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57" r:id="rId1"/>
  </p:sldMasterIdLst>
  <p:notesMasterIdLst>
    <p:notesMasterId r:id="rId42"/>
  </p:notesMasterIdLst>
  <p:sldIdLst>
    <p:sldId id="293" r:id="rId2"/>
    <p:sldId id="257" r:id="rId3"/>
    <p:sldId id="294" r:id="rId4"/>
    <p:sldId id="295" r:id="rId5"/>
    <p:sldId id="296" r:id="rId6"/>
    <p:sldId id="297" r:id="rId7"/>
    <p:sldId id="298" r:id="rId8"/>
    <p:sldId id="299" r:id="rId9"/>
    <p:sldId id="301" r:id="rId10"/>
    <p:sldId id="302" r:id="rId11"/>
    <p:sldId id="303" r:id="rId12"/>
    <p:sldId id="306" r:id="rId13"/>
    <p:sldId id="307" r:id="rId14"/>
    <p:sldId id="304" r:id="rId15"/>
    <p:sldId id="305" r:id="rId16"/>
    <p:sldId id="316" r:id="rId17"/>
    <p:sldId id="317" r:id="rId18"/>
    <p:sldId id="318" r:id="rId19"/>
    <p:sldId id="320" r:id="rId20"/>
    <p:sldId id="321" r:id="rId21"/>
    <p:sldId id="308" r:id="rId22"/>
    <p:sldId id="322" r:id="rId23"/>
    <p:sldId id="323" r:id="rId24"/>
    <p:sldId id="324" r:id="rId25"/>
    <p:sldId id="325" r:id="rId26"/>
    <p:sldId id="326" r:id="rId27"/>
    <p:sldId id="309" r:id="rId28"/>
    <p:sldId id="310" r:id="rId29"/>
    <p:sldId id="311" r:id="rId30"/>
    <p:sldId id="328" r:id="rId31"/>
    <p:sldId id="329" r:id="rId32"/>
    <p:sldId id="330" r:id="rId33"/>
    <p:sldId id="334" r:id="rId34"/>
    <p:sldId id="333" r:id="rId35"/>
    <p:sldId id="332" r:id="rId36"/>
    <p:sldId id="331" r:id="rId37"/>
    <p:sldId id="335" r:id="rId38"/>
    <p:sldId id="336" r:id="rId39"/>
    <p:sldId id="337" r:id="rId40"/>
    <p:sldId id="31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llzone85_05@yahoo.com" initials="k" lastIdx="1" clrIdx="0">
    <p:extLst>
      <p:ext uri="{19B8F6BF-5375-455C-9EA6-DF929625EA0E}">
        <p15:presenceInfo xmlns="" xmlns:p15="http://schemas.microsoft.com/office/powerpoint/2012/main" userId="4ee2f661130c1a5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576"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F1A0CA-514D-4B29-82BD-7C06F6C3E76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2FAFE44-6E1E-4498-B6E6-A6F4424891C7}">
      <dgm:prSet phldrT="[Text]" custT="1"/>
      <dgm:spPr/>
      <dgm:t>
        <a:bodyPr/>
        <a:lstStyle/>
        <a:p>
          <a:r>
            <a:rPr lang="en-US" sz="1600" b="1" i="0" dirty="0" err="1">
              <a:solidFill>
                <a:schemeClr val="tx1"/>
              </a:solidFill>
              <a:highlight>
                <a:srgbClr val="00FF00"/>
              </a:highlight>
              <a:latin typeface="Times New Roman" panose="02020603050405020304" pitchFamily="18" charset="0"/>
              <a:cs typeface="Times New Roman" panose="02020603050405020304" pitchFamily="18" charset="0"/>
            </a:rPr>
            <a:t>claritate</a:t>
          </a:r>
          <a:r>
            <a:rPr lang="en-US" sz="1600" b="1" i="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1600" b="1" i="0" dirty="0" err="1">
              <a:solidFill>
                <a:schemeClr val="tx1"/>
              </a:solidFill>
              <a:highlight>
                <a:srgbClr val="00FF00"/>
              </a:highlight>
              <a:latin typeface="Times New Roman" panose="02020603050405020304" pitchFamily="18" charset="0"/>
              <a:cs typeface="Times New Roman" panose="02020603050405020304" pitchFamily="18" charset="0"/>
            </a:rPr>
            <a:t>și</a:t>
          </a:r>
          <a:r>
            <a:rPr lang="en-US" sz="1600" b="1" i="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1600" b="1" i="0" dirty="0" err="1">
              <a:solidFill>
                <a:schemeClr val="tx1"/>
              </a:solidFill>
              <a:highlight>
                <a:srgbClr val="00FF00"/>
              </a:highlight>
              <a:latin typeface="Times New Roman" panose="02020603050405020304" pitchFamily="18" charset="0"/>
              <a:cs typeface="Times New Roman" panose="02020603050405020304" pitchFamily="18" charset="0"/>
            </a:rPr>
            <a:t>transparență</a:t>
          </a:r>
          <a:r>
            <a:rPr lang="en-US" sz="1600" b="1" i="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criteriile</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și</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așteptările</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probei</a:t>
          </a:r>
          <a:r>
            <a:rPr lang="en-US" sz="1600" b="0" i="0" dirty="0">
              <a:latin typeface="Times New Roman" panose="02020603050405020304" pitchFamily="18" charset="0"/>
              <a:cs typeface="Times New Roman" panose="02020603050405020304" pitchFamily="18" charset="0"/>
            </a:rPr>
            <a:t> de </a:t>
          </a:r>
          <a:r>
            <a:rPr lang="en-US" sz="1600" b="0" i="0" dirty="0" err="1">
              <a:latin typeface="Times New Roman" panose="02020603050405020304" pitchFamily="18" charset="0"/>
              <a:cs typeface="Times New Roman" panose="02020603050405020304" pitchFamily="18" charset="0"/>
            </a:rPr>
            <a:t>evaluare</a:t>
          </a:r>
          <a:r>
            <a:rPr lang="en-US" sz="1600" b="0" i="0" dirty="0">
              <a:latin typeface="Times New Roman" panose="02020603050405020304" pitchFamily="18" charset="0"/>
              <a:cs typeface="Times New Roman" panose="02020603050405020304" pitchFamily="18" charset="0"/>
            </a:rPr>
            <a:t> sunt formulate explicit </a:t>
          </a:r>
          <a:r>
            <a:rPr lang="en-US" sz="1600" b="0" i="0" dirty="0" err="1">
              <a:latin typeface="Times New Roman" panose="02020603050405020304" pitchFamily="18" charset="0"/>
              <a:cs typeface="Times New Roman" panose="02020603050405020304" pitchFamily="18" charset="0"/>
            </a:rPr>
            <a:t>și</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cunoscute</a:t>
          </a:r>
          <a:r>
            <a:rPr lang="en-US" sz="1600" b="0" i="0" dirty="0">
              <a:latin typeface="Times New Roman" panose="02020603050405020304" pitchFamily="18" charset="0"/>
              <a:cs typeface="Times New Roman" panose="02020603050405020304" pitchFamily="18" charset="0"/>
            </a:rPr>
            <a:t> de </a:t>
          </a:r>
          <a:r>
            <a:rPr lang="en-US" sz="1600" b="0" i="0" dirty="0" err="1">
              <a:latin typeface="Times New Roman" panose="02020603050405020304" pitchFamily="18" charset="0"/>
              <a:cs typeface="Times New Roman" panose="02020603050405020304" pitchFamily="18" charset="0"/>
            </a:rPr>
            <a:t>toți</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elevii</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astfel</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încât</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să</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poată</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înțelege</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sarcina</a:t>
          </a:r>
          <a:r>
            <a:rPr lang="en-US" sz="1600" b="0" i="0" dirty="0">
              <a:latin typeface="Times New Roman" panose="02020603050405020304" pitchFamily="18" charset="0"/>
              <a:cs typeface="Times New Roman" panose="02020603050405020304" pitchFamily="18" charset="0"/>
            </a:rPr>
            <a:t> de </a:t>
          </a:r>
          <a:r>
            <a:rPr lang="en-US" sz="1600" b="0" i="0" dirty="0" err="1">
              <a:latin typeface="Times New Roman" panose="02020603050405020304" pitchFamily="18" charset="0"/>
              <a:cs typeface="Times New Roman" panose="02020603050405020304" pitchFamily="18" charset="0"/>
            </a:rPr>
            <a:t>lucru</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pentru</a:t>
          </a:r>
          <a:r>
            <a:rPr lang="en-US" sz="1600" b="0" i="0" dirty="0">
              <a:latin typeface="Times New Roman" panose="02020603050405020304" pitchFamily="18" charset="0"/>
              <a:cs typeface="Times New Roman" panose="02020603050405020304" pitchFamily="18" charset="0"/>
            </a:rPr>
            <a:t> a-</a:t>
          </a:r>
          <a:r>
            <a:rPr lang="en-US" sz="1600" b="0" i="0" dirty="0" err="1">
              <a:latin typeface="Times New Roman" panose="02020603050405020304" pitchFamily="18" charset="0"/>
              <a:cs typeface="Times New Roman" panose="02020603050405020304" pitchFamily="18" charset="0"/>
            </a:rPr>
            <a:t>și</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asigura</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performanța</a:t>
          </a:r>
          <a:endParaRPr lang="en-US" sz="1600" dirty="0">
            <a:latin typeface="Times New Roman" panose="02020603050405020304" pitchFamily="18" charset="0"/>
            <a:cs typeface="Times New Roman" panose="02020603050405020304" pitchFamily="18" charset="0"/>
          </a:endParaRPr>
        </a:p>
      </dgm:t>
    </dgm:pt>
    <dgm:pt modelId="{5109CCF1-3380-4A2D-BA65-7E04CD882B32}" type="parTrans" cxnId="{DBAD5929-A38E-4AC8-93C2-E660DCB668DE}">
      <dgm:prSet/>
      <dgm:spPr/>
      <dgm:t>
        <a:bodyPr/>
        <a:lstStyle/>
        <a:p>
          <a:endParaRPr lang="en-US"/>
        </a:p>
      </dgm:t>
    </dgm:pt>
    <dgm:pt modelId="{6BFD47A1-6130-4865-A89C-D99D68A8D96B}" type="sibTrans" cxnId="{DBAD5929-A38E-4AC8-93C2-E660DCB668DE}">
      <dgm:prSet/>
      <dgm:spPr/>
      <dgm:t>
        <a:bodyPr/>
        <a:lstStyle/>
        <a:p>
          <a:endParaRPr lang="en-US"/>
        </a:p>
      </dgm:t>
    </dgm:pt>
    <dgm:pt modelId="{CF93C0B6-75F1-4C31-B484-B84829B2D927}">
      <dgm:prSet phldrT="[Text]"/>
      <dgm:spPr/>
      <dgm:t>
        <a:bodyPr/>
        <a:lstStyle/>
        <a:p>
          <a:pPr algn="just"/>
          <a:r>
            <a:rPr lang="en-US" b="1" i="0" dirty="0" err="1">
              <a:solidFill>
                <a:schemeClr val="tx1"/>
              </a:solidFill>
              <a:highlight>
                <a:srgbClr val="00FF00"/>
              </a:highlight>
              <a:latin typeface="Times New Roman" panose="02020603050405020304" pitchFamily="18" charset="0"/>
              <a:cs typeface="Times New Roman" panose="02020603050405020304" pitchFamily="18" charset="0"/>
            </a:rPr>
            <a:t>validitate</a:t>
          </a:r>
          <a:r>
            <a:rPr lang="en-US" b="0" i="0" dirty="0">
              <a:latin typeface="Times New Roman" panose="02020603050405020304" pitchFamily="18" charset="0"/>
              <a:cs typeface="Times New Roman" panose="02020603050405020304" pitchFamily="18" charset="0"/>
            </a:rPr>
            <a:t> - </a:t>
          </a:r>
          <a:r>
            <a:rPr lang="en-US" b="0" i="0" dirty="0" err="1">
              <a:latin typeface="Times New Roman" panose="02020603050405020304" pitchFamily="18" charset="0"/>
              <a:cs typeface="Times New Roman" panose="02020603050405020304" pitchFamily="18" charset="0"/>
            </a:rPr>
            <a:t>evaluarea</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măsoară</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ceea</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ce</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intenționează</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prin</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competențele</a:t>
          </a:r>
          <a:r>
            <a:rPr lang="en-US" b="0" i="0" dirty="0">
              <a:latin typeface="Times New Roman" panose="02020603050405020304" pitchFamily="18" charset="0"/>
              <a:cs typeface="Times New Roman" panose="02020603050405020304" pitchFamily="18" charset="0"/>
            </a:rPr>
            <a:t> de </a:t>
          </a:r>
          <a:r>
            <a:rPr lang="en-US" b="0" i="0" dirty="0" err="1">
              <a:latin typeface="Times New Roman" panose="02020603050405020304" pitchFamily="18" charset="0"/>
              <a:cs typeface="Times New Roman" panose="02020603050405020304" pitchFamily="18" charset="0"/>
            </a:rPr>
            <a:t>evaluat</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iar</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rezultatele</a:t>
          </a:r>
          <a:r>
            <a:rPr lang="en-US" b="0" i="0" dirty="0">
              <a:latin typeface="Times New Roman" panose="02020603050405020304" pitchFamily="18" charset="0"/>
              <a:cs typeface="Times New Roman" panose="02020603050405020304" pitchFamily="18" charset="0"/>
            </a:rPr>
            <a:t> pot fi </a:t>
          </a:r>
          <a:r>
            <a:rPr lang="en-US" b="0" i="0" dirty="0" err="1">
              <a:latin typeface="Times New Roman" panose="02020603050405020304" pitchFamily="18" charset="0"/>
              <a:cs typeface="Times New Roman" panose="02020603050405020304" pitchFamily="18" charset="0"/>
            </a:rPr>
            <a:t>utilizate</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în</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formularea</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feedbackului</a:t>
          </a:r>
          <a:endParaRPr lang="en-US" dirty="0">
            <a:latin typeface="Times New Roman" panose="02020603050405020304" pitchFamily="18" charset="0"/>
            <a:cs typeface="Times New Roman" panose="02020603050405020304" pitchFamily="18" charset="0"/>
          </a:endParaRPr>
        </a:p>
      </dgm:t>
    </dgm:pt>
    <dgm:pt modelId="{F1AFD9DC-FC55-4EAC-ABAD-FC3157D97E1A}" type="parTrans" cxnId="{CE294195-6187-47BA-97A0-3678470B3037}">
      <dgm:prSet/>
      <dgm:spPr/>
      <dgm:t>
        <a:bodyPr/>
        <a:lstStyle/>
        <a:p>
          <a:endParaRPr lang="en-US"/>
        </a:p>
      </dgm:t>
    </dgm:pt>
    <dgm:pt modelId="{79969B16-49BF-49C0-9FCE-1C536DE15461}" type="sibTrans" cxnId="{CE294195-6187-47BA-97A0-3678470B3037}">
      <dgm:prSet/>
      <dgm:spPr/>
      <dgm:t>
        <a:bodyPr/>
        <a:lstStyle/>
        <a:p>
          <a:endParaRPr lang="en-US"/>
        </a:p>
      </dgm:t>
    </dgm:pt>
    <dgm:pt modelId="{2D239223-7DF8-476D-AA44-97F8F90EDB13}">
      <dgm:prSet phldrT="[Text]"/>
      <dgm:spPr/>
      <dgm:t>
        <a:bodyPr/>
        <a:lstStyle/>
        <a:p>
          <a:pPr algn="just"/>
          <a:r>
            <a:rPr lang="en-US" b="1" i="0" dirty="0" err="1">
              <a:solidFill>
                <a:schemeClr val="tx1"/>
              </a:solidFill>
              <a:highlight>
                <a:srgbClr val="00FF00"/>
              </a:highlight>
              <a:latin typeface="Times New Roman" panose="02020603050405020304" pitchFamily="18" charset="0"/>
              <a:cs typeface="Times New Roman" panose="02020603050405020304" pitchFamily="18" charset="0"/>
            </a:rPr>
            <a:t>diversitate</a:t>
          </a:r>
          <a:r>
            <a:rPr lang="en-US" b="0" i="0" dirty="0">
              <a:latin typeface="Times New Roman" panose="02020603050405020304" pitchFamily="18" charset="0"/>
              <a:cs typeface="Times New Roman" panose="02020603050405020304" pitchFamily="18" charset="0"/>
            </a:rPr>
            <a:t> - </a:t>
          </a:r>
          <a:r>
            <a:rPr lang="en-US" b="0" i="0" dirty="0" err="1">
              <a:latin typeface="Times New Roman" panose="02020603050405020304" pitchFamily="18" charset="0"/>
              <a:cs typeface="Times New Roman" panose="02020603050405020304" pitchFamily="18" charset="0"/>
            </a:rPr>
            <a:t>existența</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unei</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varietăți</a:t>
          </a:r>
          <a:r>
            <a:rPr lang="en-US" b="0" i="0" dirty="0">
              <a:latin typeface="Times New Roman" panose="02020603050405020304" pitchFamily="18" charset="0"/>
              <a:cs typeface="Times New Roman" panose="02020603050405020304" pitchFamily="18" charset="0"/>
            </a:rPr>
            <a:t> de </a:t>
          </a:r>
          <a:r>
            <a:rPr lang="en-US" b="0" i="0" dirty="0" err="1">
              <a:latin typeface="Times New Roman" panose="02020603050405020304" pitchFamily="18" charset="0"/>
              <a:cs typeface="Times New Roman" panose="02020603050405020304" pitchFamily="18" charset="0"/>
            </a:rPr>
            <a:t>forme</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și</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metode</a:t>
          </a:r>
          <a:r>
            <a:rPr lang="en-US" b="0" i="0" dirty="0">
              <a:latin typeface="Times New Roman" panose="02020603050405020304" pitchFamily="18" charset="0"/>
              <a:cs typeface="Times New Roman" panose="02020603050405020304" pitchFamily="18" charset="0"/>
            </a:rPr>
            <a:t> de </a:t>
          </a:r>
          <a:r>
            <a:rPr lang="en-US" b="0" i="0" dirty="0" err="1">
              <a:latin typeface="Times New Roman" panose="02020603050405020304" pitchFamily="18" charset="0"/>
              <a:cs typeface="Times New Roman" panose="02020603050405020304" pitchFamily="18" charset="0"/>
            </a:rPr>
            <a:t>evaluare</a:t>
          </a:r>
          <a:r>
            <a:rPr lang="en-US" b="0" i="0" dirty="0">
              <a:latin typeface="Times New Roman" panose="02020603050405020304" pitchFamily="18" charset="0"/>
              <a:cs typeface="Times New Roman" panose="02020603050405020304" pitchFamily="18" charset="0"/>
            </a:rPr>
            <a:t> care pot fi </a:t>
          </a:r>
          <a:r>
            <a:rPr lang="en-US" b="0" i="0" dirty="0" err="1">
              <a:latin typeface="Times New Roman" panose="02020603050405020304" pitchFamily="18" charset="0"/>
              <a:cs typeface="Times New Roman" panose="02020603050405020304" pitchFamily="18" charset="0"/>
            </a:rPr>
            <a:t>adecvate</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scopului</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procesului</a:t>
          </a:r>
          <a:r>
            <a:rPr lang="en-US" b="0" i="0" dirty="0">
              <a:latin typeface="Times New Roman" panose="02020603050405020304" pitchFamily="18" charset="0"/>
              <a:cs typeface="Times New Roman" panose="02020603050405020304" pitchFamily="18" charset="0"/>
            </a:rPr>
            <a:t> de </a:t>
          </a:r>
          <a:r>
            <a:rPr lang="en-US" b="0" i="0" dirty="0" err="1">
              <a:latin typeface="Times New Roman" panose="02020603050405020304" pitchFamily="18" charset="0"/>
              <a:cs typeface="Times New Roman" panose="02020603050405020304" pitchFamily="18" charset="0"/>
            </a:rPr>
            <a:t>evaluare</a:t>
          </a:r>
          <a:endParaRPr lang="en-US" dirty="0">
            <a:latin typeface="Times New Roman" panose="02020603050405020304" pitchFamily="18" charset="0"/>
            <a:cs typeface="Times New Roman" panose="02020603050405020304" pitchFamily="18" charset="0"/>
          </a:endParaRPr>
        </a:p>
      </dgm:t>
    </dgm:pt>
    <dgm:pt modelId="{78F17A2A-D314-4DCE-B6AA-701347E3D123}" type="parTrans" cxnId="{A797894E-68D5-4558-88E8-14A770D28A46}">
      <dgm:prSet/>
      <dgm:spPr/>
      <dgm:t>
        <a:bodyPr/>
        <a:lstStyle/>
        <a:p>
          <a:endParaRPr lang="en-US"/>
        </a:p>
      </dgm:t>
    </dgm:pt>
    <dgm:pt modelId="{8A6AB081-F52E-48D7-A3FC-49343E8D9C91}" type="sibTrans" cxnId="{A797894E-68D5-4558-88E8-14A770D28A46}">
      <dgm:prSet/>
      <dgm:spPr/>
      <dgm:t>
        <a:bodyPr/>
        <a:lstStyle/>
        <a:p>
          <a:endParaRPr lang="en-US"/>
        </a:p>
      </dgm:t>
    </dgm:pt>
    <dgm:pt modelId="{D3E00A77-22AE-42F1-B932-753D0C72D2C6}" type="pres">
      <dgm:prSet presAssocID="{D3F1A0CA-514D-4B29-82BD-7C06F6C3E76B}" presName="Name0" presStyleCnt="0">
        <dgm:presLayoutVars>
          <dgm:chMax val="7"/>
          <dgm:chPref val="7"/>
          <dgm:dir/>
        </dgm:presLayoutVars>
      </dgm:prSet>
      <dgm:spPr/>
      <dgm:t>
        <a:bodyPr/>
        <a:lstStyle/>
        <a:p>
          <a:endParaRPr lang="en-GB"/>
        </a:p>
      </dgm:t>
    </dgm:pt>
    <dgm:pt modelId="{02BD5614-2C04-40F6-8F7A-C68C41020BB7}" type="pres">
      <dgm:prSet presAssocID="{D3F1A0CA-514D-4B29-82BD-7C06F6C3E76B}" presName="Name1" presStyleCnt="0"/>
      <dgm:spPr/>
    </dgm:pt>
    <dgm:pt modelId="{F0883519-661E-4D3D-9972-98677BC647ED}" type="pres">
      <dgm:prSet presAssocID="{D3F1A0CA-514D-4B29-82BD-7C06F6C3E76B}" presName="cycle" presStyleCnt="0"/>
      <dgm:spPr/>
    </dgm:pt>
    <dgm:pt modelId="{FE96D85F-2304-40F0-A5FF-7CA3F5CDC471}" type="pres">
      <dgm:prSet presAssocID="{D3F1A0CA-514D-4B29-82BD-7C06F6C3E76B}" presName="srcNode" presStyleLbl="node1" presStyleIdx="0" presStyleCnt="3"/>
      <dgm:spPr/>
    </dgm:pt>
    <dgm:pt modelId="{7EB7658C-AA56-4A25-87BC-5FF6EF3B387E}" type="pres">
      <dgm:prSet presAssocID="{D3F1A0CA-514D-4B29-82BD-7C06F6C3E76B}" presName="conn" presStyleLbl="parChTrans1D2" presStyleIdx="0" presStyleCnt="1"/>
      <dgm:spPr/>
      <dgm:t>
        <a:bodyPr/>
        <a:lstStyle/>
        <a:p>
          <a:endParaRPr lang="en-GB"/>
        </a:p>
      </dgm:t>
    </dgm:pt>
    <dgm:pt modelId="{F827842D-0B71-4C0D-8707-AC3514AB4476}" type="pres">
      <dgm:prSet presAssocID="{D3F1A0CA-514D-4B29-82BD-7C06F6C3E76B}" presName="extraNode" presStyleLbl="node1" presStyleIdx="0" presStyleCnt="3"/>
      <dgm:spPr/>
    </dgm:pt>
    <dgm:pt modelId="{91D0C132-20A0-4B00-87D8-3B96A08825E6}" type="pres">
      <dgm:prSet presAssocID="{D3F1A0CA-514D-4B29-82BD-7C06F6C3E76B}" presName="dstNode" presStyleLbl="node1" presStyleIdx="0" presStyleCnt="3"/>
      <dgm:spPr/>
    </dgm:pt>
    <dgm:pt modelId="{84A6100E-889E-4C1E-88AB-FB7E048E27E7}" type="pres">
      <dgm:prSet presAssocID="{A2FAFE44-6E1E-4498-B6E6-A6F4424891C7}" presName="text_1" presStyleLbl="node1" presStyleIdx="0" presStyleCnt="3" custScaleY="137409">
        <dgm:presLayoutVars>
          <dgm:bulletEnabled val="1"/>
        </dgm:presLayoutVars>
      </dgm:prSet>
      <dgm:spPr/>
      <dgm:t>
        <a:bodyPr/>
        <a:lstStyle/>
        <a:p>
          <a:endParaRPr lang="en-GB"/>
        </a:p>
      </dgm:t>
    </dgm:pt>
    <dgm:pt modelId="{80AC8295-2E49-485B-A898-0D9B2E5320E3}" type="pres">
      <dgm:prSet presAssocID="{A2FAFE44-6E1E-4498-B6E6-A6F4424891C7}" presName="accent_1" presStyleCnt="0"/>
      <dgm:spPr/>
    </dgm:pt>
    <dgm:pt modelId="{6C11E80A-F8B0-4922-8359-6D68116C0EC3}" type="pres">
      <dgm:prSet presAssocID="{A2FAFE44-6E1E-4498-B6E6-A6F4424891C7}" presName="accentRepeatNode" presStyleLbl="solidFgAcc1" presStyleIdx="0" presStyleCnt="3"/>
      <dgm:spPr/>
    </dgm:pt>
    <dgm:pt modelId="{56326AED-E387-4DDE-B90D-B3B83A8054B7}" type="pres">
      <dgm:prSet presAssocID="{CF93C0B6-75F1-4C31-B484-B84829B2D927}" presName="text_2" presStyleLbl="node1" presStyleIdx="1" presStyleCnt="3">
        <dgm:presLayoutVars>
          <dgm:bulletEnabled val="1"/>
        </dgm:presLayoutVars>
      </dgm:prSet>
      <dgm:spPr/>
      <dgm:t>
        <a:bodyPr/>
        <a:lstStyle/>
        <a:p>
          <a:endParaRPr lang="en-GB"/>
        </a:p>
      </dgm:t>
    </dgm:pt>
    <dgm:pt modelId="{235AB150-3360-4E24-AB14-91232742F596}" type="pres">
      <dgm:prSet presAssocID="{CF93C0B6-75F1-4C31-B484-B84829B2D927}" presName="accent_2" presStyleCnt="0"/>
      <dgm:spPr/>
    </dgm:pt>
    <dgm:pt modelId="{063BF279-41FF-4D4D-883F-4241318D7C61}" type="pres">
      <dgm:prSet presAssocID="{CF93C0B6-75F1-4C31-B484-B84829B2D927}" presName="accentRepeatNode" presStyleLbl="solidFgAcc1" presStyleIdx="1" presStyleCnt="3"/>
      <dgm:spPr/>
    </dgm:pt>
    <dgm:pt modelId="{27BF6FBC-399F-45CA-980A-296800E15DBE}" type="pres">
      <dgm:prSet presAssocID="{2D239223-7DF8-476D-AA44-97F8F90EDB13}" presName="text_3" presStyleLbl="node1" presStyleIdx="2" presStyleCnt="3">
        <dgm:presLayoutVars>
          <dgm:bulletEnabled val="1"/>
        </dgm:presLayoutVars>
      </dgm:prSet>
      <dgm:spPr/>
      <dgm:t>
        <a:bodyPr/>
        <a:lstStyle/>
        <a:p>
          <a:endParaRPr lang="en-GB"/>
        </a:p>
      </dgm:t>
    </dgm:pt>
    <dgm:pt modelId="{040F8997-BC76-46F8-B133-CEFF0CF15554}" type="pres">
      <dgm:prSet presAssocID="{2D239223-7DF8-476D-AA44-97F8F90EDB13}" presName="accent_3" presStyleCnt="0"/>
      <dgm:spPr/>
    </dgm:pt>
    <dgm:pt modelId="{E97AB259-7A5B-43C4-8110-EAB3A8EA7385}" type="pres">
      <dgm:prSet presAssocID="{2D239223-7DF8-476D-AA44-97F8F90EDB13}" presName="accentRepeatNode" presStyleLbl="solidFgAcc1" presStyleIdx="2" presStyleCnt="3"/>
      <dgm:spPr/>
    </dgm:pt>
  </dgm:ptLst>
  <dgm:cxnLst>
    <dgm:cxn modelId="{DBAD5929-A38E-4AC8-93C2-E660DCB668DE}" srcId="{D3F1A0CA-514D-4B29-82BD-7C06F6C3E76B}" destId="{A2FAFE44-6E1E-4498-B6E6-A6F4424891C7}" srcOrd="0" destOrd="0" parTransId="{5109CCF1-3380-4A2D-BA65-7E04CD882B32}" sibTransId="{6BFD47A1-6130-4865-A89C-D99D68A8D96B}"/>
    <dgm:cxn modelId="{A797894E-68D5-4558-88E8-14A770D28A46}" srcId="{D3F1A0CA-514D-4B29-82BD-7C06F6C3E76B}" destId="{2D239223-7DF8-476D-AA44-97F8F90EDB13}" srcOrd="2" destOrd="0" parTransId="{78F17A2A-D314-4DCE-B6AA-701347E3D123}" sibTransId="{8A6AB081-F52E-48D7-A3FC-49343E8D9C91}"/>
    <dgm:cxn modelId="{2A61E40A-E583-4FD7-A559-C9424C530B4E}" type="presOf" srcId="{6BFD47A1-6130-4865-A89C-D99D68A8D96B}" destId="{7EB7658C-AA56-4A25-87BC-5FF6EF3B387E}" srcOrd="0" destOrd="0" presId="urn:microsoft.com/office/officeart/2008/layout/VerticalCurvedList"/>
    <dgm:cxn modelId="{482E6107-497D-4A3D-BE5E-57CA42ED2475}" type="presOf" srcId="{D3F1A0CA-514D-4B29-82BD-7C06F6C3E76B}" destId="{D3E00A77-22AE-42F1-B932-753D0C72D2C6}" srcOrd="0" destOrd="0" presId="urn:microsoft.com/office/officeart/2008/layout/VerticalCurvedList"/>
    <dgm:cxn modelId="{235223CA-52D7-4B8A-A3E9-0D6BC9EDD496}" type="presOf" srcId="{A2FAFE44-6E1E-4498-B6E6-A6F4424891C7}" destId="{84A6100E-889E-4C1E-88AB-FB7E048E27E7}" srcOrd="0" destOrd="0" presId="urn:microsoft.com/office/officeart/2008/layout/VerticalCurvedList"/>
    <dgm:cxn modelId="{94C1613F-6CA8-40C3-8450-6E6FD0FD6BE2}" type="presOf" srcId="{CF93C0B6-75F1-4C31-B484-B84829B2D927}" destId="{56326AED-E387-4DDE-B90D-B3B83A8054B7}" srcOrd="0" destOrd="0" presId="urn:microsoft.com/office/officeart/2008/layout/VerticalCurvedList"/>
    <dgm:cxn modelId="{CE294195-6187-47BA-97A0-3678470B3037}" srcId="{D3F1A0CA-514D-4B29-82BD-7C06F6C3E76B}" destId="{CF93C0B6-75F1-4C31-B484-B84829B2D927}" srcOrd="1" destOrd="0" parTransId="{F1AFD9DC-FC55-4EAC-ABAD-FC3157D97E1A}" sibTransId="{79969B16-49BF-49C0-9FCE-1C536DE15461}"/>
    <dgm:cxn modelId="{3B0AF5B2-5BE3-40D4-972E-0EC9F939F0E5}" type="presOf" srcId="{2D239223-7DF8-476D-AA44-97F8F90EDB13}" destId="{27BF6FBC-399F-45CA-980A-296800E15DBE}" srcOrd="0" destOrd="0" presId="urn:microsoft.com/office/officeart/2008/layout/VerticalCurvedList"/>
    <dgm:cxn modelId="{F035E649-FC3B-4E63-B3D7-ACFC1BFB333C}" type="presParOf" srcId="{D3E00A77-22AE-42F1-B932-753D0C72D2C6}" destId="{02BD5614-2C04-40F6-8F7A-C68C41020BB7}" srcOrd="0" destOrd="0" presId="urn:microsoft.com/office/officeart/2008/layout/VerticalCurvedList"/>
    <dgm:cxn modelId="{4487E92B-CD52-4DC3-9E95-7BE47D5D9F0D}" type="presParOf" srcId="{02BD5614-2C04-40F6-8F7A-C68C41020BB7}" destId="{F0883519-661E-4D3D-9972-98677BC647ED}" srcOrd="0" destOrd="0" presId="urn:microsoft.com/office/officeart/2008/layout/VerticalCurvedList"/>
    <dgm:cxn modelId="{7970C01B-4867-4054-B503-D676D9F32F97}" type="presParOf" srcId="{F0883519-661E-4D3D-9972-98677BC647ED}" destId="{FE96D85F-2304-40F0-A5FF-7CA3F5CDC471}" srcOrd="0" destOrd="0" presId="urn:microsoft.com/office/officeart/2008/layout/VerticalCurvedList"/>
    <dgm:cxn modelId="{A7E70262-640E-4CD5-8A18-9D487EE18462}" type="presParOf" srcId="{F0883519-661E-4D3D-9972-98677BC647ED}" destId="{7EB7658C-AA56-4A25-87BC-5FF6EF3B387E}" srcOrd="1" destOrd="0" presId="urn:microsoft.com/office/officeart/2008/layout/VerticalCurvedList"/>
    <dgm:cxn modelId="{88D066F0-780B-4FC2-BBAD-8385146BD627}" type="presParOf" srcId="{F0883519-661E-4D3D-9972-98677BC647ED}" destId="{F827842D-0B71-4C0D-8707-AC3514AB4476}" srcOrd="2" destOrd="0" presId="urn:microsoft.com/office/officeart/2008/layout/VerticalCurvedList"/>
    <dgm:cxn modelId="{A3C76551-C59A-4FF0-8E38-E90C1E918942}" type="presParOf" srcId="{F0883519-661E-4D3D-9972-98677BC647ED}" destId="{91D0C132-20A0-4B00-87D8-3B96A08825E6}" srcOrd="3" destOrd="0" presId="urn:microsoft.com/office/officeart/2008/layout/VerticalCurvedList"/>
    <dgm:cxn modelId="{3131000A-A7B3-4E8B-8EE4-A56ACA2E5219}" type="presParOf" srcId="{02BD5614-2C04-40F6-8F7A-C68C41020BB7}" destId="{84A6100E-889E-4C1E-88AB-FB7E048E27E7}" srcOrd="1" destOrd="0" presId="urn:microsoft.com/office/officeart/2008/layout/VerticalCurvedList"/>
    <dgm:cxn modelId="{D12E5256-C605-4139-B8E7-A27E9C226045}" type="presParOf" srcId="{02BD5614-2C04-40F6-8F7A-C68C41020BB7}" destId="{80AC8295-2E49-485B-A898-0D9B2E5320E3}" srcOrd="2" destOrd="0" presId="urn:microsoft.com/office/officeart/2008/layout/VerticalCurvedList"/>
    <dgm:cxn modelId="{06D8D93D-F410-43C4-ABEF-87BEF3E70E2D}" type="presParOf" srcId="{80AC8295-2E49-485B-A898-0D9B2E5320E3}" destId="{6C11E80A-F8B0-4922-8359-6D68116C0EC3}" srcOrd="0" destOrd="0" presId="urn:microsoft.com/office/officeart/2008/layout/VerticalCurvedList"/>
    <dgm:cxn modelId="{90D76916-1279-47CB-ABB2-B50A6CFDD2E9}" type="presParOf" srcId="{02BD5614-2C04-40F6-8F7A-C68C41020BB7}" destId="{56326AED-E387-4DDE-B90D-B3B83A8054B7}" srcOrd="3" destOrd="0" presId="urn:microsoft.com/office/officeart/2008/layout/VerticalCurvedList"/>
    <dgm:cxn modelId="{45F21E06-FF64-4DB4-8FDC-01C63AD5141D}" type="presParOf" srcId="{02BD5614-2C04-40F6-8F7A-C68C41020BB7}" destId="{235AB150-3360-4E24-AB14-91232742F596}" srcOrd="4" destOrd="0" presId="urn:microsoft.com/office/officeart/2008/layout/VerticalCurvedList"/>
    <dgm:cxn modelId="{822B731C-6813-4649-8F4E-4D6ED9CA21EB}" type="presParOf" srcId="{235AB150-3360-4E24-AB14-91232742F596}" destId="{063BF279-41FF-4D4D-883F-4241318D7C61}" srcOrd="0" destOrd="0" presId="urn:microsoft.com/office/officeart/2008/layout/VerticalCurvedList"/>
    <dgm:cxn modelId="{31B8A6F6-E4C6-4992-BE39-8365FC52004F}" type="presParOf" srcId="{02BD5614-2C04-40F6-8F7A-C68C41020BB7}" destId="{27BF6FBC-399F-45CA-980A-296800E15DBE}" srcOrd="5" destOrd="0" presId="urn:microsoft.com/office/officeart/2008/layout/VerticalCurvedList"/>
    <dgm:cxn modelId="{F9103DAB-0CC1-4DD8-AAC7-63DB22C8B8AC}" type="presParOf" srcId="{02BD5614-2C04-40F6-8F7A-C68C41020BB7}" destId="{040F8997-BC76-46F8-B133-CEFF0CF15554}" srcOrd="6" destOrd="0" presId="urn:microsoft.com/office/officeart/2008/layout/VerticalCurvedList"/>
    <dgm:cxn modelId="{8306CC21-F211-4018-86C8-CE31908BA896}" type="presParOf" srcId="{040F8997-BC76-46F8-B133-CEFF0CF15554}" destId="{E97AB259-7A5B-43C4-8110-EAB3A8EA7385}" srcOrd="0" destOrd="0" presId="urn:microsoft.com/office/officeart/2008/layout/VerticalCurvedList"/>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F1A0CA-514D-4B29-82BD-7C06F6C3E76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2FAFE44-6E1E-4498-B6E6-A6F4424891C7}">
      <dgm:prSet phldrT="[Text]" custT="1"/>
      <dgm:spPr/>
      <dgm:t>
        <a:bodyPr/>
        <a:lstStyle/>
        <a:p>
          <a:pPr algn="just"/>
          <a:r>
            <a:rPr lang="en-US" sz="1600" b="1" i="0" dirty="0" err="1">
              <a:solidFill>
                <a:schemeClr val="tx1"/>
              </a:solidFill>
              <a:highlight>
                <a:srgbClr val="00FF00"/>
              </a:highlight>
              <a:latin typeface="Times New Roman" panose="02020603050405020304" pitchFamily="18" charset="0"/>
              <a:cs typeface="Times New Roman" panose="02020603050405020304" pitchFamily="18" charset="0"/>
            </a:rPr>
            <a:t>flexibilitate</a:t>
          </a:r>
          <a:r>
            <a:rPr lang="en-US" sz="1600" b="0" i="0" dirty="0">
              <a:latin typeface="Times New Roman" panose="02020603050405020304" pitchFamily="18" charset="0"/>
              <a:cs typeface="Times New Roman" panose="02020603050405020304" pitchFamily="18" charset="0"/>
            </a:rPr>
            <a:t> - </a:t>
          </a:r>
          <a:r>
            <a:rPr lang="en-US" sz="1600" b="0" i="0" dirty="0" err="1">
              <a:latin typeface="Times New Roman" panose="02020603050405020304" pitchFamily="18" charset="0"/>
              <a:cs typeface="Times New Roman" panose="02020603050405020304" pitchFamily="18" charset="0"/>
            </a:rPr>
            <a:t>adaptarea</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probelor</a:t>
          </a:r>
          <a:r>
            <a:rPr lang="en-US" sz="1600" b="0" i="0" dirty="0">
              <a:latin typeface="Times New Roman" panose="02020603050405020304" pitchFamily="18" charset="0"/>
              <a:cs typeface="Times New Roman" panose="02020603050405020304" pitchFamily="18" charset="0"/>
            </a:rPr>
            <a:t> de </a:t>
          </a:r>
          <a:r>
            <a:rPr lang="en-US" sz="1600" b="0" i="0" dirty="0" err="1">
              <a:latin typeface="Times New Roman" panose="02020603050405020304" pitchFamily="18" charset="0"/>
              <a:cs typeface="Times New Roman" panose="02020603050405020304" pitchFamily="18" charset="0"/>
            </a:rPr>
            <a:t>evaluare</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specificului</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disciplinei</a:t>
          </a:r>
          <a:r>
            <a:rPr lang="en-US" sz="1600" b="0" i="0" dirty="0">
              <a:latin typeface="Times New Roman" panose="02020603050405020304" pitchFamily="18" charset="0"/>
              <a:cs typeface="Times New Roman" panose="02020603050405020304" pitchFamily="18" charset="0"/>
            </a:rPr>
            <a:t>/</a:t>
          </a:r>
          <a:r>
            <a:rPr lang="en-US" sz="1600" b="0" i="0" dirty="0" err="1">
              <a:latin typeface="Times New Roman" panose="02020603050405020304" pitchFamily="18" charset="0"/>
              <a:cs typeface="Times New Roman" panose="02020603050405020304" pitchFamily="18" charset="0"/>
            </a:rPr>
            <a:t>modulului</a:t>
          </a:r>
          <a:r>
            <a:rPr lang="en-US" sz="1600" b="0" i="0" dirty="0">
              <a:latin typeface="Times New Roman" panose="02020603050405020304" pitchFamily="18" charset="0"/>
              <a:cs typeface="Times New Roman" panose="02020603050405020304" pitchFamily="18" charset="0"/>
            </a:rPr>
            <a:t> de </a:t>
          </a:r>
          <a:r>
            <a:rPr lang="en-US" sz="1600" b="0" i="0" dirty="0" err="1">
              <a:latin typeface="Times New Roman" panose="02020603050405020304" pitchFamily="18" charset="0"/>
              <a:cs typeface="Times New Roman" panose="02020603050405020304" pitchFamily="18" charset="0"/>
            </a:rPr>
            <a:t>pregătire</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profesională</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respectiv</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nivelului</a:t>
          </a:r>
          <a:r>
            <a:rPr lang="en-US" sz="1600" b="0" i="0" dirty="0">
              <a:latin typeface="Times New Roman" panose="02020603050405020304" pitchFamily="18" charset="0"/>
              <a:cs typeface="Times New Roman" panose="02020603050405020304" pitchFamily="18" charset="0"/>
            </a:rPr>
            <a:t> de </a:t>
          </a:r>
          <a:r>
            <a:rPr lang="en-US" sz="1600" b="0" i="0" dirty="0" err="1">
              <a:latin typeface="Times New Roman" panose="02020603050405020304" pitchFamily="18" charset="0"/>
              <a:cs typeface="Times New Roman" panose="02020603050405020304" pitchFamily="18" charset="0"/>
            </a:rPr>
            <a:t>dezvoltare</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intelectuală</a:t>
          </a:r>
          <a:r>
            <a:rPr lang="en-US" sz="1600" b="0" i="0" dirty="0">
              <a:latin typeface="Times New Roman" panose="02020603050405020304" pitchFamily="18" charset="0"/>
              <a:cs typeface="Times New Roman" panose="02020603050405020304" pitchFamily="18" charset="0"/>
            </a:rPr>
            <a:t> a </a:t>
          </a:r>
          <a:r>
            <a:rPr lang="en-US" sz="1600" b="0" i="0" dirty="0" err="1">
              <a:latin typeface="Times New Roman" panose="02020603050405020304" pitchFamily="18" charset="0"/>
              <a:cs typeface="Times New Roman" panose="02020603050405020304" pitchFamily="18" charset="0"/>
            </a:rPr>
            <a:t>elevilor</a:t>
          </a:r>
          <a:endParaRPr lang="en-US" sz="1600" dirty="0">
            <a:latin typeface="Times New Roman" panose="02020603050405020304" pitchFamily="18" charset="0"/>
            <a:cs typeface="Times New Roman" panose="02020603050405020304" pitchFamily="18" charset="0"/>
          </a:endParaRPr>
        </a:p>
      </dgm:t>
    </dgm:pt>
    <dgm:pt modelId="{5109CCF1-3380-4A2D-BA65-7E04CD882B32}" type="parTrans" cxnId="{DBAD5929-A38E-4AC8-93C2-E660DCB668DE}">
      <dgm:prSet/>
      <dgm:spPr/>
      <dgm:t>
        <a:bodyPr/>
        <a:lstStyle/>
        <a:p>
          <a:endParaRPr lang="en-US"/>
        </a:p>
      </dgm:t>
    </dgm:pt>
    <dgm:pt modelId="{6BFD47A1-6130-4865-A89C-D99D68A8D96B}" type="sibTrans" cxnId="{DBAD5929-A38E-4AC8-93C2-E660DCB668DE}">
      <dgm:prSet/>
      <dgm:spPr/>
      <dgm:t>
        <a:bodyPr/>
        <a:lstStyle/>
        <a:p>
          <a:endParaRPr lang="en-US"/>
        </a:p>
      </dgm:t>
    </dgm:pt>
    <dgm:pt modelId="{CF93C0B6-75F1-4C31-B484-B84829B2D927}">
      <dgm:prSet phldrT="[Text]"/>
      <dgm:spPr/>
      <dgm:t>
        <a:bodyPr/>
        <a:lstStyle/>
        <a:p>
          <a:pPr algn="just"/>
          <a:r>
            <a:rPr lang="en-US" b="1" i="0" dirty="0" err="1">
              <a:solidFill>
                <a:schemeClr val="tx1"/>
              </a:solidFill>
              <a:highlight>
                <a:srgbClr val="00FF00"/>
              </a:highlight>
              <a:latin typeface="Times New Roman" panose="02020603050405020304" pitchFamily="18" charset="0"/>
              <a:cs typeface="Times New Roman" panose="02020603050405020304" pitchFamily="18" charset="0"/>
            </a:rPr>
            <a:t>obiectivitate</a:t>
          </a:r>
          <a:r>
            <a:rPr lang="en-US" b="0" i="0" dirty="0">
              <a:latin typeface="Times New Roman" panose="02020603050405020304" pitchFamily="18" charset="0"/>
              <a:cs typeface="Times New Roman" panose="02020603050405020304" pitchFamily="18" charset="0"/>
            </a:rPr>
            <a:t> - </a:t>
          </a:r>
          <a:r>
            <a:rPr lang="en-US" b="0" i="0">
              <a:latin typeface="Times New Roman" panose="02020603050405020304" pitchFamily="18" charset="0"/>
              <a:cs typeface="Times New Roman" panose="02020603050405020304" pitchFamily="18" charset="0"/>
            </a:rPr>
            <a:t>imparțialitatea</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procesului</a:t>
          </a:r>
          <a:r>
            <a:rPr lang="en-US" b="0" i="0" dirty="0">
              <a:latin typeface="Times New Roman" panose="02020603050405020304" pitchFamily="18" charset="0"/>
              <a:cs typeface="Times New Roman" panose="02020603050405020304" pitchFamily="18" charset="0"/>
            </a:rPr>
            <a:t> de </a:t>
          </a:r>
          <a:r>
            <a:rPr lang="en-US" b="0" i="0" dirty="0" err="1">
              <a:latin typeface="Times New Roman" panose="02020603050405020304" pitchFamily="18" charset="0"/>
              <a:cs typeface="Times New Roman" panose="02020603050405020304" pitchFamily="18" charset="0"/>
            </a:rPr>
            <a:t>evaluare</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prin</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respectarea</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strictă</a:t>
          </a:r>
          <a:r>
            <a:rPr lang="en-US" b="0" i="0" dirty="0">
              <a:latin typeface="Times New Roman" panose="02020603050405020304" pitchFamily="18" charset="0"/>
              <a:cs typeface="Times New Roman" panose="02020603050405020304" pitchFamily="18" charset="0"/>
            </a:rPr>
            <a:t> a </a:t>
          </a:r>
          <a:r>
            <a:rPr lang="en-US" b="0" i="0" dirty="0" err="1">
              <a:latin typeface="Times New Roman" panose="02020603050405020304" pitchFamily="18" charset="0"/>
              <a:cs typeface="Times New Roman" panose="02020603050405020304" pitchFamily="18" charset="0"/>
            </a:rPr>
            <a:t>baremului</a:t>
          </a:r>
          <a:r>
            <a:rPr lang="en-US" b="0" i="0" dirty="0">
              <a:latin typeface="Times New Roman" panose="02020603050405020304" pitchFamily="18" charset="0"/>
              <a:cs typeface="Times New Roman" panose="02020603050405020304" pitchFamily="18" charset="0"/>
            </a:rPr>
            <a:t> de </a:t>
          </a:r>
          <a:r>
            <a:rPr lang="en-US" b="0" i="0" dirty="0" err="1">
              <a:latin typeface="Times New Roman" panose="02020603050405020304" pitchFamily="18" charset="0"/>
              <a:cs typeface="Times New Roman" panose="02020603050405020304" pitchFamily="18" charset="0"/>
            </a:rPr>
            <a:t>evaluare</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și</a:t>
          </a:r>
          <a:r>
            <a:rPr lang="en-US" b="0" i="0" dirty="0">
              <a:latin typeface="Times New Roman" panose="02020603050405020304" pitchFamily="18" charset="0"/>
              <a:cs typeface="Times New Roman" panose="02020603050405020304" pitchFamily="18" charset="0"/>
            </a:rPr>
            <a:t> de </a:t>
          </a:r>
          <a:r>
            <a:rPr lang="en-US" b="0" i="0" dirty="0" err="1">
              <a:latin typeface="Times New Roman" panose="02020603050405020304" pitchFamily="18" charset="0"/>
              <a:cs typeface="Times New Roman" panose="02020603050405020304" pitchFamily="18" charset="0"/>
            </a:rPr>
            <a:t>notare</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respectiv</a:t>
          </a:r>
          <a:r>
            <a:rPr lang="en-US" b="0" i="0" dirty="0">
              <a:latin typeface="Times New Roman" panose="02020603050405020304" pitchFamily="18" charset="0"/>
              <a:cs typeface="Times New Roman" panose="02020603050405020304" pitchFamily="18" charset="0"/>
            </a:rPr>
            <a:t> a </a:t>
          </a:r>
          <a:r>
            <a:rPr lang="en-US" b="0" i="0" dirty="0" err="1">
              <a:latin typeface="Times New Roman" panose="02020603050405020304" pitchFamily="18" charset="0"/>
              <a:cs typeface="Times New Roman" panose="02020603050405020304" pitchFamily="18" charset="0"/>
            </a:rPr>
            <a:t>criteriilor</a:t>
          </a:r>
          <a:r>
            <a:rPr lang="en-US" b="0" i="0" dirty="0">
              <a:latin typeface="Times New Roman" panose="02020603050405020304" pitchFamily="18" charset="0"/>
              <a:cs typeface="Times New Roman" panose="02020603050405020304" pitchFamily="18" charset="0"/>
            </a:rPr>
            <a:t> de </a:t>
          </a:r>
          <a:r>
            <a:rPr lang="en-US" b="0" i="0" dirty="0" err="1">
              <a:latin typeface="Times New Roman" panose="02020603050405020304" pitchFamily="18" charset="0"/>
              <a:cs typeface="Times New Roman" panose="02020603050405020304" pitchFamily="18" charset="0"/>
            </a:rPr>
            <a:t>evaluare</a:t>
          </a:r>
          <a:endParaRPr lang="en-US" dirty="0">
            <a:latin typeface="Times New Roman" panose="02020603050405020304" pitchFamily="18" charset="0"/>
            <a:cs typeface="Times New Roman" panose="02020603050405020304" pitchFamily="18" charset="0"/>
          </a:endParaRPr>
        </a:p>
      </dgm:t>
    </dgm:pt>
    <dgm:pt modelId="{F1AFD9DC-FC55-4EAC-ABAD-FC3157D97E1A}" type="parTrans" cxnId="{CE294195-6187-47BA-97A0-3678470B3037}">
      <dgm:prSet/>
      <dgm:spPr/>
      <dgm:t>
        <a:bodyPr/>
        <a:lstStyle/>
        <a:p>
          <a:endParaRPr lang="en-US"/>
        </a:p>
      </dgm:t>
    </dgm:pt>
    <dgm:pt modelId="{79969B16-49BF-49C0-9FCE-1C536DE15461}" type="sibTrans" cxnId="{CE294195-6187-47BA-97A0-3678470B3037}">
      <dgm:prSet/>
      <dgm:spPr/>
      <dgm:t>
        <a:bodyPr/>
        <a:lstStyle/>
        <a:p>
          <a:endParaRPr lang="en-US"/>
        </a:p>
      </dgm:t>
    </dgm:pt>
    <dgm:pt modelId="{2D239223-7DF8-476D-AA44-97F8F90EDB13}">
      <dgm:prSet phldrT="[Text]"/>
      <dgm:spPr/>
      <dgm:t>
        <a:bodyPr/>
        <a:lstStyle/>
        <a:p>
          <a:pPr algn="just"/>
          <a:r>
            <a:rPr lang="en-US" b="1" i="0">
              <a:solidFill>
                <a:schemeClr val="tx1"/>
              </a:solidFill>
              <a:highlight>
                <a:srgbClr val="00FF00"/>
              </a:highlight>
              <a:latin typeface="Times New Roman" panose="02020603050405020304" pitchFamily="18" charset="0"/>
              <a:cs typeface="Times New Roman" panose="02020603050405020304" pitchFamily="18" charset="0"/>
            </a:rPr>
            <a:t>fiabilitate</a:t>
          </a:r>
          <a:r>
            <a:rPr lang="en-US" b="0" i="0">
              <a:solidFill>
                <a:schemeClr val="bg1"/>
              </a:solidFill>
              <a:highlight>
                <a:srgbClr val="00FF00"/>
              </a:highlight>
              <a:latin typeface="Times New Roman" panose="02020603050405020304" pitchFamily="18" charset="0"/>
              <a:cs typeface="Times New Roman" panose="02020603050405020304" pitchFamily="18" charset="0"/>
            </a:rPr>
            <a:t> </a:t>
          </a:r>
          <a:r>
            <a:rPr lang="en-US" b="0" i="0">
              <a:solidFill>
                <a:schemeClr val="bg1"/>
              </a:solidFill>
              <a:latin typeface="Times New Roman" panose="02020603050405020304" pitchFamily="18" charset="0"/>
              <a:cs typeface="Times New Roman" panose="02020603050405020304" pitchFamily="18" charset="0"/>
            </a:rPr>
            <a:t>- existența de instrumente și metode de evaluare de încredere care produc rezultate comparabile și precise de fiecare dată când sunt utilizate</a:t>
          </a:r>
          <a:endParaRPr lang="en-US" dirty="0">
            <a:solidFill>
              <a:schemeClr val="bg1"/>
            </a:solidFill>
            <a:latin typeface="Times New Roman" panose="02020603050405020304" pitchFamily="18" charset="0"/>
            <a:cs typeface="Times New Roman" panose="02020603050405020304" pitchFamily="18" charset="0"/>
          </a:endParaRPr>
        </a:p>
      </dgm:t>
    </dgm:pt>
    <dgm:pt modelId="{78F17A2A-D314-4DCE-B6AA-701347E3D123}" type="parTrans" cxnId="{A797894E-68D5-4558-88E8-14A770D28A46}">
      <dgm:prSet/>
      <dgm:spPr/>
      <dgm:t>
        <a:bodyPr/>
        <a:lstStyle/>
        <a:p>
          <a:endParaRPr lang="en-US"/>
        </a:p>
      </dgm:t>
    </dgm:pt>
    <dgm:pt modelId="{8A6AB081-F52E-48D7-A3FC-49343E8D9C91}" type="sibTrans" cxnId="{A797894E-68D5-4558-88E8-14A770D28A46}">
      <dgm:prSet/>
      <dgm:spPr/>
      <dgm:t>
        <a:bodyPr/>
        <a:lstStyle/>
        <a:p>
          <a:endParaRPr lang="en-US"/>
        </a:p>
      </dgm:t>
    </dgm:pt>
    <dgm:pt modelId="{D3E00A77-22AE-42F1-B932-753D0C72D2C6}" type="pres">
      <dgm:prSet presAssocID="{D3F1A0CA-514D-4B29-82BD-7C06F6C3E76B}" presName="Name0" presStyleCnt="0">
        <dgm:presLayoutVars>
          <dgm:chMax val="7"/>
          <dgm:chPref val="7"/>
          <dgm:dir/>
        </dgm:presLayoutVars>
      </dgm:prSet>
      <dgm:spPr/>
      <dgm:t>
        <a:bodyPr/>
        <a:lstStyle/>
        <a:p>
          <a:endParaRPr lang="en-GB"/>
        </a:p>
      </dgm:t>
    </dgm:pt>
    <dgm:pt modelId="{02BD5614-2C04-40F6-8F7A-C68C41020BB7}" type="pres">
      <dgm:prSet presAssocID="{D3F1A0CA-514D-4B29-82BD-7C06F6C3E76B}" presName="Name1" presStyleCnt="0"/>
      <dgm:spPr/>
    </dgm:pt>
    <dgm:pt modelId="{F0883519-661E-4D3D-9972-98677BC647ED}" type="pres">
      <dgm:prSet presAssocID="{D3F1A0CA-514D-4B29-82BD-7C06F6C3E76B}" presName="cycle" presStyleCnt="0"/>
      <dgm:spPr/>
    </dgm:pt>
    <dgm:pt modelId="{FE96D85F-2304-40F0-A5FF-7CA3F5CDC471}" type="pres">
      <dgm:prSet presAssocID="{D3F1A0CA-514D-4B29-82BD-7C06F6C3E76B}" presName="srcNode" presStyleLbl="node1" presStyleIdx="0" presStyleCnt="3"/>
      <dgm:spPr/>
    </dgm:pt>
    <dgm:pt modelId="{7EB7658C-AA56-4A25-87BC-5FF6EF3B387E}" type="pres">
      <dgm:prSet presAssocID="{D3F1A0CA-514D-4B29-82BD-7C06F6C3E76B}" presName="conn" presStyleLbl="parChTrans1D2" presStyleIdx="0" presStyleCnt="1"/>
      <dgm:spPr/>
      <dgm:t>
        <a:bodyPr/>
        <a:lstStyle/>
        <a:p>
          <a:endParaRPr lang="en-GB"/>
        </a:p>
      </dgm:t>
    </dgm:pt>
    <dgm:pt modelId="{F827842D-0B71-4C0D-8707-AC3514AB4476}" type="pres">
      <dgm:prSet presAssocID="{D3F1A0CA-514D-4B29-82BD-7C06F6C3E76B}" presName="extraNode" presStyleLbl="node1" presStyleIdx="0" presStyleCnt="3"/>
      <dgm:spPr/>
    </dgm:pt>
    <dgm:pt modelId="{91D0C132-20A0-4B00-87D8-3B96A08825E6}" type="pres">
      <dgm:prSet presAssocID="{D3F1A0CA-514D-4B29-82BD-7C06F6C3E76B}" presName="dstNode" presStyleLbl="node1" presStyleIdx="0" presStyleCnt="3"/>
      <dgm:spPr/>
    </dgm:pt>
    <dgm:pt modelId="{84A6100E-889E-4C1E-88AB-FB7E048E27E7}" type="pres">
      <dgm:prSet presAssocID="{A2FAFE44-6E1E-4498-B6E6-A6F4424891C7}" presName="text_1" presStyleLbl="node1" presStyleIdx="0" presStyleCnt="3">
        <dgm:presLayoutVars>
          <dgm:bulletEnabled val="1"/>
        </dgm:presLayoutVars>
      </dgm:prSet>
      <dgm:spPr/>
      <dgm:t>
        <a:bodyPr/>
        <a:lstStyle/>
        <a:p>
          <a:endParaRPr lang="en-GB"/>
        </a:p>
      </dgm:t>
    </dgm:pt>
    <dgm:pt modelId="{80AC8295-2E49-485B-A898-0D9B2E5320E3}" type="pres">
      <dgm:prSet presAssocID="{A2FAFE44-6E1E-4498-B6E6-A6F4424891C7}" presName="accent_1" presStyleCnt="0"/>
      <dgm:spPr/>
    </dgm:pt>
    <dgm:pt modelId="{6C11E80A-F8B0-4922-8359-6D68116C0EC3}" type="pres">
      <dgm:prSet presAssocID="{A2FAFE44-6E1E-4498-B6E6-A6F4424891C7}" presName="accentRepeatNode" presStyleLbl="solidFgAcc1" presStyleIdx="0" presStyleCnt="3"/>
      <dgm:spPr/>
    </dgm:pt>
    <dgm:pt modelId="{56326AED-E387-4DDE-B90D-B3B83A8054B7}" type="pres">
      <dgm:prSet presAssocID="{CF93C0B6-75F1-4C31-B484-B84829B2D927}" presName="text_2" presStyleLbl="node1" presStyleIdx="1" presStyleCnt="3">
        <dgm:presLayoutVars>
          <dgm:bulletEnabled val="1"/>
        </dgm:presLayoutVars>
      </dgm:prSet>
      <dgm:spPr/>
      <dgm:t>
        <a:bodyPr/>
        <a:lstStyle/>
        <a:p>
          <a:endParaRPr lang="en-GB"/>
        </a:p>
      </dgm:t>
    </dgm:pt>
    <dgm:pt modelId="{235AB150-3360-4E24-AB14-91232742F596}" type="pres">
      <dgm:prSet presAssocID="{CF93C0B6-75F1-4C31-B484-B84829B2D927}" presName="accent_2" presStyleCnt="0"/>
      <dgm:spPr/>
    </dgm:pt>
    <dgm:pt modelId="{063BF279-41FF-4D4D-883F-4241318D7C61}" type="pres">
      <dgm:prSet presAssocID="{CF93C0B6-75F1-4C31-B484-B84829B2D927}" presName="accentRepeatNode" presStyleLbl="solidFgAcc1" presStyleIdx="1" presStyleCnt="3"/>
      <dgm:spPr/>
    </dgm:pt>
    <dgm:pt modelId="{27BF6FBC-399F-45CA-980A-296800E15DBE}" type="pres">
      <dgm:prSet presAssocID="{2D239223-7DF8-476D-AA44-97F8F90EDB13}" presName="text_3" presStyleLbl="node1" presStyleIdx="2" presStyleCnt="3">
        <dgm:presLayoutVars>
          <dgm:bulletEnabled val="1"/>
        </dgm:presLayoutVars>
      </dgm:prSet>
      <dgm:spPr/>
      <dgm:t>
        <a:bodyPr/>
        <a:lstStyle/>
        <a:p>
          <a:endParaRPr lang="en-GB"/>
        </a:p>
      </dgm:t>
    </dgm:pt>
    <dgm:pt modelId="{040F8997-BC76-46F8-B133-CEFF0CF15554}" type="pres">
      <dgm:prSet presAssocID="{2D239223-7DF8-476D-AA44-97F8F90EDB13}" presName="accent_3" presStyleCnt="0"/>
      <dgm:spPr/>
    </dgm:pt>
    <dgm:pt modelId="{E97AB259-7A5B-43C4-8110-EAB3A8EA7385}" type="pres">
      <dgm:prSet presAssocID="{2D239223-7DF8-476D-AA44-97F8F90EDB13}" presName="accentRepeatNode" presStyleLbl="solidFgAcc1" presStyleIdx="2" presStyleCnt="3"/>
      <dgm:spPr/>
    </dgm:pt>
  </dgm:ptLst>
  <dgm:cxnLst>
    <dgm:cxn modelId="{DBAD5929-A38E-4AC8-93C2-E660DCB668DE}" srcId="{D3F1A0CA-514D-4B29-82BD-7C06F6C3E76B}" destId="{A2FAFE44-6E1E-4498-B6E6-A6F4424891C7}" srcOrd="0" destOrd="0" parTransId="{5109CCF1-3380-4A2D-BA65-7E04CD882B32}" sibTransId="{6BFD47A1-6130-4865-A89C-D99D68A8D96B}"/>
    <dgm:cxn modelId="{A797894E-68D5-4558-88E8-14A770D28A46}" srcId="{D3F1A0CA-514D-4B29-82BD-7C06F6C3E76B}" destId="{2D239223-7DF8-476D-AA44-97F8F90EDB13}" srcOrd="2" destOrd="0" parTransId="{78F17A2A-D314-4DCE-B6AA-701347E3D123}" sibTransId="{8A6AB081-F52E-48D7-A3FC-49343E8D9C91}"/>
    <dgm:cxn modelId="{2A61E40A-E583-4FD7-A559-C9424C530B4E}" type="presOf" srcId="{6BFD47A1-6130-4865-A89C-D99D68A8D96B}" destId="{7EB7658C-AA56-4A25-87BC-5FF6EF3B387E}" srcOrd="0" destOrd="0" presId="urn:microsoft.com/office/officeart/2008/layout/VerticalCurvedList"/>
    <dgm:cxn modelId="{482E6107-497D-4A3D-BE5E-57CA42ED2475}" type="presOf" srcId="{D3F1A0CA-514D-4B29-82BD-7C06F6C3E76B}" destId="{D3E00A77-22AE-42F1-B932-753D0C72D2C6}" srcOrd="0" destOrd="0" presId="urn:microsoft.com/office/officeart/2008/layout/VerticalCurvedList"/>
    <dgm:cxn modelId="{235223CA-52D7-4B8A-A3E9-0D6BC9EDD496}" type="presOf" srcId="{A2FAFE44-6E1E-4498-B6E6-A6F4424891C7}" destId="{84A6100E-889E-4C1E-88AB-FB7E048E27E7}" srcOrd="0" destOrd="0" presId="urn:microsoft.com/office/officeart/2008/layout/VerticalCurvedList"/>
    <dgm:cxn modelId="{94C1613F-6CA8-40C3-8450-6E6FD0FD6BE2}" type="presOf" srcId="{CF93C0B6-75F1-4C31-B484-B84829B2D927}" destId="{56326AED-E387-4DDE-B90D-B3B83A8054B7}" srcOrd="0" destOrd="0" presId="urn:microsoft.com/office/officeart/2008/layout/VerticalCurvedList"/>
    <dgm:cxn modelId="{CE294195-6187-47BA-97A0-3678470B3037}" srcId="{D3F1A0CA-514D-4B29-82BD-7C06F6C3E76B}" destId="{CF93C0B6-75F1-4C31-B484-B84829B2D927}" srcOrd="1" destOrd="0" parTransId="{F1AFD9DC-FC55-4EAC-ABAD-FC3157D97E1A}" sibTransId="{79969B16-49BF-49C0-9FCE-1C536DE15461}"/>
    <dgm:cxn modelId="{3B0AF5B2-5BE3-40D4-972E-0EC9F939F0E5}" type="presOf" srcId="{2D239223-7DF8-476D-AA44-97F8F90EDB13}" destId="{27BF6FBC-399F-45CA-980A-296800E15DBE}" srcOrd="0" destOrd="0" presId="urn:microsoft.com/office/officeart/2008/layout/VerticalCurvedList"/>
    <dgm:cxn modelId="{F035E649-FC3B-4E63-B3D7-ACFC1BFB333C}" type="presParOf" srcId="{D3E00A77-22AE-42F1-B932-753D0C72D2C6}" destId="{02BD5614-2C04-40F6-8F7A-C68C41020BB7}" srcOrd="0" destOrd="0" presId="urn:microsoft.com/office/officeart/2008/layout/VerticalCurvedList"/>
    <dgm:cxn modelId="{4487E92B-CD52-4DC3-9E95-7BE47D5D9F0D}" type="presParOf" srcId="{02BD5614-2C04-40F6-8F7A-C68C41020BB7}" destId="{F0883519-661E-4D3D-9972-98677BC647ED}" srcOrd="0" destOrd="0" presId="urn:microsoft.com/office/officeart/2008/layout/VerticalCurvedList"/>
    <dgm:cxn modelId="{7970C01B-4867-4054-B503-D676D9F32F97}" type="presParOf" srcId="{F0883519-661E-4D3D-9972-98677BC647ED}" destId="{FE96D85F-2304-40F0-A5FF-7CA3F5CDC471}" srcOrd="0" destOrd="0" presId="urn:microsoft.com/office/officeart/2008/layout/VerticalCurvedList"/>
    <dgm:cxn modelId="{A7E70262-640E-4CD5-8A18-9D487EE18462}" type="presParOf" srcId="{F0883519-661E-4D3D-9972-98677BC647ED}" destId="{7EB7658C-AA56-4A25-87BC-5FF6EF3B387E}" srcOrd="1" destOrd="0" presId="urn:microsoft.com/office/officeart/2008/layout/VerticalCurvedList"/>
    <dgm:cxn modelId="{88D066F0-780B-4FC2-BBAD-8385146BD627}" type="presParOf" srcId="{F0883519-661E-4D3D-9972-98677BC647ED}" destId="{F827842D-0B71-4C0D-8707-AC3514AB4476}" srcOrd="2" destOrd="0" presId="urn:microsoft.com/office/officeart/2008/layout/VerticalCurvedList"/>
    <dgm:cxn modelId="{A3C76551-C59A-4FF0-8E38-E90C1E918942}" type="presParOf" srcId="{F0883519-661E-4D3D-9972-98677BC647ED}" destId="{91D0C132-20A0-4B00-87D8-3B96A08825E6}" srcOrd="3" destOrd="0" presId="urn:microsoft.com/office/officeart/2008/layout/VerticalCurvedList"/>
    <dgm:cxn modelId="{3131000A-A7B3-4E8B-8EE4-A56ACA2E5219}" type="presParOf" srcId="{02BD5614-2C04-40F6-8F7A-C68C41020BB7}" destId="{84A6100E-889E-4C1E-88AB-FB7E048E27E7}" srcOrd="1" destOrd="0" presId="urn:microsoft.com/office/officeart/2008/layout/VerticalCurvedList"/>
    <dgm:cxn modelId="{D12E5256-C605-4139-B8E7-A27E9C226045}" type="presParOf" srcId="{02BD5614-2C04-40F6-8F7A-C68C41020BB7}" destId="{80AC8295-2E49-485B-A898-0D9B2E5320E3}" srcOrd="2" destOrd="0" presId="urn:microsoft.com/office/officeart/2008/layout/VerticalCurvedList"/>
    <dgm:cxn modelId="{06D8D93D-F410-43C4-ABEF-87BEF3E70E2D}" type="presParOf" srcId="{80AC8295-2E49-485B-A898-0D9B2E5320E3}" destId="{6C11E80A-F8B0-4922-8359-6D68116C0EC3}" srcOrd="0" destOrd="0" presId="urn:microsoft.com/office/officeart/2008/layout/VerticalCurvedList"/>
    <dgm:cxn modelId="{90D76916-1279-47CB-ABB2-B50A6CFDD2E9}" type="presParOf" srcId="{02BD5614-2C04-40F6-8F7A-C68C41020BB7}" destId="{56326AED-E387-4DDE-B90D-B3B83A8054B7}" srcOrd="3" destOrd="0" presId="urn:microsoft.com/office/officeart/2008/layout/VerticalCurvedList"/>
    <dgm:cxn modelId="{45F21E06-FF64-4DB4-8FDC-01C63AD5141D}" type="presParOf" srcId="{02BD5614-2C04-40F6-8F7A-C68C41020BB7}" destId="{235AB150-3360-4E24-AB14-91232742F596}" srcOrd="4" destOrd="0" presId="urn:microsoft.com/office/officeart/2008/layout/VerticalCurvedList"/>
    <dgm:cxn modelId="{822B731C-6813-4649-8F4E-4D6ED9CA21EB}" type="presParOf" srcId="{235AB150-3360-4E24-AB14-91232742F596}" destId="{063BF279-41FF-4D4D-883F-4241318D7C61}" srcOrd="0" destOrd="0" presId="urn:microsoft.com/office/officeart/2008/layout/VerticalCurvedList"/>
    <dgm:cxn modelId="{31B8A6F6-E4C6-4992-BE39-8365FC52004F}" type="presParOf" srcId="{02BD5614-2C04-40F6-8F7A-C68C41020BB7}" destId="{27BF6FBC-399F-45CA-980A-296800E15DBE}" srcOrd="5" destOrd="0" presId="urn:microsoft.com/office/officeart/2008/layout/VerticalCurvedList"/>
    <dgm:cxn modelId="{F9103DAB-0CC1-4DD8-AAC7-63DB22C8B8AC}" type="presParOf" srcId="{02BD5614-2C04-40F6-8F7A-C68C41020BB7}" destId="{040F8997-BC76-46F8-B133-CEFF0CF15554}" srcOrd="6" destOrd="0" presId="urn:microsoft.com/office/officeart/2008/layout/VerticalCurvedList"/>
    <dgm:cxn modelId="{8306CC21-F211-4018-86C8-CE31908BA896}" type="presParOf" srcId="{040F8997-BC76-46F8-B133-CEFF0CF15554}" destId="{E97AB259-7A5B-43C4-8110-EAB3A8EA7385}" srcOrd="0" destOrd="0" presId="urn:microsoft.com/office/officeart/2008/layout/VerticalCurvedList"/>
  </dgm:cxnLst>
  <dgm:bg/>
  <dgm:whole/>
  <dgm:extLst>
    <a:ext uri="http://schemas.microsoft.com/office/drawing/2008/diagram">
      <dsp:dataModelExt xmlns=""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F1A0CA-514D-4B29-82BD-7C06F6C3E76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2FAFE44-6E1E-4498-B6E6-A6F4424891C7}">
      <dgm:prSet phldrT="[Text]" custT="1"/>
      <dgm:spPr/>
      <dgm:t>
        <a:bodyPr/>
        <a:lstStyle/>
        <a:p>
          <a:pPr algn="just"/>
          <a:r>
            <a:rPr lang="en-US" sz="1600" b="1" i="0" dirty="0" err="1">
              <a:solidFill>
                <a:schemeClr val="tx1"/>
              </a:solidFill>
              <a:highlight>
                <a:srgbClr val="00FF00"/>
              </a:highlight>
              <a:latin typeface="Times New Roman" panose="02020603050405020304" pitchFamily="18" charset="0"/>
              <a:cs typeface="Times New Roman" panose="02020603050405020304" pitchFamily="18" charset="0"/>
            </a:rPr>
            <a:t>accesibilitate</a:t>
          </a:r>
          <a:r>
            <a:rPr lang="en-US" sz="1600" b="0" i="0" dirty="0">
              <a:latin typeface="Times New Roman" panose="02020603050405020304" pitchFamily="18" charset="0"/>
              <a:cs typeface="Times New Roman" panose="02020603050405020304" pitchFamily="18" charset="0"/>
            </a:rPr>
            <a:t> - </a:t>
          </a:r>
          <a:r>
            <a:rPr lang="en-US" sz="1600" b="0" i="0" dirty="0" err="1">
              <a:latin typeface="Times New Roman" panose="02020603050405020304" pitchFamily="18" charset="0"/>
              <a:cs typeface="Times New Roman" panose="02020603050405020304" pitchFamily="18" charset="0"/>
            </a:rPr>
            <a:t>existența</a:t>
          </a:r>
          <a:r>
            <a:rPr lang="en-US" sz="1600" b="0" i="0" dirty="0">
              <a:latin typeface="Times New Roman" panose="02020603050405020304" pitchFamily="18" charset="0"/>
              <a:cs typeface="Times New Roman" panose="02020603050405020304" pitchFamily="18" charset="0"/>
            </a:rPr>
            <a:t> de </a:t>
          </a:r>
          <a:r>
            <a:rPr lang="en-US" sz="1600" b="0" i="0" dirty="0" err="1">
              <a:latin typeface="Times New Roman" panose="02020603050405020304" pitchFamily="18" charset="0"/>
              <a:cs typeface="Times New Roman" panose="02020603050405020304" pitchFamily="18" charset="0"/>
            </a:rPr>
            <a:t>instrumente</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și</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metode</a:t>
          </a:r>
          <a:r>
            <a:rPr lang="en-US" sz="1600" b="0" i="0" dirty="0">
              <a:latin typeface="Times New Roman" panose="02020603050405020304" pitchFamily="18" charset="0"/>
              <a:cs typeface="Times New Roman" panose="02020603050405020304" pitchFamily="18" charset="0"/>
            </a:rPr>
            <a:t> de </a:t>
          </a:r>
          <a:r>
            <a:rPr lang="en-US" sz="1600" b="0" i="0" dirty="0" err="1">
              <a:latin typeface="Times New Roman" panose="02020603050405020304" pitchFamily="18" charset="0"/>
              <a:cs typeface="Times New Roman" panose="02020603050405020304" pitchFamily="18" charset="0"/>
            </a:rPr>
            <a:t>evaluare</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accesibile</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tuturor</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părților</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interesate</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inclusiv</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elevilor</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cadrelor</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didactice</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personalului</a:t>
          </a:r>
          <a:r>
            <a:rPr lang="en-US" sz="1600" b="0" i="0" dirty="0">
              <a:latin typeface="Times New Roman" panose="02020603050405020304" pitchFamily="18" charset="0"/>
              <a:cs typeface="Times New Roman" panose="02020603050405020304" pitchFamily="18" charset="0"/>
            </a:rPr>
            <a:t> auxiliar </a:t>
          </a:r>
          <a:r>
            <a:rPr lang="en-US" sz="1600" b="0" i="0" dirty="0" err="1">
              <a:latin typeface="Times New Roman" panose="02020603050405020304" pitchFamily="18" charset="0"/>
              <a:cs typeface="Times New Roman" panose="02020603050405020304" pitchFamily="18" charset="0"/>
            </a:rPr>
            <a:t>și</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părinților</a:t>
          </a:r>
          <a:endParaRPr lang="en-US" sz="1600" dirty="0">
            <a:latin typeface="Times New Roman" panose="02020603050405020304" pitchFamily="18" charset="0"/>
            <a:cs typeface="Times New Roman" panose="02020603050405020304" pitchFamily="18" charset="0"/>
          </a:endParaRPr>
        </a:p>
      </dgm:t>
    </dgm:pt>
    <dgm:pt modelId="{5109CCF1-3380-4A2D-BA65-7E04CD882B32}" type="parTrans" cxnId="{DBAD5929-A38E-4AC8-93C2-E660DCB668DE}">
      <dgm:prSet/>
      <dgm:spPr/>
      <dgm:t>
        <a:bodyPr/>
        <a:lstStyle/>
        <a:p>
          <a:endParaRPr lang="en-US"/>
        </a:p>
      </dgm:t>
    </dgm:pt>
    <dgm:pt modelId="{6BFD47A1-6130-4865-A89C-D99D68A8D96B}" type="sibTrans" cxnId="{DBAD5929-A38E-4AC8-93C2-E660DCB668DE}">
      <dgm:prSet/>
      <dgm:spPr/>
      <dgm:t>
        <a:bodyPr/>
        <a:lstStyle/>
        <a:p>
          <a:endParaRPr lang="en-US"/>
        </a:p>
      </dgm:t>
    </dgm:pt>
    <dgm:pt modelId="{CF93C0B6-75F1-4C31-B484-B84829B2D927}">
      <dgm:prSet phldrT="[Text]"/>
      <dgm:spPr/>
      <dgm:t>
        <a:bodyPr/>
        <a:lstStyle/>
        <a:p>
          <a:pPr algn="just"/>
          <a:r>
            <a:rPr lang="en-US" b="1" i="0" dirty="0" err="1">
              <a:solidFill>
                <a:schemeClr val="tx1"/>
              </a:solidFill>
              <a:highlight>
                <a:srgbClr val="00FF00"/>
              </a:highlight>
              <a:latin typeface="Times New Roman" panose="02020603050405020304" pitchFamily="18" charset="0"/>
              <a:cs typeface="Times New Roman" panose="02020603050405020304" pitchFamily="18" charset="0"/>
            </a:rPr>
            <a:t>implicare</a:t>
          </a:r>
          <a:r>
            <a:rPr lang="en-US" b="0" i="0" dirty="0">
              <a:latin typeface="Times New Roman" panose="02020603050405020304" pitchFamily="18" charset="0"/>
              <a:cs typeface="Times New Roman" panose="02020603050405020304" pitchFamily="18" charset="0"/>
            </a:rPr>
            <a:t> - </a:t>
          </a:r>
          <a:r>
            <a:rPr lang="en-US" b="0" i="0" dirty="0" err="1">
              <a:latin typeface="Times New Roman" panose="02020603050405020304" pitchFamily="18" charset="0"/>
              <a:cs typeface="Times New Roman" panose="02020603050405020304" pitchFamily="18" charset="0"/>
            </a:rPr>
            <a:t>elevii</a:t>
          </a:r>
          <a:r>
            <a:rPr lang="en-US" b="0" i="0" dirty="0">
              <a:latin typeface="Times New Roman" panose="02020603050405020304" pitchFamily="18" charset="0"/>
              <a:cs typeface="Times New Roman" panose="02020603050405020304" pitchFamily="18" charset="0"/>
            </a:rPr>
            <a:t> sunt </a:t>
          </a:r>
          <a:r>
            <a:rPr lang="en-US" b="0" i="0" dirty="0" err="1">
              <a:latin typeface="Times New Roman" panose="02020603050405020304" pitchFamily="18" charset="0"/>
              <a:cs typeface="Times New Roman" panose="02020603050405020304" pitchFamily="18" charset="0"/>
            </a:rPr>
            <a:t>parte</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activă</a:t>
          </a:r>
          <a:r>
            <a:rPr lang="en-US" b="0" i="0" dirty="0">
              <a:latin typeface="Times New Roman" panose="02020603050405020304" pitchFamily="18" charset="0"/>
              <a:cs typeface="Times New Roman" panose="02020603050405020304" pitchFamily="18" charset="0"/>
            </a:rPr>
            <a:t> a </a:t>
          </a:r>
          <a:r>
            <a:rPr lang="en-US" b="0" i="0" dirty="0" err="1">
              <a:latin typeface="Times New Roman" panose="02020603050405020304" pitchFamily="18" charset="0"/>
              <a:cs typeface="Times New Roman" panose="02020603050405020304" pitchFamily="18" charset="0"/>
            </a:rPr>
            <a:t>procesului</a:t>
          </a:r>
          <a:r>
            <a:rPr lang="en-US" b="0" i="0" dirty="0">
              <a:latin typeface="Times New Roman" panose="02020603050405020304" pitchFamily="18" charset="0"/>
              <a:cs typeface="Times New Roman" panose="02020603050405020304" pitchFamily="18" charset="0"/>
            </a:rPr>
            <a:t> de </a:t>
          </a:r>
          <a:r>
            <a:rPr lang="en-US" b="0" i="0" dirty="0" err="1">
              <a:latin typeface="Times New Roman" panose="02020603050405020304" pitchFamily="18" charset="0"/>
              <a:cs typeface="Times New Roman" panose="02020603050405020304" pitchFamily="18" charset="0"/>
            </a:rPr>
            <a:t>evaluare</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atât</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în</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timpul</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administrării</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probei</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cât</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și</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prin</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formularea</a:t>
          </a:r>
          <a:r>
            <a:rPr lang="en-US" b="0" i="0" dirty="0">
              <a:latin typeface="Times New Roman" panose="02020603050405020304" pitchFamily="18" charset="0"/>
              <a:cs typeface="Times New Roman" panose="02020603050405020304" pitchFamily="18" charset="0"/>
            </a:rPr>
            <a:t> de </a:t>
          </a:r>
          <a:r>
            <a:rPr lang="en-US" b="0" i="0" dirty="0" err="1">
              <a:latin typeface="Times New Roman" panose="02020603050405020304" pitchFamily="18" charset="0"/>
              <a:cs typeface="Times New Roman" panose="02020603050405020304" pitchFamily="18" charset="0"/>
            </a:rPr>
            <a:t>sugestii</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aduse</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procesului</a:t>
          </a:r>
          <a:r>
            <a:rPr lang="en-US" b="0" i="0" dirty="0">
              <a:latin typeface="Times New Roman" panose="02020603050405020304" pitchFamily="18" charset="0"/>
              <a:cs typeface="Times New Roman" panose="02020603050405020304" pitchFamily="18" charset="0"/>
            </a:rPr>
            <a:t> de </a:t>
          </a:r>
          <a:r>
            <a:rPr lang="en-US" b="0" i="0" dirty="0" err="1">
              <a:latin typeface="Times New Roman" panose="02020603050405020304" pitchFamily="18" charset="0"/>
              <a:cs typeface="Times New Roman" panose="02020603050405020304" pitchFamily="18" charset="0"/>
            </a:rPr>
            <a:t>evaluare</a:t>
          </a:r>
          <a:endParaRPr lang="en-US" dirty="0">
            <a:latin typeface="Times New Roman" panose="02020603050405020304" pitchFamily="18" charset="0"/>
            <a:cs typeface="Times New Roman" panose="02020603050405020304" pitchFamily="18" charset="0"/>
          </a:endParaRPr>
        </a:p>
      </dgm:t>
    </dgm:pt>
    <dgm:pt modelId="{F1AFD9DC-FC55-4EAC-ABAD-FC3157D97E1A}" type="parTrans" cxnId="{CE294195-6187-47BA-97A0-3678470B3037}">
      <dgm:prSet/>
      <dgm:spPr/>
      <dgm:t>
        <a:bodyPr/>
        <a:lstStyle/>
        <a:p>
          <a:endParaRPr lang="en-US"/>
        </a:p>
      </dgm:t>
    </dgm:pt>
    <dgm:pt modelId="{79969B16-49BF-49C0-9FCE-1C536DE15461}" type="sibTrans" cxnId="{CE294195-6187-47BA-97A0-3678470B3037}">
      <dgm:prSet/>
      <dgm:spPr/>
      <dgm:t>
        <a:bodyPr/>
        <a:lstStyle/>
        <a:p>
          <a:endParaRPr lang="en-US"/>
        </a:p>
      </dgm:t>
    </dgm:pt>
    <dgm:pt modelId="{2D239223-7DF8-476D-AA44-97F8F90EDB13}">
      <dgm:prSet phldrT="[Text]"/>
      <dgm:spPr/>
      <dgm:t>
        <a:bodyPr/>
        <a:lstStyle/>
        <a:p>
          <a:pPr algn="just"/>
          <a:r>
            <a:rPr lang="en-US" b="1" i="0" dirty="0" err="1">
              <a:solidFill>
                <a:schemeClr val="tx1"/>
              </a:solidFill>
              <a:highlight>
                <a:srgbClr val="00FF00"/>
              </a:highlight>
              <a:latin typeface="Times New Roman" panose="02020603050405020304" pitchFamily="18" charset="0"/>
              <a:cs typeface="Times New Roman" panose="02020603050405020304" pitchFamily="18" charset="0"/>
            </a:rPr>
            <a:t>ritmicitate</a:t>
          </a:r>
          <a:r>
            <a:rPr lang="en-US" b="0" i="0" dirty="0">
              <a:latin typeface="Times New Roman" panose="02020603050405020304" pitchFamily="18" charset="0"/>
              <a:cs typeface="Times New Roman" panose="02020603050405020304" pitchFamily="18" charset="0"/>
            </a:rPr>
            <a:t> - </a:t>
          </a:r>
          <a:r>
            <a:rPr lang="en-US" b="0" i="0" dirty="0" err="1">
              <a:latin typeface="Times New Roman" panose="02020603050405020304" pitchFamily="18" charset="0"/>
              <a:cs typeface="Times New Roman" panose="02020603050405020304" pitchFamily="18" charset="0"/>
            </a:rPr>
            <a:t>proces</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continuu</a:t>
          </a:r>
          <a:r>
            <a:rPr lang="en-US" b="0" i="0" dirty="0">
              <a:latin typeface="Times New Roman" panose="02020603050405020304" pitchFamily="18" charset="0"/>
              <a:cs typeface="Times New Roman" panose="02020603050405020304" pitchFamily="18" charset="0"/>
            </a:rPr>
            <a:t> care </a:t>
          </a:r>
          <a:r>
            <a:rPr lang="en-US" b="0" i="0" dirty="0" err="1">
              <a:latin typeface="Times New Roman" panose="02020603050405020304" pitchFamily="18" charset="0"/>
              <a:cs typeface="Times New Roman" panose="02020603050405020304" pitchFamily="18" charset="0"/>
            </a:rPr>
            <a:t>permite</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monitorizarea</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evoluției</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elevilor</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și</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ajustarea</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procesului</a:t>
          </a:r>
          <a:r>
            <a:rPr lang="en-US" b="0" i="0" dirty="0">
              <a:latin typeface="Times New Roman" panose="02020603050405020304" pitchFamily="18" charset="0"/>
              <a:cs typeface="Times New Roman" panose="02020603050405020304" pitchFamily="18" charset="0"/>
            </a:rPr>
            <a:t> de </a:t>
          </a:r>
          <a:r>
            <a:rPr lang="en-US" b="0" i="0" dirty="0" err="1">
              <a:latin typeface="Times New Roman" panose="02020603050405020304" pitchFamily="18" charset="0"/>
              <a:cs typeface="Times New Roman" panose="02020603050405020304" pitchFamily="18" charset="0"/>
            </a:rPr>
            <a:t>predare-învățare-evaluare</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în</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funcție</a:t>
          </a:r>
          <a:r>
            <a:rPr lang="en-US" b="0" i="0" dirty="0">
              <a:latin typeface="Times New Roman" panose="02020603050405020304" pitchFamily="18" charset="0"/>
              <a:cs typeface="Times New Roman" panose="02020603050405020304" pitchFamily="18" charset="0"/>
            </a:rPr>
            <a:t> de </a:t>
          </a:r>
          <a:r>
            <a:rPr lang="en-US" b="0" i="0" dirty="0" err="1">
              <a:latin typeface="Times New Roman" panose="02020603050405020304" pitchFamily="18" charset="0"/>
              <a:cs typeface="Times New Roman" panose="02020603050405020304" pitchFamily="18" charset="0"/>
            </a:rPr>
            <a:t>rezultate</a:t>
          </a:r>
          <a:endParaRPr lang="en-US" dirty="0">
            <a:solidFill>
              <a:schemeClr val="bg1"/>
            </a:solidFill>
            <a:latin typeface="Times New Roman" panose="02020603050405020304" pitchFamily="18" charset="0"/>
            <a:cs typeface="Times New Roman" panose="02020603050405020304" pitchFamily="18" charset="0"/>
          </a:endParaRPr>
        </a:p>
      </dgm:t>
    </dgm:pt>
    <dgm:pt modelId="{78F17A2A-D314-4DCE-B6AA-701347E3D123}" type="parTrans" cxnId="{A797894E-68D5-4558-88E8-14A770D28A46}">
      <dgm:prSet/>
      <dgm:spPr/>
      <dgm:t>
        <a:bodyPr/>
        <a:lstStyle/>
        <a:p>
          <a:endParaRPr lang="en-US"/>
        </a:p>
      </dgm:t>
    </dgm:pt>
    <dgm:pt modelId="{8A6AB081-F52E-48D7-A3FC-49343E8D9C91}" type="sibTrans" cxnId="{A797894E-68D5-4558-88E8-14A770D28A46}">
      <dgm:prSet/>
      <dgm:spPr/>
      <dgm:t>
        <a:bodyPr/>
        <a:lstStyle/>
        <a:p>
          <a:endParaRPr lang="en-US"/>
        </a:p>
      </dgm:t>
    </dgm:pt>
    <dgm:pt modelId="{D3E00A77-22AE-42F1-B932-753D0C72D2C6}" type="pres">
      <dgm:prSet presAssocID="{D3F1A0CA-514D-4B29-82BD-7C06F6C3E76B}" presName="Name0" presStyleCnt="0">
        <dgm:presLayoutVars>
          <dgm:chMax val="7"/>
          <dgm:chPref val="7"/>
          <dgm:dir/>
        </dgm:presLayoutVars>
      </dgm:prSet>
      <dgm:spPr/>
      <dgm:t>
        <a:bodyPr/>
        <a:lstStyle/>
        <a:p>
          <a:endParaRPr lang="en-GB"/>
        </a:p>
      </dgm:t>
    </dgm:pt>
    <dgm:pt modelId="{02BD5614-2C04-40F6-8F7A-C68C41020BB7}" type="pres">
      <dgm:prSet presAssocID="{D3F1A0CA-514D-4B29-82BD-7C06F6C3E76B}" presName="Name1" presStyleCnt="0"/>
      <dgm:spPr/>
    </dgm:pt>
    <dgm:pt modelId="{F0883519-661E-4D3D-9972-98677BC647ED}" type="pres">
      <dgm:prSet presAssocID="{D3F1A0CA-514D-4B29-82BD-7C06F6C3E76B}" presName="cycle" presStyleCnt="0"/>
      <dgm:spPr/>
    </dgm:pt>
    <dgm:pt modelId="{FE96D85F-2304-40F0-A5FF-7CA3F5CDC471}" type="pres">
      <dgm:prSet presAssocID="{D3F1A0CA-514D-4B29-82BD-7C06F6C3E76B}" presName="srcNode" presStyleLbl="node1" presStyleIdx="0" presStyleCnt="3"/>
      <dgm:spPr/>
    </dgm:pt>
    <dgm:pt modelId="{7EB7658C-AA56-4A25-87BC-5FF6EF3B387E}" type="pres">
      <dgm:prSet presAssocID="{D3F1A0CA-514D-4B29-82BD-7C06F6C3E76B}" presName="conn" presStyleLbl="parChTrans1D2" presStyleIdx="0" presStyleCnt="1"/>
      <dgm:spPr/>
      <dgm:t>
        <a:bodyPr/>
        <a:lstStyle/>
        <a:p>
          <a:endParaRPr lang="en-GB"/>
        </a:p>
      </dgm:t>
    </dgm:pt>
    <dgm:pt modelId="{F827842D-0B71-4C0D-8707-AC3514AB4476}" type="pres">
      <dgm:prSet presAssocID="{D3F1A0CA-514D-4B29-82BD-7C06F6C3E76B}" presName="extraNode" presStyleLbl="node1" presStyleIdx="0" presStyleCnt="3"/>
      <dgm:spPr/>
    </dgm:pt>
    <dgm:pt modelId="{91D0C132-20A0-4B00-87D8-3B96A08825E6}" type="pres">
      <dgm:prSet presAssocID="{D3F1A0CA-514D-4B29-82BD-7C06F6C3E76B}" presName="dstNode" presStyleLbl="node1" presStyleIdx="0" presStyleCnt="3"/>
      <dgm:spPr/>
    </dgm:pt>
    <dgm:pt modelId="{84A6100E-889E-4C1E-88AB-FB7E048E27E7}" type="pres">
      <dgm:prSet presAssocID="{A2FAFE44-6E1E-4498-B6E6-A6F4424891C7}" presName="text_1" presStyleLbl="node1" presStyleIdx="0" presStyleCnt="3">
        <dgm:presLayoutVars>
          <dgm:bulletEnabled val="1"/>
        </dgm:presLayoutVars>
      </dgm:prSet>
      <dgm:spPr/>
      <dgm:t>
        <a:bodyPr/>
        <a:lstStyle/>
        <a:p>
          <a:endParaRPr lang="en-GB"/>
        </a:p>
      </dgm:t>
    </dgm:pt>
    <dgm:pt modelId="{80AC8295-2E49-485B-A898-0D9B2E5320E3}" type="pres">
      <dgm:prSet presAssocID="{A2FAFE44-6E1E-4498-B6E6-A6F4424891C7}" presName="accent_1" presStyleCnt="0"/>
      <dgm:spPr/>
    </dgm:pt>
    <dgm:pt modelId="{6C11E80A-F8B0-4922-8359-6D68116C0EC3}" type="pres">
      <dgm:prSet presAssocID="{A2FAFE44-6E1E-4498-B6E6-A6F4424891C7}" presName="accentRepeatNode" presStyleLbl="solidFgAcc1" presStyleIdx="0" presStyleCnt="3"/>
      <dgm:spPr/>
    </dgm:pt>
    <dgm:pt modelId="{56326AED-E387-4DDE-B90D-B3B83A8054B7}" type="pres">
      <dgm:prSet presAssocID="{CF93C0B6-75F1-4C31-B484-B84829B2D927}" presName="text_2" presStyleLbl="node1" presStyleIdx="1" presStyleCnt="3">
        <dgm:presLayoutVars>
          <dgm:bulletEnabled val="1"/>
        </dgm:presLayoutVars>
      </dgm:prSet>
      <dgm:spPr/>
      <dgm:t>
        <a:bodyPr/>
        <a:lstStyle/>
        <a:p>
          <a:endParaRPr lang="en-GB"/>
        </a:p>
      </dgm:t>
    </dgm:pt>
    <dgm:pt modelId="{235AB150-3360-4E24-AB14-91232742F596}" type="pres">
      <dgm:prSet presAssocID="{CF93C0B6-75F1-4C31-B484-B84829B2D927}" presName="accent_2" presStyleCnt="0"/>
      <dgm:spPr/>
    </dgm:pt>
    <dgm:pt modelId="{063BF279-41FF-4D4D-883F-4241318D7C61}" type="pres">
      <dgm:prSet presAssocID="{CF93C0B6-75F1-4C31-B484-B84829B2D927}" presName="accentRepeatNode" presStyleLbl="solidFgAcc1" presStyleIdx="1" presStyleCnt="3"/>
      <dgm:spPr/>
    </dgm:pt>
    <dgm:pt modelId="{27BF6FBC-399F-45CA-980A-296800E15DBE}" type="pres">
      <dgm:prSet presAssocID="{2D239223-7DF8-476D-AA44-97F8F90EDB13}" presName="text_3" presStyleLbl="node1" presStyleIdx="2" presStyleCnt="3">
        <dgm:presLayoutVars>
          <dgm:bulletEnabled val="1"/>
        </dgm:presLayoutVars>
      </dgm:prSet>
      <dgm:spPr/>
      <dgm:t>
        <a:bodyPr/>
        <a:lstStyle/>
        <a:p>
          <a:endParaRPr lang="en-GB"/>
        </a:p>
      </dgm:t>
    </dgm:pt>
    <dgm:pt modelId="{040F8997-BC76-46F8-B133-CEFF0CF15554}" type="pres">
      <dgm:prSet presAssocID="{2D239223-7DF8-476D-AA44-97F8F90EDB13}" presName="accent_3" presStyleCnt="0"/>
      <dgm:spPr/>
    </dgm:pt>
    <dgm:pt modelId="{E97AB259-7A5B-43C4-8110-EAB3A8EA7385}" type="pres">
      <dgm:prSet presAssocID="{2D239223-7DF8-476D-AA44-97F8F90EDB13}" presName="accentRepeatNode" presStyleLbl="solidFgAcc1" presStyleIdx="2" presStyleCnt="3"/>
      <dgm:spPr/>
    </dgm:pt>
  </dgm:ptLst>
  <dgm:cxnLst>
    <dgm:cxn modelId="{DBAD5929-A38E-4AC8-93C2-E660DCB668DE}" srcId="{D3F1A0CA-514D-4B29-82BD-7C06F6C3E76B}" destId="{A2FAFE44-6E1E-4498-B6E6-A6F4424891C7}" srcOrd="0" destOrd="0" parTransId="{5109CCF1-3380-4A2D-BA65-7E04CD882B32}" sibTransId="{6BFD47A1-6130-4865-A89C-D99D68A8D96B}"/>
    <dgm:cxn modelId="{A797894E-68D5-4558-88E8-14A770D28A46}" srcId="{D3F1A0CA-514D-4B29-82BD-7C06F6C3E76B}" destId="{2D239223-7DF8-476D-AA44-97F8F90EDB13}" srcOrd="2" destOrd="0" parTransId="{78F17A2A-D314-4DCE-B6AA-701347E3D123}" sibTransId="{8A6AB081-F52E-48D7-A3FC-49343E8D9C91}"/>
    <dgm:cxn modelId="{2A61E40A-E583-4FD7-A559-C9424C530B4E}" type="presOf" srcId="{6BFD47A1-6130-4865-A89C-D99D68A8D96B}" destId="{7EB7658C-AA56-4A25-87BC-5FF6EF3B387E}" srcOrd="0" destOrd="0" presId="urn:microsoft.com/office/officeart/2008/layout/VerticalCurvedList"/>
    <dgm:cxn modelId="{482E6107-497D-4A3D-BE5E-57CA42ED2475}" type="presOf" srcId="{D3F1A0CA-514D-4B29-82BD-7C06F6C3E76B}" destId="{D3E00A77-22AE-42F1-B932-753D0C72D2C6}" srcOrd="0" destOrd="0" presId="urn:microsoft.com/office/officeart/2008/layout/VerticalCurvedList"/>
    <dgm:cxn modelId="{235223CA-52D7-4B8A-A3E9-0D6BC9EDD496}" type="presOf" srcId="{A2FAFE44-6E1E-4498-B6E6-A6F4424891C7}" destId="{84A6100E-889E-4C1E-88AB-FB7E048E27E7}" srcOrd="0" destOrd="0" presId="urn:microsoft.com/office/officeart/2008/layout/VerticalCurvedList"/>
    <dgm:cxn modelId="{94C1613F-6CA8-40C3-8450-6E6FD0FD6BE2}" type="presOf" srcId="{CF93C0B6-75F1-4C31-B484-B84829B2D927}" destId="{56326AED-E387-4DDE-B90D-B3B83A8054B7}" srcOrd="0" destOrd="0" presId="urn:microsoft.com/office/officeart/2008/layout/VerticalCurvedList"/>
    <dgm:cxn modelId="{CE294195-6187-47BA-97A0-3678470B3037}" srcId="{D3F1A0CA-514D-4B29-82BD-7C06F6C3E76B}" destId="{CF93C0B6-75F1-4C31-B484-B84829B2D927}" srcOrd="1" destOrd="0" parTransId="{F1AFD9DC-FC55-4EAC-ABAD-FC3157D97E1A}" sibTransId="{79969B16-49BF-49C0-9FCE-1C536DE15461}"/>
    <dgm:cxn modelId="{3B0AF5B2-5BE3-40D4-972E-0EC9F939F0E5}" type="presOf" srcId="{2D239223-7DF8-476D-AA44-97F8F90EDB13}" destId="{27BF6FBC-399F-45CA-980A-296800E15DBE}" srcOrd="0" destOrd="0" presId="urn:microsoft.com/office/officeart/2008/layout/VerticalCurvedList"/>
    <dgm:cxn modelId="{F035E649-FC3B-4E63-B3D7-ACFC1BFB333C}" type="presParOf" srcId="{D3E00A77-22AE-42F1-B932-753D0C72D2C6}" destId="{02BD5614-2C04-40F6-8F7A-C68C41020BB7}" srcOrd="0" destOrd="0" presId="urn:microsoft.com/office/officeart/2008/layout/VerticalCurvedList"/>
    <dgm:cxn modelId="{4487E92B-CD52-4DC3-9E95-7BE47D5D9F0D}" type="presParOf" srcId="{02BD5614-2C04-40F6-8F7A-C68C41020BB7}" destId="{F0883519-661E-4D3D-9972-98677BC647ED}" srcOrd="0" destOrd="0" presId="urn:microsoft.com/office/officeart/2008/layout/VerticalCurvedList"/>
    <dgm:cxn modelId="{7970C01B-4867-4054-B503-D676D9F32F97}" type="presParOf" srcId="{F0883519-661E-4D3D-9972-98677BC647ED}" destId="{FE96D85F-2304-40F0-A5FF-7CA3F5CDC471}" srcOrd="0" destOrd="0" presId="urn:microsoft.com/office/officeart/2008/layout/VerticalCurvedList"/>
    <dgm:cxn modelId="{A7E70262-640E-4CD5-8A18-9D487EE18462}" type="presParOf" srcId="{F0883519-661E-4D3D-9972-98677BC647ED}" destId="{7EB7658C-AA56-4A25-87BC-5FF6EF3B387E}" srcOrd="1" destOrd="0" presId="urn:microsoft.com/office/officeart/2008/layout/VerticalCurvedList"/>
    <dgm:cxn modelId="{88D066F0-780B-4FC2-BBAD-8385146BD627}" type="presParOf" srcId="{F0883519-661E-4D3D-9972-98677BC647ED}" destId="{F827842D-0B71-4C0D-8707-AC3514AB4476}" srcOrd="2" destOrd="0" presId="urn:microsoft.com/office/officeart/2008/layout/VerticalCurvedList"/>
    <dgm:cxn modelId="{A3C76551-C59A-4FF0-8E38-E90C1E918942}" type="presParOf" srcId="{F0883519-661E-4D3D-9972-98677BC647ED}" destId="{91D0C132-20A0-4B00-87D8-3B96A08825E6}" srcOrd="3" destOrd="0" presId="urn:microsoft.com/office/officeart/2008/layout/VerticalCurvedList"/>
    <dgm:cxn modelId="{3131000A-A7B3-4E8B-8EE4-A56ACA2E5219}" type="presParOf" srcId="{02BD5614-2C04-40F6-8F7A-C68C41020BB7}" destId="{84A6100E-889E-4C1E-88AB-FB7E048E27E7}" srcOrd="1" destOrd="0" presId="urn:microsoft.com/office/officeart/2008/layout/VerticalCurvedList"/>
    <dgm:cxn modelId="{D12E5256-C605-4139-B8E7-A27E9C226045}" type="presParOf" srcId="{02BD5614-2C04-40F6-8F7A-C68C41020BB7}" destId="{80AC8295-2E49-485B-A898-0D9B2E5320E3}" srcOrd="2" destOrd="0" presId="urn:microsoft.com/office/officeart/2008/layout/VerticalCurvedList"/>
    <dgm:cxn modelId="{06D8D93D-F410-43C4-ABEF-87BEF3E70E2D}" type="presParOf" srcId="{80AC8295-2E49-485B-A898-0D9B2E5320E3}" destId="{6C11E80A-F8B0-4922-8359-6D68116C0EC3}" srcOrd="0" destOrd="0" presId="urn:microsoft.com/office/officeart/2008/layout/VerticalCurvedList"/>
    <dgm:cxn modelId="{90D76916-1279-47CB-ABB2-B50A6CFDD2E9}" type="presParOf" srcId="{02BD5614-2C04-40F6-8F7A-C68C41020BB7}" destId="{56326AED-E387-4DDE-B90D-B3B83A8054B7}" srcOrd="3" destOrd="0" presId="urn:microsoft.com/office/officeart/2008/layout/VerticalCurvedList"/>
    <dgm:cxn modelId="{45F21E06-FF64-4DB4-8FDC-01C63AD5141D}" type="presParOf" srcId="{02BD5614-2C04-40F6-8F7A-C68C41020BB7}" destId="{235AB150-3360-4E24-AB14-91232742F596}" srcOrd="4" destOrd="0" presId="urn:microsoft.com/office/officeart/2008/layout/VerticalCurvedList"/>
    <dgm:cxn modelId="{822B731C-6813-4649-8F4E-4D6ED9CA21EB}" type="presParOf" srcId="{235AB150-3360-4E24-AB14-91232742F596}" destId="{063BF279-41FF-4D4D-883F-4241318D7C61}" srcOrd="0" destOrd="0" presId="urn:microsoft.com/office/officeart/2008/layout/VerticalCurvedList"/>
    <dgm:cxn modelId="{31B8A6F6-E4C6-4992-BE39-8365FC52004F}" type="presParOf" srcId="{02BD5614-2C04-40F6-8F7A-C68C41020BB7}" destId="{27BF6FBC-399F-45CA-980A-296800E15DBE}" srcOrd="5" destOrd="0" presId="urn:microsoft.com/office/officeart/2008/layout/VerticalCurvedList"/>
    <dgm:cxn modelId="{F9103DAB-0CC1-4DD8-AAC7-63DB22C8B8AC}" type="presParOf" srcId="{02BD5614-2C04-40F6-8F7A-C68C41020BB7}" destId="{040F8997-BC76-46F8-B133-CEFF0CF15554}" srcOrd="6" destOrd="0" presId="urn:microsoft.com/office/officeart/2008/layout/VerticalCurvedList"/>
    <dgm:cxn modelId="{8306CC21-F211-4018-86C8-CE31908BA896}" type="presParOf" srcId="{040F8997-BC76-46F8-B133-CEFF0CF15554}" destId="{E97AB259-7A5B-43C4-8110-EAB3A8EA7385}" srcOrd="0" destOrd="0" presId="urn:microsoft.com/office/officeart/2008/layout/VerticalCurvedList"/>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F1A0CA-514D-4B29-82BD-7C06F6C3E76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2FAFE44-6E1E-4498-B6E6-A6F4424891C7}">
      <dgm:prSet phldrT="[Text]" custT="1"/>
      <dgm:spPr/>
      <dgm:t>
        <a:bodyPr/>
        <a:lstStyle/>
        <a:p>
          <a:pPr algn="just"/>
          <a:r>
            <a:rPr lang="en-US" sz="1600" b="1" i="0" dirty="0" err="1">
              <a:solidFill>
                <a:schemeClr val="tx1"/>
              </a:solidFill>
              <a:highlight>
                <a:srgbClr val="00FF00"/>
              </a:highlight>
              <a:latin typeface="Times New Roman" panose="02020603050405020304" pitchFamily="18" charset="0"/>
              <a:cs typeface="Times New Roman" panose="02020603050405020304" pitchFamily="18" charset="0"/>
            </a:rPr>
            <a:t>relevanță</a:t>
          </a:r>
          <a:r>
            <a:rPr lang="en-US" sz="1600" b="0" i="0" dirty="0">
              <a:latin typeface="Times New Roman" panose="02020603050405020304" pitchFamily="18" charset="0"/>
              <a:cs typeface="Times New Roman" panose="02020603050405020304" pitchFamily="18" charset="0"/>
            </a:rPr>
            <a:t> - </a:t>
          </a:r>
          <a:r>
            <a:rPr lang="en-US" sz="1600" b="0" i="0" dirty="0" err="1">
              <a:latin typeface="Times New Roman" panose="02020603050405020304" pitchFamily="18" charset="0"/>
              <a:cs typeface="Times New Roman" panose="02020603050405020304" pitchFamily="18" charset="0"/>
            </a:rPr>
            <a:t>evaluarea</a:t>
          </a:r>
          <a:r>
            <a:rPr lang="en-US" sz="1600" b="0" i="0" dirty="0">
              <a:latin typeface="Times New Roman" panose="02020603050405020304" pitchFamily="18" charset="0"/>
              <a:cs typeface="Times New Roman" panose="02020603050405020304" pitchFamily="18" charset="0"/>
            </a:rPr>
            <a:t> se </a:t>
          </a:r>
          <a:r>
            <a:rPr lang="en-US" sz="1600" b="0" i="0" dirty="0" err="1">
              <a:latin typeface="Times New Roman" panose="02020603050405020304" pitchFamily="18" charset="0"/>
              <a:cs typeface="Times New Roman" panose="02020603050405020304" pitchFamily="18" charset="0"/>
            </a:rPr>
            <a:t>realizează</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prin</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intermediul</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unor</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cunoștințe</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fundamentale</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specifice</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disciplinelor</a:t>
          </a:r>
          <a:r>
            <a:rPr lang="en-US" sz="1600" b="0" i="0" dirty="0">
              <a:latin typeface="Times New Roman" panose="02020603050405020304" pitchFamily="18" charset="0"/>
              <a:cs typeface="Times New Roman" panose="02020603050405020304" pitchFamily="18" charset="0"/>
            </a:rPr>
            <a:t>/</a:t>
          </a:r>
          <a:r>
            <a:rPr lang="en-US" sz="1600" b="0" i="0" dirty="0" err="1">
              <a:latin typeface="Times New Roman" panose="02020603050405020304" pitchFamily="18" charset="0"/>
              <a:cs typeface="Times New Roman" panose="02020603050405020304" pitchFamily="18" charset="0"/>
            </a:rPr>
            <a:t>modulelor</a:t>
          </a:r>
          <a:r>
            <a:rPr lang="en-US" sz="1600" b="0" i="0" dirty="0">
              <a:latin typeface="Times New Roman" panose="02020603050405020304" pitchFamily="18" charset="0"/>
              <a:cs typeface="Times New Roman" panose="02020603050405020304" pitchFamily="18" charset="0"/>
            </a:rPr>
            <a:t> de </a:t>
          </a:r>
          <a:r>
            <a:rPr lang="en-US" sz="1600" b="0" i="0" dirty="0" err="1">
              <a:latin typeface="Times New Roman" panose="02020603050405020304" pitchFamily="18" charset="0"/>
              <a:cs typeface="Times New Roman" panose="02020603050405020304" pitchFamily="18" charset="0"/>
            </a:rPr>
            <a:t>pregătire</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profesională</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și</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vizează</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formarea</a:t>
          </a:r>
          <a:r>
            <a:rPr lang="en-US" sz="1600" b="0" i="0" dirty="0">
              <a:latin typeface="Times New Roman" panose="02020603050405020304" pitchFamily="18" charset="0"/>
              <a:cs typeface="Times New Roman" panose="02020603050405020304" pitchFamily="18" charset="0"/>
            </a:rPr>
            <a:t>/</a:t>
          </a:r>
          <a:r>
            <a:rPr lang="en-US" sz="1600" b="0" i="0" dirty="0" err="1">
              <a:latin typeface="Times New Roman" panose="02020603050405020304" pitchFamily="18" charset="0"/>
              <a:cs typeface="Times New Roman" panose="02020603050405020304" pitchFamily="18" charset="0"/>
            </a:rPr>
            <a:t>dezvoltarea</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competențelor</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așteptate</a:t>
          </a:r>
          <a:r>
            <a:rPr lang="en-US" sz="1600" b="0" i="0" dirty="0">
              <a:latin typeface="Times New Roman" panose="02020603050405020304" pitchFamily="18" charset="0"/>
              <a:cs typeface="Times New Roman" panose="02020603050405020304" pitchFamily="18" charset="0"/>
            </a:rPr>
            <a:t> (</a:t>
          </a:r>
          <a:r>
            <a:rPr lang="en-US" sz="1600" b="0" i="0" dirty="0" err="1">
              <a:latin typeface="Times New Roman" panose="02020603050405020304" pitchFamily="18" charset="0"/>
              <a:cs typeface="Times New Roman" panose="02020603050405020304" pitchFamily="18" charset="0"/>
            </a:rPr>
            <a:t>profilul</a:t>
          </a:r>
          <a:r>
            <a:rPr lang="en-US" sz="1600" b="0" i="0" dirty="0">
              <a:latin typeface="Times New Roman" panose="02020603050405020304" pitchFamily="18" charset="0"/>
              <a:cs typeface="Times New Roman" panose="02020603050405020304" pitchFamily="18" charset="0"/>
            </a:rPr>
            <a:t> de </a:t>
          </a:r>
          <a:r>
            <a:rPr lang="en-US" sz="1600" b="0" i="0" dirty="0" err="1">
              <a:latin typeface="Times New Roman" panose="02020603050405020304" pitchFamily="18" charset="0"/>
              <a:cs typeface="Times New Roman" panose="02020603050405020304" pitchFamily="18" charset="0"/>
            </a:rPr>
            <a:t>formare</a:t>
          </a:r>
          <a:r>
            <a:rPr lang="en-US" sz="1600" b="0" i="0" dirty="0">
              <a:latin typeface="Times New Roman" panose="02020603050405020304" pitchFamily="18" charset="0"/>
              <a:cs typeface="Times New Roman" panose="02020603050405020304" pitchFamily="18" charset="0"/>
            </a:rPr>
            <a:t> al </a:t>
          </a:r>
          <a:r>
            <a:rPr lang="en-US" sz="1600" b="0" i="0" dirty="0" err="1">
              <a:latin typeface="Times New Roman" panose="02020603050405020304" pitchFamily="18" charset="0"/>
              <a:cs typeface="Times New Roman" panose="02020603050405020304" pitchFamily="18" charset="0"/>
            </a:rPr>
            <a:t>absolventului</a:t>
          </a:r>
          <a:r>
            <a:rPr lang="en-US" sz="1600" b="0" i="0" dirty="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dgm:t>
    </dgm:pt>
    <dgm:pt modelId="{5109CCF1-3380-4A2D-BA65-7E04CD882B32}" type="parTrans" cxnId="{DBAD5929-A38E-4AC8-93C2-E660DCB668DE}">
      <dgm:prSet/>
      <dgm:spPr/>
      <dgm:t>
        <a:bodyPr/>
        <a:lstStyle/>
        <a:p>
          <a:endParaRPr lang="en-US"/>
        </a:p>
      </dgm:t>
    </dgm:pt>
    <dgm:pt modelId="{6BFD47A1-6130-4865-A89C-D99D68A8D96B}" type="sibTrans" cxnId="{DBAD5929-A38E-4AC8-93C2-E660DCB668DE}">
      <dgm:prSet/>
      <dgm:spPr/>
      <dgm:t>
        <a:bodyPr/>
        <a:lstStyle/>
        <a:p>
          <a:endParaRPr lang="en-US"/>
        </a:p>
      </dgm:t>
    </dgm:pt>
    <dgm:pt modelId="{CF93C0B6-75F1-4C31-B484-B84829B2D927}">
      <dgm:prSet phldrT="[Text]" custT="1"/>
      <dgm:spPr/>
      <dgm:t>
        <a:bodyPr/>
        <a:lstStyle/>
        <a:p>
          <a:pPr algn="just"/>
          <a:r>
            <a:rPr lang="en-US" sz="1800" b="1" i="0" dirty="0" err="1">
              <a:solidFill>
                <a:schemeClr val="tx1"/>
              </a:solidFill>
              <a:highlight>
                <a:srgbClr val="00FF00"/>
              </a:highlight>
              <a:latin typeface="Times New Roman" panose="02020603050405020304" pitchFamily="18" charset="0"/>
              <a:cs typeface="Times New Roman" panose="02020603050405020304" pitchFamily="18" charset="0"/>
            </a:rPr>
            <a:t>echitate</a:t>
          </a:r>
          <a:r>
            <a:rPr lang="en-US" sz="1800" b="0" i="0" dirty="0">
              <a:latin typeface="Times New Roman" panose="02020603050405020304" pitchFamily="18" charset="0"/>
              <a:cs typeface="Times New Roman" panose="02020603050405020304" pitchFamily="18" charset="0"/>
            </a:rPr>
            <a:t> - </a:t>
          </a:r>
          <a:r>
            <a:rPr lang="en-US" sz="1800" b="0" i="0" dirty="0" err="1">
              <a:latin typeface="Times New Roman" panose="02020603050405020304" pitchFamily="18" charset="0"/>
              <a:cs typeface="Times New Roman" panose="02020603050405020304" pitchFamily="18" charset="0"/>
            </a:rPr>
            <a:t>asigurarea</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realizării</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procesului</a:t>
          </a:r>
          <a:r>
            <a:rPr lang="en-US" sz="1800" b="0" i="0" dirty="0">
              <a:latin typeface="Times New Roman" panose="02020603050405020304" pitchFamily="18" charset="0"/>
              <a:cs typeface="Times New Roman" panose="02020603050405020304" pitchFamily="18" charset="0"/>
            </a:rPr>
            <a:t> de </a:t>
          </a:r>
          <a:r>
            <a:rPr lang="en-US" sz="1800" b="0" i="0" dirty="0" err="1">
              <a:latin typeface="Times New Roman" panose="02020603050405020304" pitchFamily="18" charset="0"/>
              <a:cs typeface="Times New Roman" panose="02020603050405020304" pitchFamily="18" charset="0"/>
            </a:rPr>
            <a:t>evaluare</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fără</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discriminare</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și</a:t>
          </a:r>
          <a:r>
            <a:rPr lang="en-US" sz="1800" b="0" i="0" dirty="0">
              <a:latin typeface="Times New Roman" panose="02020603050405020304" pitchFamily="18" charset="0"/>
              <a:cs typeface="Times New Roman" panose="02020603050405020304" pitchFamily="18" charset="0"/>
            </a:rPr>
            <a:t> cu </a:t>
          </a:r>
          <a:r>
            <a:rPr lang="en-US" sz="1800" b="0" i="0" dirty="0" err="1">
              <a:latin typeface="Times New Roman" panose="02020603050405020304" pitchFamily="18" charset="0"/>
              <a:cs typeface="Times New Roman" panose="02020603050405020304" pitchFamily="18" charset="0"/>
            </a:rPr>
            <a:t>respectarea</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egalității</a:t>
          </a:r>
          <a:r>
            <a:rPr lang="en-US" sz="1800" b="0" i="0" dirty="0">
              <a:latin typeface="Times New Roman" panose="02020603050405020304" pitchFamily="18" charset="0"/>
              <a:cs typeface="Times New Roman" panose="02020603050405020304" pitchFamily="18" charset="0"/>
            </a:rPr>
            <a:t> de </a:t>
          </a:r>
          <a:r>
            <a:rPr lang="en-US" sz="1800" b="0" i="0" dirty="0" err="1">
              <a:latin typeface="Times New Roman" panose="02020603050405020304" pitchFamily="18" charset="0"/>
              <a:cs typeface="Times New Roman" panose="02020603050405020304" pitchFamily="18" charset="0"/>
            </a:rPr>
            <a:t>șanse</a:t>
          </a:r>
          <a:endParaRPr lang="en-US" sz="1800" dirty="0">
            <a:latin typeface="Times New Roman" panose="02020603050405020304" pitchFamily="18" charset="0"/>
            <a:cs typeface="Times New Roman" panose="02020603050405020304" pitchFamily="18" charset="0"/>
          </a:endParaRPr>
        </a:p>
      </dgm:t>
    </dgm:pt>
    <dgm:pt modelId="{F1AFD9DC-FC55-4EAC-ABAD-FC3157D97E1A}" type="parTrans" cxnId="{CE294195-6187-47BA-97A0-3678470B3037}">
      <dgm:prSet/>
      <dgm:spPr/>
      <dgm:t>
        <a:bodyPr/>
        <a:lstStyle/>
        <a:p>
          <a:endParaRPr lang="en-US"/>
        </a:p>
      </dgm:t>
    </dgm:pt>
    <dgm:pt modelId="{79969B16-49BF-49C0-9FCE-1C536DE15461}" type="sibTrans" cxnId="{CE294195-6187-47BA-97A0-3678470B3037}">
      <dgm:prSet/>
      <dgm:spPr/>
      <dgm:t>
        <a:bodyPr/>
        <a:lstStyle/>
        <a:p>
          <a:endParaRPr lang="en-US"/>
        </a:p>
      </dgm:t>
    </dgm:pt>
    <dgm:pt modelId="{2D239223-7DF8-476D-AA44-97F8F90EDB13}">
      <dgm:prSet phldrT="[Text]"/>
      <dgm:spPr/>
      <dgm:t>
        <a:bodyPr/>
        <a:lstStyle/>
        <a:p>
          <a:pPr algn="just"/>
          <a:r>
            <a:rPr lang="en-US" b="1" i="0" dirty="0" err="1">
              <a:solidFill>
                <a:schemeClr val="tx1"/>
              </a:solidFill>
              <a:highlight>
                <a:srgbClr val="00FF00"/>
              </a:highlight>
              <a:latin typeface="Times New Roman" panose="02020603050405020304" pitchFamily="18" charset="0"/>
              <a:cs typeface="Times New Roman" panose="02020603050405020304" pitchFamily="18" charset="0"/>
            </a:rPr>
            <a:t>securitate</a:t>
          </a:r>
          <a:r>
            <a:rPr lang="en-US" b="1" i="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b="1" i="0" dirty="0" err="1">
              <a:solidFill>
                <a:schemeClr val="tx1"/>
              </a:solidFill>
              <a:highlight>
                <a:srgbClr val="00FF00"/>
              </a:highlight>
              <a:latin typeface="Times New Roman" panose="02020603050405020304" pitchFamily="18" charset="0"/>
              <a:cs typeface="Times New Roman" panose="02020603050405020304" pitchFamily="18" charset="0"/>
            </a:rPr>
            <a:t>și</a:t>
          </a:r>
          <a:r>
            <a:rPr lang="en-US" b="1" i="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b="1" i="0" dirty="0" err="1">
              <a:solidFill>
                <a:schemeClr val="tx1"/>
              </a:solidFill>
              <a:highlight>
                <a:srgbClr val="00FF00"/>
              </a:highlight>
              <a:latin typeface="Times New Roman" panose="02020603050405020304" pitchFamily="18" charset="0"/>
              <a:cs typeface="Times New Roman" panose="02020603050405020304" pitchFamily="18" charset="0"/>
            </a:rPr>
            <a:t>confidențialitate</a:t>
          </a:r>
          <a:r>
            <a:rPr lang="en-US" b="1" i="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în</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procesul</a:t>
          </a:r>
          <a:r>
            <a:rPr lang="en-US" b="0" i="0" dirty="0">
              <a:latin typeface="Times New Roman" panose="02020603050405020304" pitchFamily="18" charset="0"/>
              <a:cs typeface="Times New Roman" panose="02020603050405020304" pitchFamily="18" charset="0"/>
            </a:rPr>
            <a:t> de </a:t>
          </a:r>
          <a:r>
            <a:rPr lang="en-US" b="0" i="0" dirty="0" err="1">
              <a:latin typeface="Times New Roman" panose="02020603050405020304" pitchFamily="18" charset="0"/>
              <a:cs typeface="Times New Roman" panose="02020603050405020304" pitchFamily="18" charset="0"/>
            </a:rPr>
            <a:t>evaluare</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în</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mediul</a:t>
          </a:r>
          <a:r>
            <a:rPr lang="en-US" b="0" i="0" dirty="0">
              <a:latin typeface="Times New Roman" panose="02020603050405020304" pitchFamily="18" charset="0"/>
              <a:cs typeface="Times New Roman" panose="02020603050405020304" pitchFamily="18" charset="0"/>
            </a:rPr>
            <a:t> online se </a:t>
          </a:r>
          <a:r>
            <a:rPr lang="en-US" b="0" i="0" dirty="0" err="1">
              <a:latin typeface="Times New Roman" panose="02020603050405020304" pitchFamily="18" charset="0"/>
              <a:cs typeface="Times New Roman" panose="02020603050405020304" pitchFamily="18" charset="0"/>
            </a:rPr>
            <a:t>asigură</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securitatea</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informațiilor</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și</a:t>
          </a:r>
          <a:r>
            <a:rPr lang="en-US" b="0" i="0" dirty="0">
              <a:latin typeface="Times New Roman" panose="02020603050405020304" pitchFamily="18" charset="0"/>
              <a:cs typeface="Times New Roman" panose="02020603050405020304" pitchFamily="18" charset="0"/>
            </a:rPr>
            <a:t> a </a:t>
          </a:r>
          <a:r>
            <a:rPr lang="en-US" b="0" i="0" dirty="0" err="1">
              <a:latin typeface="Times New Roman" panose="02020603050405020304" pitchFamily="18" charset="0"/>
              <a:cs typeface="Times New Roman" panose="02020603050405020304" pitchFamily="18" charset="0"/>
            </a:rPr>
            <a:t>datelor</a:t>
          </a:r>
          <a:r>
            <a:rPr lang="en-US" b="0" i="0" dirty="0">
              <a:latin typeface="Times New Roman" panose="02020603050405020304" pitchFamily="18" charset="0"/>
              <a:cs typeface="Times New Roman" panose="02020603050405020304" pitchFamily="18" charset="0"/>
            </a:rPr>
            <a:t> cu </a:t>
          </a:r>
          <a:r>
            <a:rPr lang="en-US" b="0" i="0" dirty="0" err="1">
              <a:latin typeface="Times New Roman" panose="02020603050405020304" pitchFamily="18" charset="0"/>
              <a:cs typeface="Times New Roman" panose="02020603050405020304" pitchFamily="18" charset="0"/>
            </a:rPr>
            <a:t>caracter</a:t>
          </a:r>
          <a:r>
            <a:rPr lang="en-US" b="0" i="0" dirty="0">
              <a:latin typeface="Times New Roman" panose="02020603050405020304" pitchFamily="18" charset="0"/>
              <a:cs typeface="Times New Roman" panose="02020603050405020304" pitchFamily="18" charset="0"/>
            </a:rPr>
            <a:t> personal </a:t>
          </a:r>
          <a:r>
            <a:rPr lang="en-US" b="0" i="0" dirty="0" err="1">
              <a:latin typeface="Times New Roman" panose="02020603050405020304" pitchFamily="18" charset="0"/>
              <a:cs typeface="Times New Roman" panose="02020603050405020304" pitchFamily="18" charset="0"/>
            </a:rPr>
            <a:t>și</a:t>
          </a:r>
          <a:r>
            <a:rPr lang="en-US" b="0" i="0" dirty="0">
              <a:latin typeface="Times New Roman" panose="02020603050405020304" pitchFamily="18" charset="0"/>
              <a:cs typeface="Times New Roman" panose="02020603050405020304" pitchFamily="18" charset="0"/>
            </a:rPr>
            <a:t> se </a:t>
          </a:r>
          <a:r>
            <a:rPr lang="en-US" b="0" i="0" dirty="0" err="1">
              <a:latin typeface="Times New Roman" panose="02020603050405020304" pitchFamily="18" charset="0"/>
              <a:cs typeface="Times New Roman" panose="02020603050405020304" pitchFamily="18" charset="0"/>
            </a:rPr>
            <a:t>asigură</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măsurile</a:t>
          </a:r>
          <a:r>
            <a:rPr lang="en-US" b="0" i="0" dirty="0">
              <a:latin typeface="Times New Roman" panose="02020603050405020304" pitchFamily="18" charset="0"/>
              <a:cs typeface="Times New Roman" panose="02020603050405020304" pitchFamily="18" charset="0"/>
            </a:rPr>
            <a:t> de </a:t>
          </a:r>
          <a:r>
            <a:rPr lang="en-US" b="0" i="0" dirty="0" err="1">
              <a:latin typeface="Times New Roman" panose="02020603050405020304" pitchFamily="18" charset="0"/>
              <a:cs typeface="Times New Roman" panose="02020603050405020304" pitchFamily="18" charset="0"/>
            </a:rPr>
            <a:t>securitate</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și</a:t>
          </a:r>
          <a:r>
            <a:rPr lang="en-US" b="0" i="0" dirty="0">
              <a:latin typeface="Times New Roman" panose="02020603050405020304" pitchFamily="18" charset="0"/>
              <a:cs typeface="Times New Roman" panose="02020603050405020304" pitchFamily="18" charset="0"/>
            </a:rPr>
            <a:t> de </a:t>
          </a:r>
          <a:r>
            <a:rPr lang="en-US" b="0" i="0" dirty="0" err="1">
              <a:latin typeface="Times New Roman" panose="02020603050405020304" pitchFamily="18" charset="0"/>
              <a:cs typeface="Times New Roman" panose="02020603050405020304" pitchFamily="18" charset="0"/>
            </a:rPr>
            <a:t>protecție</a:t>
          </a:r>
          <a:r>
            <a:rPr lang="en-US" b="0" i="0" dirty="0">
              <a:latin typeface="Times New Roman" panose="02020603050405020304" pitchFamily="18" charset="0"/>
              <a:cs typeface="Times New Roman" panose="02020603050405020304" pitchFamily="18" charset="0"/>
            </a:rPr>
            <a:t> a </a:t>
          </a:r>
          <a:r>
            <a:rPr lang="en-US" b="0" i="0" dirty="0" err="1">
              <a:latin typeface="Times New Roman" panose="02020603050405020304" pitchFamily="18" charset="0"/>
              <a:cs typeface="Times New Roman" panose="02020603050405020304" pitchFamily="18" charset="0"/>
            </a:rPr>
            <a:t>sănătății</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elevilor</a:t>
          </a:r>
          <a:r>
            <a:rPr lang="en-US" b="0" i="0" dirty="0">
              <a:latin typeface="Times New Roman" panose="02020603050405020304" pitchFamily="18" charset="0"/>
              <a:cs typeface="Times New Roman" panose="02020603050405020304" pitchFamily="18" charset="0"/>
            </a:rPr>
            <a:t>.</a:t>
          </a:r>
          <a:endParaRPr lang="en-US" dirty="0">
            <a:solidFill>
              <a:schemeClr val="bg1"/>
            </a:solidFill>
            <a:latin typeface="Times New Roman" panose="02020603050405020304" pitchFamily="18" charset="0"/>
            <a:cs typeface="Times New Roman" panose="02020603050405020304" pitchFamily="18" charset="0"/>
          </a:endParaRPr>
        </a:p>
      </dgm:t>
    </dgm:pt>
    <dgm:pt modelId="{78F17A2A-D314-4DCE-B6AA-701347E3D123}" type="parTrans" cxnId="{A797894E-68D5-4558-88E8-14A770D28A46}">
      <dgm:prSet/>
      <dgm:spPr/>
      <dgm:t>
        <a:bodyPr/>
        <a:lstStyle/>
        <a:p>
          <a:endParaRPr lang="en-US"/>
        </a:p>
      </dgm:t>
    </dgm:pt>
    <dgm:pt modelId="{8A6AB081-F52E-48D7-A3FC-49343E8D9C91}" type="sibTrans" cxnId="{A797894E-68D5-4558-88E8-14A770D28A46}">
      <dgm:prSet/>
      <dgm:spPr/>
      <dgm:t>
        <a:bodyPr/>
        <a:lstStyle/>
        <a:p>
          <a:endParaRPr lang="en-US"/>
        </a:p>
      </dgm:t>
    </dgm:pt>
    <dgm:pt modelId="{D3E00A77-22AE-42F1-B932-753D0C72D2C6}" type="pres">
      <dgm:prSet presAssocID="{D3F1A0CA-514D-4B29-82BD-7C06F6C3E76B}" presName="Name0" presStyleCnt="0">
        <dgm:presLayoutVars>
          <dgm:chMax val="7"/>
          <dgm:chPref val="7"/>
          <dgm:dir/>
        </dgm:presLayoutVars>
      </dgm:prSet>
      <dgm:spPr/>
      <dgm:t>
        <a:bodyPr/>
        <a:lstStyle/>
        <a:p>
          <a:endParaRPr lang="en-GB"/>
        </a:p>
      </dgm:t>
    </dgm:pt>
    <dgm:pt modelId="{02BD5614-2C04-40F6-8F7A-C68C41020BB7}" type="pres">
      <dgm:prSet presAssocID="{D3F1A0CA-514D-4B29-82BD-7C06F6C3E76B}" presName="Name1" presStyleCnt="0"/>
      <dgm:spPr/>
    </dgm:pt>
    <dgm:pt modelId="{F0883519-661E-4D3D-9972-98677BC647ED}" type="pres">
      <dgm:prSet presAssocID="{D3F1A0CA-514D-4B29-82BD-7C06F6C3E76B}" presName="cycle" presStyleCnt="0"/>
      <dgm:spPr/>
    </dgm:pt>
    <dgm:pt modelId="{FE96D85F-2304-40F0-A5FF-7CA3F5CDC471}" type="pres">
      <dgm:prSet presAssocID="{D3F1A0CA-514D-4B29-82BD-7C06F6C3E76B}" presName="srcNode" presStyleLbl="node1" presStyleIdx="0" presStyleCnt="3"/>
      <dgm:spPr/>
    </dgm:pt>
    <dgm:pt modelId="{7EB7658C-AA56-4A25-87BC-5FF6EF3B387E}" type="pres">
      <dgm:prSet presAssocID="{D3F1A0CA-514D-4B29-82BD-7C06F6C3E76B}" presName="conn" presStyleLbl="parChTrans1D2" presStyleIdx="0" presStyleCnt="1"/>
      <dgm:spPr/>
      <dgm:t>
        <a:bodyPr/>
        <a:lstStyle/>
        <a:p>
          <a:endParaRPr lang="en-GB"/>
        </a:p>
      </dgm:t>
    </dgm:pt>
    <dgm:pt modelId="{F827842D-0B71-4C0D-8707-AC3514AB4476}" type="pres">
      <dgm:prSet presAssocID="{D3F1A0CA-514D-4B29-82BD-7C06F6C3E76B}" presName="extraNode" presStyleLbl="node1" presStyleIdx="0" presStyleCnt="3"/>
      <dgm:spPr/>
    </dgm:pt>
    <dgm:pt modelId="{91D0C132-20A0-4B00-87D8-3B96A08825E6}" type="pres">
      <dgm:prSet presAssocID="{D3F1A0CA-514D-4B29-82BD-7C06F6C3E76B}" presName="dstNode" presStyleLbl="node1" presStyleIdx="0" presStyleCnt="3"/>
      <dgm:spPr/>
    </dgm:pt>
    <dgm:pt modelId="{84A6100E-889E-4C1E-88AB-FB7E048E27E7}" type="pres">
      <dgm:prSet presAssocID="{A2FAFE44-6E1E-4498-B6E6-A6F4424891C7}" presName="text_1" presStyleLbl="node1" presStyleIdx="0" presStyleCnt="3" custScaleY="140803">
        <dgm:presLayoutVars>
          <dgm:bulletEnabled val="1"/>
        </dgm:presLayoutVars>
      </dgm:prSet>
      <dgm:spPr/>
      <dgm:t>
        <a:bodyPr/>
        <a:lstStyle/>
        <a:p>
          <a:endParaRPr lang="en-GB"/>
        </a:p>
      </dgm:t>
    </dgm:pt>
    <dgm:pt modelId="{80AC8295-2E49-485B-A898-0D9B2E5320E3}" type="pres">
      <dgm:prSet presAssocID="{A2FAFE44-6E1E-4498-B6E6-A6F4424891C7}" presName="accent_1" presStyleCnt="0"/>
      <dgm:spPr/>
    </dgm:pt>
    <dgm:pt modelId="{6C11E80A-F8B0-4922-8359-6D68116C0EC3}" type="pres">
      <dgm:prSet presAssocID="{A2FAFE44-6E1E-4498-B6E6-A6F4424891C7}" presName="accentRepeatNode" presStyleLbl="solidFgAcc1" presStyleIdx="0" presStyleCnt="3"/>
      <dgm:spPr/>
    </dgm:pt>
    <dgm:pt modelId="{56326AED-E387-4DDE-B90D-B3B83A8054B7}" type="pres">
      <dgm:prSet presAssocID="{CF93C0B6-75F1-4C31-B484-B84829B2D927}" presName="text_2" presStyleLbl="node1" presStyleIdx="1" presStyleCnt="3">
        <dgm:presLayoutVars>
          <dgm:bulletEnabled val="1"/>
        </dgm:presLayoutVars>
      </dgm:prSet>
      <dgm:spPr/>
      <dgm:t>
        <a:bodyPr/>
        <a:lstStyle/>
        <a:p>
          <a:endParaRPr lang="en-GB"/>
        </a:p>
      </dgm:t>
    </dgm:pt>
    <dgm:pt modelId="{235AB150-3360-4E24-AB14-91232742F596}" type="pres">
      <dgm:prSet presAssocID="{CF93C0B6-75F1-4C31-B484-B84829B2D927}" presName="accent_2" presStyleCnt="0"/>
      <dgm:spPr/>
    </dgm:pt>
    <dgm:pt modelId="{063BF279-41FF-4D4D-883F-4241318D7C61}" type="pres">
      <dgm:prSet presAssocID="{CF93C0B6-75F1-4C31-B484-B84829B2D927}" presName="accentRepeatNode" presStyleLbl="solidFgAcc1" presStyleIdx="1" presStyleCnt="3"/>
      <dgm:spPr/>
    </dgm:pt>
    <dgm:pt modelId="{27BF6FBC-399F-45CA-980A-296800E15DBE}" type="pres">
      <dgm:prSet presAssocID="{2D239223-7DF8-476D-AA44-97F8F90EDB13}" presName="text_3" presStyleLbl="node1" presStyleIdx="2" presStyleCnt="3" custScaleY="145032">
        <dgm:presLayoutVars>
          <dgm:bulletEnabled val="1"/>
        </dgm:presLayoutVars>
      </dgm:prSet>
      <dgm:spPr/>
      <dgm:t>
        <a:bodyPr/>
        <a:lstStyle/>
        <a:p>
          <a:endParaRPr lang="en-GB"/>
        </a:p>
      </dgm:t>
    </dgm:pt>
    <dgm:pt modelId="{040F8997-BC76-46F8-B133-CEFF0CF15554}" type="pres">
      <dgm:prSet presAssocID="{2D239223-7DF8-476D-AA44-97F8F90EDB13}" presName="accent_3" presStyleCnt="0"/>
      <dgm:spPr/>
    </dgm:pt>
    <dgm:pt modelId="{E97AB259-7A5B-43C4-8110-EAB3A8EA7385}" type="pres">
      <dgm:prSet presAssocID="{2D239223-7DF8-476D-AA44-97F8F90EDB13}" presName="accentRepeatNode" presStyleLbl="solidFgAcc1" presStyleIdx="2" presStyleCnt="3"/>
      <dgm:spPr/>
    </dgm:pt>
  </dgm:ptLst>
  <dgm:cxnLst>
    <dgm:cxn modelId="{DBAD5929-A38E-4AC8-93C2-E660DCB668DE}" srcId="{D3F1A0CA-514D-4B29-82BD-7C06F6C3E76B}" destId="{A2FAFE44-6E1E-4498-B6E6-A6F4424891C7}" srcOrd="0" destOrd="0" parTransId="{5109CCF1-3380-4A2D-BA65-7E04CD882B32}" sibTransId="{6BFD47A1-6130-4865-A89C-D99D68A8D96B}"/>
    <dgm:cxn modelId="{A797894E-68D5-4558-88E8-14A770D28A46}" srcId="{D3F1A0CA-514D-4B29-82BD-7C06F6C3E76B}" destId="{2D239223-7DF8-476D-AA44-97F8F90EDB13}" srcOrd="2" destOrd="0" parTransId="{78F17A2A-D314-4DCE-B6AA-701347E3D123}" sibTransId="{8A6AB081-F52E-48D7-A3FC-49343E8D9C91}"/>
    <dgm:cxn modelId="{2A61E40A-E583-4FD7-A559-C9424C530B4E}" type="presOf" srcId="{6BFD47A1-6130-4865-A89C-D99D68A8D96B}" destId="{7EB7658C-AA56-4A25-87BC-5FF6EF3B387E}" srcOrd="0" destOrd="0" presId="urn:microsoft.com/office/officeart/2008/layout/VerticalCurvedList"/>
    <dgm:cxn modelId="{482E6107-497D-4A3D-BE5E-57CA42ED2475}" type="presOf" srcId="{D3F1A0CA-514D-4B29-82BD-7C06F6C3E76B}" destId="{D3E00A77-22AE-42F1-B932-753D0C72D2C6}" srcOrd="0" destOrd="0" presId="urn:microsoft.com/office/officeart/2008/layout/VerticalCurvedList"/>
    <dgm:cxn modelId="{235223CA-52D7-4B8A-A3E9-0D6BC9EDD496}" type="presOf" srcId="{A2FAFE44-6E1E-4498-B6E6-A6F4424891C7}" destId="{84A6100E-889E-4C1E-88AB-FB7E048E27E7}" srcOrd="0" destOrd="0" presId="urn:microsoft.com/office/officeart/2008/layout/VerticalCurvedList"/>
    <dgm:cxn modelId="{94C1613F-6CA8-40C3-8450-6E6FD0FD6BE2}" type="presOf" srcId="{CF93C0B6-75F1-4C31-B484-B84829B2D927}" destId="{56326AED-E387-4DDE-B90D-B3B83A8054B7}" srcOrd="0" destOrd="0" presId="urn:microsoft.com/office/officeart/2008/layout/VerticalCurvedList"/>
    <dgm:cxn modelId="{CE294195-6187-47BA-97A0-3678470B3037}" srcId="{D3F1A0CA-514D-4B29-82BD-7C06F6C3E76B}" destId="{CF93C0B6-75F1-4C31-B484-B84829B2D927}" srcOrd="1" destOrd="0" parTransId="{F1AFD9DC-FC55-4EAC-ABAD-FC3157D97E1A}" sibTransId="{79969B16-49BF-49C0-9FCE-1C536DE15461}"/>
    <dgm:cxn modelId="{3B0AF5B2-5BE3-40D4-972E-0EC9F939F0E5}" type="presOf" srcId="{2D239223-7DF8-476D-AA44-97F8F90EDB13}" destId="{27BF6FBC-399F-45CA-980A-296800E15DBE}" srcOrd="0" destOrd="0" presId="urn:microsoft.com/office/officeart/2008/layout/VerticalCurvedList"/>
    <dgm:cxn modelId="{F035E649-FC3B-4E63-B3D7-ACFC1BFB333C}" type="presParOf" srcId="{D3E00A77-22AE-42F1-B932-753D0C72D2C6}" destId="{02BD5614-2C04-40F6-8F7A-C68C41020BB7}" srcOrd="0" destOrd="0" presId="urn:microsoft.com/office/officeart/2008/layout/VerticalCurvedList"/>
    <dgm:cxn modelId="{4487E92B-CD52-4DC3-9E95-7BE47D5D9F0D}" type="presParOf" srcId="{02BD5614-2C04-40F6-8F7A-C68C41020BB7}" destId="{F0883519-661E-4D3D-9972-98677BC647ED}" srcOrd="0" destOrd="0" presId="urn:microsoft.com/office/officeart/2008/layout/VerticalCurvedList"/>
    <dgm:cxn modelId="{7970C01B-4867-4054-B503-D676D9F32F97}" type="presParOf" srcId="{F0883519-661E-4D3D-9972-98677BC647ED}" destId="{FE96D85F-2304-40F0-A5FF-7CA3F5CDC471}" srcOrd="0" destOrd="0" presId="urn:microsoft.com/office/officeart/2008/layout/VerticalCurvedList"/>
    <dgm:cxn modelId="{A7E70262-640E-4CD5-8A18-9D487EE18462}" type="presParOf" srcId="{F0883519-661E-4D3D-9972-98677BC647ED}" destId="{7EB7658C-AA56-4A25-87BC-5FF6EF3B387E}" srcOrd="1" destOrd="0" presId="urn:microsoft.com/office/officeart/2008/layout/VerticalCurvedList"/>
    <dgm:cxn modelId="{88D066F0-780B-4FC2-BBAD-8385146BD627}" type="presParOf" srcId="{F0883519-661E-4D3D-9972-98677BC647ED}" destId="{F827842D-0B71-4C0D-8707-AC3514AB4476}" srcOrd="2" destOrd="0" presId="urn:microsoft.com/office/officeart/2008/layout/VerticalCurvedList"/>
    <dgm:cxn modelId="{A3C76551-C59A-4FF0-8E38-E90C1E918942}" type="presParOf" srcId="{F0883519-661E-4D3D-9972-98677BC647ED}" destId="{91D0C132-20A0-4B00-87D8-3B96A08825E6}" srcOrd="3" destOrd="0" presId="urn:microsoft.com/office/officeart/2008/layout/VerticalCurvedList"/>
    <dgm:cxn modelId="{3131000A-A7B3-4E8B-8EE4-A56ACA2E5219}" type="presParOf" srcId="{02BD5614-2C04-40F6-8F7A-C68C41020BB7}" destId="{84A6100E-889E-4C1E-88AB-FB7E048E27E7}" srcOrd="1" destOrd="0" presId="urn:microsoft.com/office/officeart/2008/layout/VerticalCurvedList"/>
    <dgm:cxn modelId="{D12E5256-C605-4139-B8E7-A27E9C226045}" type="presParOf" srcId="{02BD5614-2C04-40F6-8F7A-C68C41020BB7}" destId="{80AC8295-2E49-485B-A898-0D9B2E5320E3}" srcOrd="2" destOrd="0" presId="urn:microsoft.com/office/officeart/2008/layout/VerticalCurvedList"/>
    <dgm:cxn modelId="{06D8D93D-F410-43C4-ABEF-87BEF3E70E2D}" type="presParOf" srcId="{80AC8295-2E49-485B-A898-0D9B2E5320E3}" destId="{6C11E80A-F8B0-4922-8359-6D68116C0EC3}" srcOrd="0" destOrd="0" presId="urn:microsoft.com/office/officeart/2008/layout/VerticalCurvedList"/>
    <dgm:cxn modelId="{90D76916-1279-47CB-ABB2-B50A6CFDD2E9}" type="presParOf" srcId="{02BD5614-2C04-40F6-8F7A-C68C41020BB7}" destId="{56326AED-E387-4DDE-B90D-B3B83A8054B7}" srcOrd="3" destOrd="0" presId="urn:microsoft.com/office/officeart/2008/layout/VerticalCurvedList"/>
    <dgm:cxn modelId="{45F21E06-FF64-4DB4-8FDC-01C63AD5141D}" type="presParOf" srcId="{02BD5614-2C04-40F6-8F7A-C68C41020BB7}" destId="{235AB150-3360-4E24-AB14-91232742F596}" srcOrd="4" destOrd="0" presId="urn:microsoft.com/office/officeart/2008/layout/VerticalCurvedList"/>
    <dgm:cxn modelId="{822B731C-6813-4649-8F4E-4D6ED9CA21EB}" type="presParOf" srcId="{235AB150-3360-4E24-AB14-91232742F596}" destId="{063BF279-41FF-4D4D-883F-4241318D7C61}" srcOrd="0" destOrd="0" presId="urn:microsoft.com/office/officeart/2008/layout/VerticalCurvedList"/>
    <dgm:cxn modelId="{31B8A6F6-E4C6-4992-BE39-8365FC52004F}" type="presParOf" srcId="{02BD5614-2C04-40F6-8F7A-C68C41020BB7}" destId="{27BF6FBC-399F-45CA-980A-296800E15DBE}" srcOrd="5" destOrd="0" presId="urn:microsoft.com/office/officeart/2008/layout/VerticalCurvedList"/>
    <dgm:cxn modelId="{F9103DAB-0CC1-4DD8-AAC7-63DB22C8B8AC}" type="presParOf" srcId="{02BD5614-2C04-40F6-8F7A-C68C41020BB7}" destId="{040F8997-BC76-46F8-B133-CEFF0CF15554}" srcOrd="6" destOrd="0" presId="urn:microsoft.com/office/officeart/2008/layout/VerticalCurvedList"/>
    <dgm:cxn modelId="{8306CC21-F211-4018-86C8-CE31908BA896}" type="presParOf" srcId="{040F8997-BC76-46F8-B133-CEFF0CF15554}" destId="{E97AB259-7A5B-43C4-8110-EAB3A8EA7385}" srcOrd="0" destOrd="0" presId="urn:microsoft.com/office/officeart/2008/layout/VerticalCurvedList"/>
  </dgm:cxnLst>
  <dgm:bg/>
  <dgm:whole/>
  <dgm:extLst>
    <a:ext uri="http://schemas.microsoft.com/office/drawing/2008/diagram">
      <dsp:dataModelExt xmlns=""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59E7DF-C0B7-4F42-9061-C9AA7E427949}" type="doc">
      <dgm:prSet loTypeId="urn:microsoft.com/office/officeart/2005/8/layout/hList3" loCatId="list" qsTypeId="urn:microsoft.com/office/officeart/2005/8/quickstyle/3d7" qsCatId="3D" csTypeId="urn:microsoft.com/office/officeart/2005/8/colors/accent1_4" csCatId="accent1" phldr="1"/>
      <dgm:spPr/>
      <dgm:t>
        <a:bodyPr/>
        <a:lstStyle/>
        <a:p>
          <a:endParaRPr lang="en-US"/>
        </a:p>
      </dgm:t>
    </dgm:pt>
    <dgm:pt modelId="{A2B18AF8-E96D-471A-8729-DCD3ABE82915}">
      <dgm:prSet phldrT="[Text]" custT="1"/>
      <dgm:spPr/>
      <dgm:t>
        <a:bodyPr/>
        <a:lstStyle/>
        <a:p>
          <a:r>
            <a:rPr lang="ro-RO" sz="3600" dirty="0">
              <a:latin typeface="Times New Roman" panose="02020603050405020304" pitchFamily="18" charset="0"/>
              <a:cs typeface="Times New Roman" panose="02020603050405020304" pitchFamily="18" charset="0"/>
            </a:rPr>
            <a:t>Atribuții</a:t>
          </a:r>
          <a:endParaRPr lang="en-US" sz="3600" dirty="0">
            <a:latin typeface="Times New Roman" panose="02020603050405020304" pitchFamily="18" charset="0"/>
            <a:cs typeface="Times New Roman" panose="02020603050405020304" pitchFamily="18" charset="0"/>
          </a:endParaRPr>
        </a:p>
      </dgm:t>
    </dgm:pt>
    <dgm:pt modelId="{E7E2A5DF-CBBB-42C1-A592-6A3011F49E83}" type="parTrans" cxnId="{36B4639F-B14A-40B7-8184-E952C17E2572}">
      <dgm:prSet/>
      <dgm:spPr/>
      <dgm:t>
        <a:bodyPr/>
        <a:lstStyle/>
        <a:p>
          <a:endParaRPr lang="en-US"/>
        </a:p>
      </dgm:t>
    </dgm:pt>
    <dgm:pt modelId="{A2826731-9D5B-499E-BB13-6CC1758B0A89}" type="sibTrans" cxnId="{36B4639F-B14A-40B7-8184-E952C17E2572}">
      <dgm:prSet/>
      <dgm:spPr/>
      <dgm:t>
        <a:bodyPr/>
        <a:lstStyle/>
        <a:p>
          <a:endParaRPr lang="en-US"/>
        </a:p>
      </dgm:t>
    </dgm:pt>
    <dgm:pt modelId="{DC8FE006-A5B1-4037-A43D-A8614D8218C9}">
      <dgm:prSet phldrT="[Text]" custT="1"/>
      <dgm:spPr/>
      <dgm:t>
        <a:bodyPr/>
        <a:lstStyle/>
        <a:p>
          <a:r>
            <a:rPr lang="ro-RO" sz="2000" dirty="0">
              <a:latin typeface="Times New Roman" panose="02020603050405020304" pitchFamily="18" charset="0"/>
              <a:cs typeface="Times New Roman" panose="02020603050405020304" pitchFamily="18" charset="0"/>
            </a:rPr>
            <a:t>Ministerul Educației (ME)</a:t>
          </a:r>
          <a:endParaRPr lang="en-US" sz="2000" dirty="0">
            <a:latin typeface="Times New Roman" panose="02020603050405020304" pitchFamily="18" charset="0"/>
            <a:cs typeface="Times New Roman" panose="02020603050405020304" pitchFamily="18" charset="0"/>
          </a:endParaRPr>
        </a:p>
      </dgm:t>
    </dgm:pt>
    <dgm:pt modelId="{D1092529-7E4C-458E-8BAB-4B088564A4EA}" type="parTrans" cxnId="{C0805C53-6EC4-4348-AA2A-8A39BCBEDD14}">
      <dgm:prSet/>
      <dgm:spPr/>
      <dgm:t>
        <a:bodyPr/>
        <a:lstStyle/>
        <a:p>
          <a:endParaRPr lang="en-US"/>
        </a:p>
      </dgm:t>
    </dgm:pt>
    <dgm:pt modelId="{454B93C1-F4DD-450E-9DE7-9AACD43C4204}" type="sibTrans" cxnId="{C0805C53-6EC4-4348-AA2A-8A39BCBEDD14}">
      <dgm:prSet/>
      <dgm:spPr/>
      <dgm:t>
        <a:bodyPr/>
        <a:lstStyle/>
        <a:p>
          <a:endParaRPr lang="en-US"/>
        </a:p>
      </dgm:t>
    </dgm:pt>
    <dgm:pt modelId="{75C3DC8C-B715-4A55-BE3D-F4F9A05514FD}">
      <dgm:prSet phldrT="[Text]" custT="1"/>
      <dgm:spPr/>
      <dgm:t>
        <a:bodyPr/>
        <a:lstStyle/>
        <a:p>
          <a:r>
            <a:rPr lang="ro-RO" sz="2000" dirty="0">
              <a:latin typeface="Times New Roman" panose="02020603050405020304" pitchFamily="18" charset="0"/>
              <a:cs typeface="Times New Roman" panose="02020603050405020304" pitchFamily="18" charset="0"/>
            </a:rPr>
            <a:t>Inspectoratele școlare</a:t>
          </a:r>
          <a:endParaRPr lang="en-US" sz="2000" dirty="0">
            <a:latin typeface="Times New Roman" panose="02020603050405020304" pitchFamily="18" charset="0"/>
            <a:cs typeface="Times New Roman" panose="02020603050405020304" pitchFamily="18" charset="0"/>
          </a:endParaRPr>
        </a:p>
      </dgm:t>
    </dgm:pt>
    <dgm:pt modelId="{48E00CA1-EEC8-43B5-BD19-EE854B300C0C}" type="parTrans" cxnId="{19DABAFE-A822-4B5D-84C2-5075C0CD330D}">
      <dgm:prSet/>
      <dgm:spPr/>
      <dgm:t>
        <a:bodyPr/>
        <a:lstStyle/>
        <a:p>
          <a:endParaRPr lang="en-US"/>
        </a:p>
      </dgm:t>
    </dgm:pt>
    <dgm:pt modelId="{9709C5D5-37A5-4746-8815-51780470BA6F}" type="sibTrans" cxnId="{19DABAFE-A822-4B5D-84C2-5075C0CD330D}">
      <dgm:prSet/>
      <dgm:spPr/>
      <dgm:t>
        <a:bodyPr/>
        <a:lstStyle/>
        <a:p>
          <a:endParaRPr lang="en-US"/>
        </a:p>
      </dgm:t>
    </dgm:pt>
    <dgm:pt modelId="{96BD0C41-07BD-43E6-BDEC-09405CD9399A}">
      <dgm:prSet phldrT="[Text]" custT="1"/>
      <dgm:spPr/>
      <dgm:t>
        <a:bodyPr/>
        <a:lstStyle/>
        <a:p>
          <a:r>
            <a:rPr lang="ro-RO" sz="2000" dirty="0">
              <a:latin typeface="Times New Roman" panose="02020603050405020304" pitchFamily="18" charset="0"/>
              <a:cs typeface="Times New Roman" panose="02020603050405020304" pitchFamily="18" charset="0"/>
            </a:rPr>
            <a:t>Conducerea unității de învățământ</a:t>
          </a:r>
          <a:endParaRPr lang="en-US" sz="2000" dirty="0">
            <a:latin typeface="Times New Roman" panose="02020603050405020304" pitchFamily="18" charset="0"/>
            <a:cs typeface="Times New Roman" panose="02020603050405020304" pitchFamily="18" charset="0"/>
          </a:endParaRPr>
        </a:p>
      </dgm:t>
    </dgm:pt>
    <dgm:pt modelId="{F71EB5EF-39C0-4F67-9D98-4D9A7F12E3F0}" type="parTrans" cxnId="{18387330-A236-4E16-8A6B-181CFA2CFD4E}">
      <dgm:prSet/>
      <dgm:spPr/>
      <dgm:t>
        <a:bodyPr/>
        <a:lstStyle/>
        <a:p>
          <a:endParaRPr lang="en-US"/>
        </a:p>
      </dgm:t>
    </dgm:pt>
    <dgm:pt modelId="{89C4912C-42F7-4721-945F-A3DAB12F6A60}" type="sibTrans" cxnId="{18387330-A236-4E16-8A6B-181CFA2CFD4E}">
      <dgm:prSet/>
      <dgm:spPr/>
      <dgm:t>
        <a:bodyPr/>
        <a:lstStyle/>
        <a:p>
          <a:endParaRPr lang="en-US"/>
        </a:p>
      </dgm:t>
    </dgm:pt>
    <dgm:pt modelId="{2C564997-EDD0-4BDE-A773-9433751B252D}">
      <dgm:prSet/>
      <dgm:spPr/>
      <dgm:t>
        <a:bodyPr/>
        <a:lstStyle/>
        <a:p>
          <a:endParaRPr lang="en-US" dirty="0">
            <a:latin typeface="Times New Roman" panose="02020603050405020304" pitchFamily="18" charset="0"/>
            <a:cs typeface="Times New Roman" panose="02020603050405020304" pitchFamily="18" charset="0"/>
          </a:endParaRPr>
        </a:p>
      </dgm:t>
    </dgm:pt>
    <dgm:pt modelId="{506BDA71-A594-413C-92C4-9989EFB13F5C}" type="parTrans" cxnId="{51F62ECF-FA6D-486D-8E3B-4F90499CB583}">
      <dgm:prSet/>
      <dgm:spPr/>
      <dgm:t>
        <a:bodyPr/>
        <a:lstStyle/>
        <a:p>
          <a:endParaRPr lang="en-US"/>
        </a:p>
      </dgm:t>
    </dgm:pt>
    <dgm:pt modelId="{A6E805D1-668B-416E-B087-0900CA2EE754}" type="sibTrans" cxnId="{51F62ECF-FA6D-486D-8E3B-4F90499CB583}">
      <dgm:prSet/>
      <dgm:spPr/>
      <dgm:t>
        <a:bodyPr/>
        <a:lstStyle/>
        <a:p>
          <a:endParaRPr lang="en-US"/>
        </a:p>
      </dgm:t>
    </dgm:pt>
    <dgm:pt modelId="{73A4442E-A5D6-4D87-8684-C0394BF0F505}">
      <dgm:prSet phldrT="[Text]" custT="1"/>
      <dgm:spPr/>
      <dgm:t>
        <a:bodyPr/>
        <a:lstStyle/>
        <a:p>
          <a:r>
            <a:rPr lang="ro-RO" sz="2000" dirty="0">
              <a:latin typeface="Times New Roman" panose="02020603050405020304" pitchFamily="18" charset="0"/>
              <a:cs typeface="Times New Roman" panose="02020603050405020304" pitchFamily="18" charset="0"/>
            </a:rPr>
            <a:t>Cadrele didactice</a:t>
          </a:r>
          <a:endParaRPr lang="en-US" sz="2000" dirty="0">
            <a:latin typeface="Times New Roman" panose="02020603050405020304" pitchFamily="18" charset="0"/>
            <a:cs typeface="Times New Roman" panose="02020603050405020304" pitchFamily="18" charset="0"/>
          </a:endParaRPr>
        </a:p>
      </dgm:t>
    </dgm:pt>
    <dgm:pt modelId="{0AFB70EE-AD89-47C6-8123-B4ED6E4F4DFF}" type="parTrans" cxnId="{42061303-2372-41B5-A6E8-308E9E9FFAFD}">
      <dgm:prSet/>
      <dgm:spPr/>
      <dgm:t>
        <a:bodyPr/>
        <a:lstStyle/>
        <a:p>
          <a:endParaRPr lang="en-US"/>
        </a:p>
      </dgm:t>
    </dgm:pt>
    <dgm:pt modelId="{88409331-FA0F-468C-B971-E77CC745F0CA}" type="sibTrans" cxnId="{42061303-2372-41B5-A6E8-308E9E9FFAFD}">
      <dgm:prSet/>
      <dgm:spPr/>
      <dgm:t>
        <a:bodyPr/>
        <a:lstStyle/>
        <a:p>
          <a:endParaRPr lang="en-US"/>
        </a:p>
      </dgm:t>
    </dgm:pt>
    <dgm:pt modelId="{AEB09AD0-898C-45E3-93F2-ABAC6EC85CCC}">
      <dgm:prSet phldrT="[Text]" custT="1"/>
      <dgm:spPr/>
      <dgm:t>
        <a:bodyPr/>
        <a:lstStyle/>
        <a:p>
          <a:r>
            <a:rPr lang="ro-RO" sz="2000" dirty="0">
              <a:latin typeface="Times New Roman" panose="02020603050405020304" pitchFamily="18" charset="0"/>
              <a:cs typeface="Times New Roman" panose="02020603050405020304" pitchFamily="18" charset="0"/>
            </a:rPr>
            <a:t>Elevii</a:t>
          </a:r>
          <a:endParaRPr lang="en-US" sz="2000" dirty="0">
            <a:latin typeface="Times New Roman" panose="02020603050405020304" pitchFamily="18" charset="0"/>
            <a:cs typeface="Times New Roman" panose="02020603050405020304" pitchFamily="18" charset="0"/>
          </a:endParaRPr>
        </a:p>
      </dgm:t>
    </dgm:pt>
    <dgm:pt modelId="{97FDE8F0-7B78-41DA-8695-379A12CD65AC}" type="parTrans" cxnId="{4EB9695B-FB45-4FC1-8156-CDED932FDD88}">
      <dgm:prSet/>
      <dgm:spPr/>
      <dgm:t>
        <a:bodyPr/>
        <a:lstStyle/>
        <a:p>
          <a:endParaRPr lang="en-US"/>
        </a:p>
      </dgm:t>
    </dgm:pt>
    <dgm:pt modelId="{5F727D52-53F1-49B5-8552-957902550E66}" type="sibTrans" cxnId="{4EB9695B-FB45-4FC1-8156-CDED932FDD88}">
      <dgm:prSet/>
      <dgm:spPr/>
      <dgm:t>
        <a:bodyPr/>
        <a:lstStyle/>
        <a:p>
          <a:endParaRPr lang="en-US"/>
        </a:p>
      </dgm:t>
    </dgm:pt>
    <dgm:pt modelId="{C0E49F55-9DBD-4F29-8C92-F53FB1F96172}">
      <dgm:prSet phldrT="[Text]" custT="1"/>
      <dgm:spPr/>
      <dgm:t>
        <a:bodyPr/>
        <a:lstStyle/>
        <a:p>
          <a:r>
            <a:rPr lang="ro-RO" sz="2000" dirty="0">
              <a:latin typeface="Times New Roman" panose="02020603050405020304" pitchFamily="18" charset="0"/>
              <a:cs typeface="Times New Roman" panose="02020603050405020304" pitchFamily="18" charset="0"/>
            </a:rPr>
            <a:t>Părinții</a:t>
          </a:r>
          <a:endParaRPr lang="en-US" sz="2000" dirty="0">
            <a:latin typeface="Times New Roman" panose="02020603050405020304" pitchFamily="18" charset="0"/>
            <a:cs typeface="Times New Roman" panose="02020603050405020304" pitchFamily="18" charset="0"/>
          </a:endParaRPr>
        </a:p>
      </dgm:t>
    </dgm:pt>
    <dgm:pt modelId="{FEABFC8F-3A59-4183-A0E7-19AA70B6188C}" type="parTrans" cxnId="{BCB65EDE-F4F4-4C10-9E1A-4FD489BE31F7}">
      <dgm:prSet/>
      <dgm:spPr/>
      <dgm:t>
        <a:bodyPr/>
        <a:lstStyle/>
        <a:p>
          <a:endParaRPr lang="en-US"/>
        </a:p>
      </dgm:t>
    </dgm:pt>
    <dgm:pt modelId="{4FD68646-C936-4EFA-A4D0-EC268C105A22}" type="sibTrans" cxnId="{BCB65EDE-F4F4-4C10-9E1A-4FD489BE31F7}">
      <dgm:prSet/>
      <dgm:spPr/>
      <dgm:t>
        <a:bodyPr/>
        <a:lstStyle/>
        <a:p>
          <a:endParaRPr lang="en-US"/>
        </a:p>
      </dgm:t>
    </dgm:pt>
    <dgm:pt modelId="{EE24C6DB-2B68-49BC-A4CF-3E042A8664E3}" type="pres">
      <dgm:prSet presAssocID="{AC59E7DF-C0B7-4F42-9061-C9AA7E427949}" presName="composite" presStyleCnt="0">
        <dgm:presLayoutVars>
          <dgm:chMax val="1"/>
          <dgm:dir/>
          <dgm:resizeHandles val="exact"/>
        </dgm:presLayoutVars>
      </dgm:prSet>
      <dgm:spPr/>
      <dgm:t>
        <a:bodyPr/>
        <a:lstStyle/>
        <a:p>
          <a:endParaRPr lang="en-GB"/>
        </a:p>
      </dgm:t>
    </dgm:pt>
    <dgm:pt modelId="{EFDEBEDC-97E4-4DCB-B1EA-C439ABB9AE21}" type="pres">
      <dgm:prSet presAssocID="{A2B18AF8-E96D-471A-8729-DCD3ABE82915}" presName="roof" presStyleLbl="dkBgShp" presStyleIdx="0" presStyleCnt="2" custLinFactNeighborY="-742"/>
      <dgm:spPr/>
      <dgm:t>
        <a:bodyPr/>
        <a:lstStyle/>
        <a:p>
          <a:endParaRPr lang="en-GB"/>
        </a:p>
      </dgm:t>
    </dgm:pt>
    <dgm:pt modelId="{3978B37F-99B9-4DF0-8AB6-6E440BC6345E}" type="pres">
      <dgm:prSet presAssocID="{A2B18AF8-E96D-471A-8729-DCD3ABE82915}" presName="pillars" presStyleCnt="0"/>
      <dgm:spPr/>
    </dgm:pt>
    <dgm:pt modelId="{FB5DEF0A-D40B-4D0C-9158-A42206D78EED}" type="pres">
      <dgm:prSet presAssocID="{A2B18AF8-E96D-471A-8729-DCD3ABE82915}" presName="pillar1" presStyleLbl="node1" presStyleIdx="0" presStyleCnt="6">
        <dgm:presLayoutVars>
          <dgm:bulletEnabled val="1"/>
        </dgm:presLayoutVars>
      </dgm:prSet>
      <dgm:spPr/>
      <dgm:t>
        <a:bodyPr/>
        <a:lstStyle/>
        <a:p>
          <a:endParaRPr lang="en-GB"/>
        </a:p>
      </dgm:t>
    </dgm:pt>
    <dgm:pt modelId="{E7D506C3-79D6-4D72-BF5C-2178E820B045}" type="pres">
      <dgm:prSet presAssocID="{75C3DC8C-B715-4A55-BE3D-F4F9A05514FD}" presName="pillarX" presStyleLbl="node1" presStyleIdx="1" presStyleCnt="6">
        <dgm:presLayoutVars>
          <dgm:bulletEnabled val="1"/>
        </dgm:presLayoutVars>
      </dgm:prSet>
      <dgm:spPr/>
      <dgm:t>
        <a:bodyPr/>
        <a:lstStyle/>
        <a:p>
          <a:endParaRPr lang="en-GB"/>
        </a:p>
      </dgm:t>
    </dgm:pt>
    <dgm:pt modelId="{35E823B8-0FFA-4381-A293-D025A395D840}" type="pres">
      <dgm:prSet presAssocID="{96BD0C41-07BD-43E6-BDEC-09405CD9399A}" presName="pillarX" presStyleLbl="node1" presStyleIdx="2" presStyleCnt="6">
        <dgm:presLayoutVars>
          <dgm:bulletEnabled val="1"/>
        </dgm:presLayoutVars>
      </dgm:prSet>
      <dgm:spPr/>
      <dgm:t>
        <a:bodyPr/>
        <a:lstStyle/>
        <a:p>
          <a:endParaRPr lang="en-GB"/>
        </a:p>
      </dgm:t>
    </dgm:pt>
    <dgm:pt modelId="{03D30BE6-FC75-4A17-991A-77FF25E4D5B7}" type="pres">
      <dgm:prSet presAssocID="{73A4442E-A5D6-4D87-8684-C0394BF0F505}" presName="pillarX" presStyleLbl="node1" presStyleIdx="3" presStyleCnt="6">
        <dgm:presLayoutVars>
          <dgm:bulletEnabled val="1"/>
        </dgm:presLayoutVars>
      </dgm:prSet>
      <dgm:spPr/>
      <dgm:t>
        <a:bodyPr/>
        <a:lstStyle/>
        <a:p>
          <a:endParaRPr lang="en-GB"/>
        </a:p>
      </dgm:t>
    </dgm:pt>
    <dgm:pt modelId="{A2A21C76-BA52-4632-9417-1D2EB7A99385}" type="pres">
      <dgm:prSet presAssocID="{AEB09AD0-898C-45E3-93F2-ABAC6EC85CCC}" presName="pillarX" presStyleLbl="node1" presStyleIdx="4" presStyleCnt="6">
        <dgm:presLayoutVars>
          <dgm:bulletEnabled val="1"/>
        </dgm:presLayoutVars>
      </dgm:prSet>
      <dgm:spPr/>
      <dgm:t>
        <a:bodyPr/>
        <a:lstStyle/>
        <a:p>
          <a:endParaRPr lang="en-GB"/>
        </a:p>
      </dgm:t>
    </dgm:pt>
    <dgm:pt modelId="{35AD689E-BA45-4D51-9680-E19EE626DD78}" type="pres">
      <dgm:prSet presAssocID="{C0E49F55-9DBD-4F29-8C92-F53FB1F96172}" presName="pillarX" presStyleLbl="node1" presStyleIdx="5" presStyleCnt="6">
        <dgm:presLayoutVars>
          <dgm:bulletEnabled val="1"/>
        </dgm:presLayoutVars>
      </dgm:prSet>
      <dgm:spPr/>
      <dgm:t>
        <a:bodyPr/>
        <a:lstStyle/>
        <a:p>
          <a:endParaRPr lang="en-GB"/>
        </a:p>
      </dgm:t>
    </dgm:pt>
    <dgm:pt modelId="{CA64CA15-DC62-415C-8F58-F4D99E003B84}" type="pres">
      <dgm:prSet presAssocID="{A2B18AF8-E96D-471A-8729-DCD3ABE82915}" presName="base" presStyleLbl="dkBgShp" presStyleIdx="1" presStyleCnt="2"/>
      <dgm:spPr/>
    </dgm:pt>
  </dgm:ptLst>
  <dgm:cxnLst>
    <dgm:cxn modelId="{C0805C53-6EC4-4348-AA2A-8A39BCBEDD14}" srcId="{A2B18AF8-E96D-471A-8729-DCD3ABE82915}" destId="{DC8FE006-A5B1-4037-A43D-A8614D8218C9}" srcOrd="0" destOrd="0" parTransId="{D1092529-7E4C-458E-8BAB-4B088564A4EA}" sibTransId="{454B93C1-F4DD-450E-9DE7-9AACD43C4204}"/>
    <dgm:cxn modelId="{EA3F3D2A-8C25-4B20-81F7-3816B3A1491A}" type="presOf" srcId="{96BD0C41-07BD-43E6-BDEC-09405CD9399A}" destId="{35E823B8-0FFA-4381-A293-D025A395D840}" srcOrd="0" destOrd="0" presId="urn:microsoft.com/office/officeart/2005/8/layout/hList3"/>
    <dgm:cxn modelId="{18387330-A236-4E16-8A6B-181CFA2CFD4E}" srcId="{A2B18AF8-E96D-471A-8729-DCD3ABE82915}" destId="{96BD0C41-07BD-43E6-BDEC-09405CD9399A}" srcOrd="2" destOrd="0" parTransId="{F71EB5EF-39C0-4F67-9D98-4D9A7F12E3F0}" sibTransId="{89C4912C-42F7-4721-945F-A3DAB12F6A60}"/>
    <dgm:cxn modelId="{9EBAE239-A833-4939-A25A-743354C298A1}" type="presOf" srcId="{DC8FE006-A5B1-4037-A43D-A8614D8218C9}" destId="{FB5DEF0A-D40B-4D0C-9158-A42206D78EED}" srcOrd="0" destOrd="0" presId="urn:microsoft.com/office/officeart/2005/8/layout/hList3"/>
    <dgm:cxn modelId="{F0D00B83-FC21-46C7-AF88-EFF750C4EBBF}" type="presOf" srcId="{AC59E7DF-C0B7-4F42-9061-C9AA7E427949}" destId="{EE24C6DB-2B68-49BC-A4CF-3E042A8664E3}" srcOrd="0" destOrd="0" presId="urn:microsoft.com/office/officeart/2005/8/layout/hList3"/>
    <dgm:cxn modelId="{51F62ECF-FA6D-486D-8E3B-4F90499CB583}" srcId="{AC59E7DF-C0B7-4F42-9061-C9AA7E427949}" destId="{2C564997-EDD0-4BDE-A773-9433751B252D}" srcOrd="1" destOrd="0" parTransId="{506BDA71-A594-413C-92C4-9989EFB13F5C}" sibTransId="{A6E805D1-668B-416E-B087-0900CA2EE754}"/>
    <dgm:cxn modelId="{42061303-2372-41B5-A6E8-308E9E9FFAFD}" srcId="{A2B18AF8-E96D-471A-8729-DCD3ABE82915}" destId="{73A4442E-A5D6-4D87-8684-C0394BF0F505}" srcOrd="3" destOrd="0" parTransId="{0AFB70EE-AD89-47C6-8123-B4ED6E4F4DFF}" sibTransId="{88409331-FA0F-468C-B971-E77CC745F0CA}"/>
    <dgm:cxn modelId="{A69F689C-B046-4733-8347-2530BE8D04EC}" type="presOf" srcId="{75C3DC8C-B715-4A55-BE3D-F4F9A05514FD}" destId="{E7D506C3-79D6-4D72-BF5C-2178E820B045}" srcOrd="0" destOrd="0" presId="urn:microsoft.com/office/officeart/2005/8/layout/hList3"/>
    <dgm:cxn modelId="{23807659-B680-4E19-A04B-D5BFC3C58314}" type="presOf" srcId="{A2B18AF8-E96D-471A-8729-DCD3ABE82915}" destId="{EFDEBEDC-97E4-4DCB-B1EA-C439ABB9AE21}" srcOrd="0" destOrd="0" presId="urn:microsoft.com/office/officeart/2005/8/layout/hList3"/>
    <dgm:cxn modelId="{4BF522D5-614D-4C02-9615-96BD33308F12}" type="presOf" srcId="{AEB09AD0-898C-45E3-93F2-ABAC6EC85CCC}" destId="{A2A21C76-BA52-4632-9417-1D2EB7A99385}" srcOrd="0" destOrd="0" presId="urn:microsoft.com/office/officeart/2005/8/layout/hList3"/>
    <dgm:cxn modelId="{359335FC-40AB-4461-89D3-2F9577E9D7A5}" type="presOf" srcId="{C0E49F55-9DBD-4F29-8C92-F53FB1F96172}" destId="{35AD689E-BA45-4D51-9680-E19EE626DD78}" srcOrd="0" destOrd="0" presId="urn:microsoft.com/office/officeart/2005/8/layout/hList3"/>
    <dgm:cxn modelId="{4EB9695B-FB45-4FC1-8156-CDED932FDD88}" srcId="{A2B18AF8-E96D-471A-8729-DCD3ABE82915}" destId="{AEB09AD0-898C-45E3-93F2-ABAC6EC85CCC}" srcOrd="4" destOrd="0" parTransId="{97FDE8F0-7B78-41DA-8695-379A12CD65AC}" sibTransId="{5F727D52-53F1-49B5-8552-957902550E66}"/>
    <dgm:cxn modelId="{36B4639F-B14A-40B7-8184-E952C17E2572}" srcId="{AC59E7DF-C0B7-4F42-9061-C9AA7E427949}" destId="{A2B18AF8-E96D-471A-8729-DCD3ABE82915}" srcOrd="0" destOrd="0" parTransId="{E7E2A5DF-CBBB-42C1-A592-6A3011F49E83}" sibTransId="{A2826731-9D5B-499E-BB13-6CC1758B0A89}"/>
    <dgm:cxn modelId="{BCB65EDE-F4F4-4C10-9E1A-4FD489BE31F7}" srcId="{A2B18AF8-E96D-471A-8729-DCD3ABE82915}" destId="{C0E49F55-9DBD-4F29-8C92-F53FB1F96172}" srcOrd="5" destOrd="0" parTransId="{FEABFC8F-3A59-4183-A0E7-19AA70B6188C}" sibTransId="{4FD68646-C936-4EFA-A4D0-EC268C105A22}"/>
    <dgm:cxn modelId="{A47011BF-315F-4409-AC86-5B18CA93CB96}" type="presOf" srcId="{73A4442E-A5D6-4D87-8684-C0394BF0F505}" destId="{03D30BE6-FC75-4A17-991A-77FF25E4D5B7}" srcOrd="0" destOrd="0" presId="urn:microsoft.com/office/officeart/2005/8/layout/hList3"/>
    <dgm:cxn modelId="{19DABAFE-A822-4B5D-84C2-5075C0CD330D}" srcId="{A2B18AF8-E96D-471A-8729-DCD3ABE82915}" destId="{75C3DC8C-B715-4A55-BE3D-F4F9A05514FD}" srcOrd="1" destOrd="0" parTransId="{48E00CA1-EEC8-43B5-BD19-EE854B300C0C}" sibTransId="{9709C5D5-37A5-4746-8815-51780470BA6F}"/>
    <dgm:cxn modelId="{EF74EE88-7E2F-4050-AFE3-E70FE59CF17C}" type="presParOf" srcId="{EE24C6DB-2B68-49BC-A4CF-3E042A8664E3}" destId="{EFDEBEDC-97E4-4DCB-B1EA-C439ABB9AE21}" srcOrd="0" destOrd="0" presId="urn:microsoft.com/office/officeart/2005/8/layout/hList3"/>
    <dgm:cxn modelId="{92F3BC48-9202-4E05-86F4-69AF6713CD90}" type="presParOf" srcId="{EE24C6DB-2B68-49BC-A4CF-3E042A8664E3}" destId="{3978B37F-99B9-4DF0-8AB6-6E440BC6345E}" srcOrd="1" destOrd="0" presId="urn:microsoft.com/office/officeart/2005/8/layout/hList3"/>
    <dgm:cxn modelId="{085E0CB2-2AC0-4A1A-9C2B-FF5AF4DD3781}" type="presParOf" srcId="{3978B37F-99B9-4DF0-8AB6-6E440BC6345E}" destId="{FB5DEF0A-D40B-4D0C-9158-A42206D78EED}" srcOrd="0" destOrd="0" presId="urn:microsoft.com/office/officeart/2005/8/layout/hList3"/>
    <dgm:cxn modelId="{F74259FD-369B-4EEC-94AC-DDBBADAC9035}" type="presParOf" srcId="{3978B37F-99B9-4DF0-8AB6-6E440BC6345E}" destId="{E7D506C3-79D6-4D72-BF5C-2178E820B045}" srcOrd="1" destOrd="0" presId="urn:microsoft.com/office/officeart/2005/8/layout/hList3"/>
    <dgm:cxn modelId="{AF74BE15-8628-4B83-A466-7380BC566F5E}" type="presParOf" srcId="{3978B37F-99B9-4DF0-8AB6-6E440BC6345E}" destId="{35E823B8-0FFA-4381-A293-D025A395D840}" srcOrd="2" destOrd="0" presId="urn:microsoft.com/office/officeart/2005/8/layout/hList3"/>
    <dgm:cxn modelId="{99005959-0169-416F-9D60-C769FBCCEAD0}" type="presParOf" srcId="{3978B37F-99B9-4DF0-8AB6-6E440BC6345E}" destId="{03D30BE6-FC75-4A17-991A-77FF25E4D5B7}" srcOrd="3" destOrd="0" presId="urn:microsoft.com/office/officeart/2005/8/layout/hList3"/>
    <dgm:cxn modelId="{A05ECA6B-172F-4A13-8143-5D209C3DD7D4}" type="presParOf" srcId="{3978B37F-99B9-4DF0-8AB6-6E440BC6345E}" destId="{A2A21C76-BA52-4632-9417-1D2EB7A99385}" srcOrd="4" destOrd="0" presId="urn:microsoft.com/office/officeart/2005/8/layout/hList3"/>
    <dgm:cxn modelId="{019EAC94-372B-4638-8D47-760B5B4D0291}" type="presParOf" srcId="{3978B37F-99B9-4DF0-8AB6-6E440BC6345E}" destId="{35AD689E-BA45-4D51-9680-E19EE626DD78}" srcOrd="5" destOrd="0" presId="urn:microsoft.com/office/officeart/2005/8/layout/hList3"/>
    <dgm:cxn modelId="{0F9192CA-986B-47C9-996C-3D37A19C7261}" type="presParOf" srcId="{EE24C6DB-2B68-49BC-A4CF-3E042A8664E3}" destId="{CA64CA15-DC62-415C-8F58-F4D99E003B84}" srcOrd="2" destOrd="0" presId="urn:microsoft.com/office/officeart/2005/8/layout/hList3"/>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7658C-AA56-4A25-87BC-5FF6EF3B387E}">
      <dsp:nvSpPr>
        <dsp:cNvPr id="0" name=""/>
        <dsp:cNvSpPr/>
      </dsp:nvSpPr>
      <dsp:spPr>
        <a:xfrm>
          <a:off x="-4115698" y="-631642"/>
          <a:ext cx="4904230" cy="4904230"/>
        </a:xfrm>
        <a:prstGeom prst="blockArc">
          <a:avLst>
            <a:gd name="adj1" fmla="val 18900000"/>
            <a:gd name="adj2" fmla="val 2700000"/>
            <a:gd name="adj3" fmla="val 44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A6100E-889E-4C1E-88AB-FB7E048E27E7}">
      <dsp:nvSpPr>
        <dsp:cNvPr id="0" name=""/>
        <dsp:cNvSpPr/>
      </dsp:nvSpPr>
      <dsp:spPr>
        <a:xfrm>
          <a:off x="507103" y="227890"/>
          <a:ext cx="5514450" cy="10005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8000" tIns="40640" rIns="40640" bIns="40640" numCol="1" spcCol="1270" anchor="ctr" anchorCtr="0">
          <a:noAutofit/>
        </a:bodyPr>
        <a:lstStyle/>
        <a:p>
          <a:pPr lvl="0" algn="l" defTabSz="711200">
            <a:lnSpc>
              <a:spcPct val="90000"/>
            </a:lnSpc>
            <a:spcBef>
              <a:spcPct val="0"/>
            </a:spcBef>
            <a:spcAft>
              <a:spcPct val="35000"/>
            </a:spcAft>
          </a:pPr>
          <a:r>
            <a:rPr lang="en-US" sz="1600" b="1" i="0" kern="1200" dirty="0" err="1">
              <a:solidFill>
                <a:schemeClr val="tx1"/>
              </a:solidFill>
              <a:highlight>
                <a:srgbClr val="00FF00"/>
              </a:highlight>
              <a:latin typeface="Times New Roman" panose="02020603050405020304" pitchFamily="18" charset="0"/>
              <a:cs typeface="Times New Roman" panose="02020603050405020304" pitchFamily="18" charset="0"/>
            </a:rPr>
            <a:t>claritate</a:t>
          </a:r>
          <a:r>
            <a:rPr lang="en-US" sz="1600" b="1" i="0" kern="12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1600" b="1" i="0" kern="1200" dirty="0" err="1">
              <a:solidFill>
                <a:schemeClr val="tx1"/>
              </a:solidFill>
              <a:highlight>
                <a:srgbClr val="00FF00"/>
              </a:highlight>
              <a:latin typeface="Times New Roman" panose="02020603050405020304" pitchFamily="18" charset="0"/>
              <a:cs typeface="Times New Roman" panose="02020603050405020304" pitchFamily="18" charset="0"/>
            </a:rPr>
            <a:t>și</a:t>
          </a:r>
          <a:r>
            <a:rPr lang="en-US" sz="1600" b="1" i="0" kern="12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1600" b="1" i="0" kern="1200" dirty="0" err="1">
              <a:solidFill>
                <a:schemeClr val="tx1"/>
              </a:solidFill>
              <a:highlight>
                <a:srgbClr val="00FF00"/>
              </a:highlight>
              <a:latin typeface="Times New Roman" panose="02020603050405020304" pitchFamily="18" charset="0"/>
              <a:cs typeface="Times New Roman" panose="02020603050405020304" pitchFamily="18" charset="0"/>
            </a:rPr>
            <a:t>transparență</a:t>
          </a:r>
          <a:r>
            <a:rPr lang="en-US" sz="1600" b="1" i="0" kern="12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1600" b="0" i="0" kern="1200" dirty="0">
              <a:latin typeface="Times New Roman" panose="02020603050405020304" pitchFamily="18" charset="0"/>
              <a:cs typeface="Times New Roman" panose="02020603050405020304" pitchFamily="18" charset="0"/>
            </a:rPr>
            <a:t>- </a:t>
          </a:r>
          <a:r>
            <a:rPr lang="en-US" sz="1600" b="0" i="0" kern="1200" dirty="0" err="1">
              <a:latin typeface="Times New Roman" panose="02020603050405020304" pitchFamily="18" charset="0"/>
              <a:cs typeface="Times New Roman" panose="02020603050405020304" pitchFamily="18" charset="0"/>
            </a:rPr>
            <a:t>criteriile</a:t>
          </a:r>
          <a:r>
            <a:rPr lang="en-US" sz="1600" b="0" i="0" kern="1200" dirty="0">
              <a:latin typeface="Times New Roman" panose="02020603050405020304" pitchFamily="18" charset="0"/>
              <a:cs typeface="Times New Roman" panose="02020603050405020304" pitchFamily="18" charset="0"/>
            </a:rPr>
            <a:t> </a:t>
          </a:r>
          <a:r>
            <a:rPr lang="en-US" sz="1600" b="0" i="0" kern="1200" dirty="0" err="1">
              <a:latin typeface="Times New Roman" panose="02020603050405020304" pitchFamily="18" charset="0"/>
              <a:cs typeface="Times New Roman" panose="02020603050405020304" pitchFamily="18" charset="0"/>
            </a:rPr>
            <a:t>și</a:t>
          </a:r>
          <a:r>
            <a:rPr lang="en-US" sz="1600" b="0" i="0" kern="1200" dirty="0">
              <a:latin typeface="Times New Roman" panose="02020603050405020304" pitchFamily="18" charset="0"/>
              <a:cs typeface="Times New Roman" panose="02020603050405020304" pitchFamily="18" charset="0"/>
            </a:rPr>
            <a:t> </a:t>
          </a:r>
          <a:r>
            <a:rPr lang="en-US" sz="1600" b="0" i="0" kern="1200" dirty="0" err="1">
              <a:latin typeface="Times New Roman" panose="02020603050405020304" pitchFamily="18" charset="0"/>
              <a:cs typeface="Times New Roman" panose="02020603050405020304" pitchFamily="18" charset="0"/>
            </a:rPr>
            <a:t>așteptările</a:t>
          </a:r>
          <a:r>
            <a:rPr lang="en-US" sz="1600" b="0" i="0" kern="1200" dirty="0">
              <a:latin typeface="Times New Roman" panose="02020603050405020304" pitchFamily="18" charset="0"/>
              <a:cs typeface="Times New Roman" panose="02020603050405020304" pitchFamily="18" charset="0"/>
            </a:rPr>
            <a:t> </a:t>
          </a:r>
          <a:r>
            <a:rPr lang="en-US" sz="1600" b="0" i="0" kern="1200" dirty="0" err="1">
              <a:latin typeface="Times New Roman" panose="02020603050405020304" pitchFamily="18" charset="0"/>
              <a:cs typeface="Times New Roman" panose="02020603050405020304" pitchFamily="18" charset="0"/>
            </a:rPr>
            <a:t>probei</a:t>
          </a:r>
          <a:r>
            <a:rPr lang="en-US" sz="1600" b="0" i="0" kern="1200" dirty="0">
              <a:latin typeface="Times New Roman" panose="02020603050405020304" pitchFamily="18" charset="0"/>
              <a:cs typeface="Times New Roman" panose="02020603050405020304" pitchFamily="18" charset="0"/>
            </a:rPr>
            <a:t> de </a:t>
          </a:r>
          <a:r>
            <a:rPr lang="en-US" sz="1600" b="0" i="0" kern="1200" dirty="0" err="1">
              <a:latin typeface="Times New Roman" panose="02020603050405020304" pitchFamily="18" charset="0"/>
              <a:cs typeface="Times New Roman" panose="02020603050405020304" pitchFamily="18" charset="0"/>
            </a:rPr>
            <a:t>evaluare</a:t>
          </a:r>
          <a:r>
            <a:rPr lang="en-US" sz="1600" b="0" i="0" kern="1200" dirty="0">
              <a:latin typeface="Times New Roman" panose="02020603050405020304" pitchFamily="18" charset="0"/>
              <a:cs typeface="Times New Roman" panose="02020603050405020304" pitchFamily="18" charset="0"/>
            </a:rPr>
            <a:t> sunt formulate explicit </a:t>
          </a:r>
          <a:r>
            <a:rPr lang="en-US" sz="1600" b="0" i="0" kern="1200" dirty="0" err="1">
              <a:latin typeface="Times New Roman" panose="02020603050405020304" pitchFamily="18" charset="0"/>
              <a:cs typeface="Times New Roman" panose="02020603050405020304" pitchFamily="18" charset="0"/>
            </a:rPr>
            <a:t>și</a:t>
          </a:r>
          <a:r>
            <a:rPr lang="en-US" sz="1600" b="0" i="0" kern="1200" dirty="0">
              <a:latin typeface="Times New Roman" panose="02020603050405020304" pitchFamily="18" charset="0"/>
              <a:cs typeface="Times New Roman" panose="02020603050405020304" pitchFamily="18" charset="0"/>
            </a:rPr>
            <a:t> </a:t>
          </a:r>
          <a:r>
            <a:rPr lang="en-US" sz="1600" b="0" i="0" kern="1200" dirty="0" err="1">
              <a:latin typeface="Times New Roman" panose="02020603050405020304" pitchFamily="18" charset="0"/>
              <a:cs typeface="Times New Roman" panose="02020603050405020304" pitchFamily="18" charset="0"/>
            </a:rPr>
            <a:t>cunoscute</a:t>
          </a:r>
          <a:r>
            <a:rPr lang="en-US" sz="1600" b="0" i="0" kern="1200" dirty="0">
              <a:latin typeface="Times New Roman" panose="02020603050405020304" pitchFamily="18" charset="0"/>
              <a:cs typeface="Times New Roman" panose="02020603050405020304" pitchFamily="18" charset="0"/>
            </a:rPr>
            <a:t> de </a:t>
          </a:r>
          <a:r>
            <a:rPr lang="en-US" sz="1600" b="0" i="0" kern="1200" dirty="0" err="1">
              <a:latin typeface="Times New Roman" panose="02020603050405020304" pitchFamily="18" charset="0"/>
              <a:cs typeface="Times New Roman" panose="02020603050405020304" pitchFamily="18" charset="0"/>
            </a:rPr>
            <a:t>toți</a:t>
          </a:r>
          <a:r>
            <a:rPr lang="en-US" sz="1600" b="0" i="0" kern="1200" dirty="0">
              <a:latin typeface="Times New Roman" panose="02020603050405020304" pitchFamily="18" charset="0"/>
              <a:cs typeface="Times New Roman" panose="02020603050405020304" pitchFamily="18" charset="0"/>
            </a:rPr>
            <a:t> </a:t>
          </a:r>
          <a:r>
            <a:rPr lang="en-US" sz="1600" b="0" i="0" kern="1200" dirty="0" err="1">
              <a:latin typeface="Times New Roman" panose="02020603050405020304" pitchFamily="18" charset="0"/>
              <a:cs typeface="Times New Roman" panose="02020603050405020304" pitchFamily="18" charset="0"/>
            </a:rPr>
            <a:t>elevii</a:t>
          </a:r>
          <a:r>
            <a:rPr lang="en-US" sz="1600" b="0" i="0" kern="1200" dirty="0">
              <a:latin typeface="Times New Roman" panose="02020603050405020304" pitchFamily="18" charset="0"/>
              <a:cs typeface="Times New Roman" panose="02020603050405020304" pitchFamily="18" charset="0"/>
            </a:rPr>
            <a:t>, </a:t>
          </a:r>
          <a:r>
            <a:rPr lang="en-US" sz="1600" b="0" i="0" kern="1200" dirty="0" err="1">
              <a:latin typeface="Times New Roman" panose="02020603050405020304" pitchFamily="18" charset="0"/>
              <a:cs typeface="Times New Roman" panose="02020603050405020304" pitchFamily="18" charset="0"/>
            </a:rPr>
            <a:t>astfel</a:t>
          </a:r>
          <a:r>
            <a:rPr lang="en-US" sz="1600" b="0" i="0" kern="1200" dirty="0">
              <a:latin typeface="Times New Roman" panose="02020603050405020304" pitchFamily="18" charset="0"/>
              <a:cs typeface="Times New Roman" panose="02020603050405020304" pitchFamily="18" charset="0"/>
            </a:rPr>
            <a:t> </a:t>
          </a:r>
          <a:r>
            <a:rPr lang="en-US" sz="1600" b="0" i="0" kern="1200" dirty="0" err="1">
              <a:latin typeface="Times New Roman" panose="02020603050405020304" pitchFamily="18" charset="0"/>
              <a:cs typeface="Times New Roman" panose="02020603050405020304" pitchFamily="18" charset="0"/>
            </a:rPr>
            <a:t>încât</a:t>
          </a:r>
          <a:r>
            <a:rPr lang="en-US" sz="1600" b="0" i="0" kern="1200" dirty="0">
              <a:latin typeface="Times New Roman" panose="02020603050405020304" pitchFamily="18" charset="0"/>
              <a:cs typeface="Times New Roman" panose="02020603050405020304" pitchFamily="18" charset="0"/>
            </a:rPr>
            <a:t> </a:t>
          </a:r>
          <a:r>
            <a:rPr lang="en-US" sz="1600" b="0" i="0" kern="1200" dirty="0" err="1">
              <a:latin typeface="Times New Roman" panose="02020603050405020304" pitchFamily="18" charset="0"/>
              <a:cs typeface="Times New Roman" panose="02020603050405020304" pitchFamily="18" charset="0"/>
            </a:rPr>
            <a:t>să</a:t>
          </a:r>
          <a:r>
            <a:rPr lang="en-US" sz="1600" b="0" i="0" kern="1200" dirty="0">
              <a:latin typeface="Times New Roman" panose="02020603050405020304" pitchFamily="18" charset="0"/>
              <a:cs typeface="Times New Roman" panose="02020603050405020304" pitchFamily="18" charset="0"/>
            </a:rPr>
            <a:t> </a:t>
          </a:r>
          <a:r>
            <a:rPr lang="en-US" sz="1600" b="0" i="0" kern="1200" dirty="0" err="1">
              <a:latin typeface="Times New Roman" panose="02020603050405020304" pitchFamily="18" charset="0"/>
              <a:cs typeface="Times New Roman" panose="02020603050405020304" pitchFamily="18" charset="0"/>
            </a:rPr>
            <a:t>poată</a:t>
          </a:r>
          <a:r>
            <a:rPr lang="en-US" sz="1600" b="0" i="0" kern="1200" dirty="0">
              <a:latin typeface="Times New Roman" panose="02020603050405020304" pitchFamily="18" charset="0"/>
              <a:cs typeface="Times New Roman" panose="02020603050405020304" pitchFamily="18" charset="0"/>
            </a:rPr>
            <a:t> </a:t>
          </a:r>
          <a:r>
            <a:rPr lang="en-US" sz="1600" b="0" i="0" kern="1200" dirty="0" err="1">
              <a:latin typeface="Times New Roman" panose="02020603050405020304" pitchFamily="18" charset="0"/>
              <a:cs typeface="Times New Roman" panose="02020603050405020304" pitchFamily="18" charset="0"/>
            </a:rPr>
            <a:t>înțelege</a:t>
          </a:r>
          <a:r>
            <a:rPr lang="en-US" sz="1600" b="0" i="0" kern="1200" dirty="0">
              <a:latin typeface="Times New Roman" panose="02020603050405020304" pitchFamily="18" charset="0"/>
              <a:cs typeface="Times New Roman" panose="02020603050405020304" pitchFamily="18" charset="0"/>
            </a:rPr>
            <a:t> </a:t>
          </a:r>
          <a:r>
            <a:rPr lang="en-US" sz="1600" b="0" i="0" kern="1200" dirty="0" err="1">
              <a:latin typeface="Times New Roman" panose="02020603050405020304" pitchFamily="18" charset="0"/>
              <a:cs typeface="Times New Roman" panose="02020603050405020304" pitchFamily="18" charset="0"/>
            </a:rPr>
            <a:t>sarcina</a:t>
          </a:r>
          <a:r>
            <a:rPr lang="en-US" sz="1600" b="0" i="0" kern="1200" dirty="0">
              <a:latin typeface="Times New Roman" panose="02020603050405020304" pitchFamily="18" charset="0"/>
              <a:cs typeface="Times New Roman" panose="02020603050405020304" pitchFamily="18" charset="0"/>
            </a:rPr>
            <a:t> de </a:t>
          </a:r>
          <a:r>
            <a:rPr lang="en-US" sz="1600" b="0" i="0" kern="1200" dirty="0" err="1">
              <a:latin typeface="Times New Roman" panose="02020603050405020304" pitchFamily="18" charset="0"/>
              <a:cs typeface="Times New Roman" panose="02020603050405020304" pitchFamily="18" charset="0"/>
            </a:rPr>
            <a:t>lucru</a:t>
          </a:r>
          <a:r>
            <a:rPr lang="en-US" sz="1600" b="0" i="0" kern="1200" dirty="0">
              <a:latin typeface="Times New Roman" panose="02020603050405020304" pitchFamily="18" charset="0"/>
              <a:cs typeface="Times New Roman" panose="02020603050405020304" pitchFamily="18" charset="0"/>
            </a:rPr>
            <a:t> </a:t>
          </a:r>
          <a:r>
            <a:rPr lang="en-US" sz="1600" b="0" i="0" kern="1200" dirty="0" err="1">
              <a:latin typeface="Times New Roman" panose="02020603050405020304" pitchFamily="18" charset="0"/>
              <a:cs typeface="Times New Roman" panose="02020603050405020304" pitchFamily="18" charset="0"/>
            </a:rPr>
            <a:t>pentru</a:t>
          </a:r>
          <a:r>
            <a:rPr lang="en-US" sz="1600" b="0" i="0" kern="1200" dirty="0">
              <a:latin typeface="Times New Roman" panose="02020603050405020304" pitchFamily="18" charset="0"/>
              <a:cs typeface="Times New Roman" panose="02020603050405020304" pitchFamily="18" charset="0"/>
            </a:rPr>
            <a:t> a-</a:t>
          </a:r>
          <a:r>
            <a:rPr lang="en-US" sz="1600" b="0" i="0" kern="1200" dirty="0" err="1">
              <a:latin typeface="Times New Roman" panose="02020603050405020304" pitchFamily="18" charset="0"/>
              <a:cs typeface="Times New Roman" panose="02020603050405020304" pitchFamily="18" charset="0"/>
            </a:rPr>
            <a:t>și</a:t>
          </a:r>
          <a:r>
            <a:rPr lang="en-US" sz="1600" b="0" i="0" kern="1200" dirty="0">
              <a:latin typeface="Times New Roman" panose="02020603050405020304" pitchFamily="18" charset="0"/>
              <a:cs typeface="Times New Roman" panose="02020603050405020304" pitchFamily="18" charset="0"/>
            </a:rPr>
            <a:t> </a:t>
          </a:r>
          <a:r>
            <a:rPr lang="en-US" sz="1600" b="0" i="0" kern="1200" dirty="0" err="1">
              <a:latin typeface="Times New Roman" panose="02020603050405020304" pitchFamily="18" charset="0"/>
              <a:cs typeface="Times New Roman" panose="02020603050405020304" pitchFamily="18" charset="0"/>
            </a:rPr>
            <a:t>asigura</a:t>
          </a:r>
          <a:r>
            <a:rPr lang="en-US" sz="1600" b="0" i="0" kern="1200" dirty="0">
              <a:latin typeface="Times New Roman" panose="02020603050405020304" pitchFamily="18" charset="0"/>
              <a:cs typeface="Times New Roman" panose="02020603050405020304" pitchFamily="18" charset="0"/>
            </a:rPr>
            <a:t> </a:t>
          </a:r>
          <a:r>
            <a:rPr lang="en-US" sz="1600" b="0" i="0" kern="1200" dirty="0" err="1">
              <a:latin typeface="Times New Roman" panose="02020603050405020304" pitchFamily="18" charset="0"/>
              <a:cs typeface="Times New Roman" panose="02020603050405020304" pitchFamily="18" charset="0"/>
            </a:rPr>
            <a:t>performanța</a:t>
          </a:r>
          <a:endParaRPr lang="en-US" sz="1600" kern="1200" dirty="0">
            <a:latin typeface="Times New Roman" panose="02020603050405020304" pitchFamily="18" charset="0"/>
            <a:cs typeface="Times New Roman" panose="02020603050405020304" pitchFamily="18" charset="0"/>
          </a:endParaRPr>
        </a:p>
      </dsp:txBody>
      <dsp:txXfrm>
        <a:off x="507103" y="227890"/>
        <a:ext cx="5514450" cy="1000597"/>
      </dsp:txXfrm>
    </dsp:sp>
    <dsp:sp modelId="{6C11E80A-F8B0-4922-8359-6D68116C0EC3}">
      <dsp:nvSpPr>
        <dsp:cNvPr id="0" name=""/>
        <dsp:cNvSpPr/>
      </dsp:nvSpPr>
      <dsp:spPr>
        <a:xfrm>
          <a:off x="51985" y="273070"/>
          <a:ext cx="910236" cy="91023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326AED-E387-4DDE-B90D-B3B83A8054B7}">
      <dsp:nvSpPr>
        <dsp:cNvPr id="0" name=""/>
        <dsp:cNvSpPr/>
      </dsp:nvSpPr>
      <dsp:spPr>
        <a:xfrm>
          <a:off x="771800" y="1456378"/>
          <a:ext cx="5249754" cy="7281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8000" tIns="40640" rIns="40640" bIns="40640" numCol="1" spcCol="1270" anchor="ctr" anchorCtr="0">
          <a:noAutofit/>
        </a:bodyPr>
        <a:lstStyle/>
        <a:p>
          <a:pPr lvl="0" algn="just" defTabSz="711200">
            <a:lnSpc>
              <a:spcPct val="90000"/>
            </a:lnSpc>
            <a:spcBef>
              <a:spcPct val="0"/>
            </a:spcBef>
            <a:spcAft>
              <a:spcPct val="35000"/>
            </a:spcAft>
          </a:pPr>
          <a:r>
            <a:rPr lang="en-US" sz="1600" b="1" i="0" kern="1200" dirty="0" err="1">
              <a:solidFill>
                <a:schemeClr val="tx1"/>
              </a:solidFill>
              <a:highlight>
                <a:srgbClr val="00FF00"/>
              </a:highlight>
              <a:latin typeface="Times New Roman" panose="02020603050405020304" pitchFamily="18" charset="0"/>
              <a:cs typeface="Times New Roman" panose="02020603050405020304" pitchFamily="18" charset="0"/>
            </a:rPr>
            <a:t>validitate</a:t>
          </a:r>
          <a:r>
            <a:rPr lang="en-US" sz="1600" b="0" i="0" kern="1200" dirty="0">
              <a:latin typeface="Times New Roman" panose="02020603050405020304" pitchFamily="18" charset="0"/>
              <a:cs typeface="Times New Roman" panose="02020603050405020304" pitchFamily="18" charset="0"/>
            </a:rPr>
            <a:t> - </a:t>
          </a:r>
          <a:r>
            <a:rPr lang="en-US" sz="1600" b="0" i="0" kern="1200" dirty="0" err="1">
              <a:latin typeface="Times New Roman" panose="02020603050405020304" pitchFamily="18" charset="0"/>
              <a:cs typeface="Times New Roman" panose="02020603050405020304" pitchFamily="18" charset="0"/>
            </a:rPr>
            <a:t>evaluarea</a:t>
          </a:r>
          <a:r>
            <a:rPr lang="en-US" sz="1600" b="0" i="0" kern="1200" dirty="0">
              <a:latin typeface="Times New Roman" panose="02020603050405020304" pitchFamily="18" charset="0"/>
              <a:cs typeface="Times New Roman" panose="02020603050405020304" pitchFamily="18" charset="0"/>
            </a:rPr>
            <a:t> </a:t>
          </a:r>
          <a:r>
            <a:rPr lang="en-US" sz="1600" b="0" i="0" kern="1200" dirty="0" err="1">
              <a:latin typeface="Times New Roman" panose="02020603050405020304" pitchFamily="18" charset="0"/>
              <a:cs typeface="Times New Roman" panose="02020603050405020304" pitchFamily="18" charset="0"/>
            </a:rPr>
            <a:t>măsoară</a:t>
          </a:r>
          <a:r>
            <a:rPr lang="en-US" sz="1600" b="0" i="0" kern="1200" dirty="0">
              <a:latin typeface="Times New Roman" panose="02020603050405020304" pitchFamily="18" charset="0"/>
              <a:cs typeface="Times New Roman" panose="02020603050405020304" pitchFamily="18" charset="0"/>
            </a:rPr>
            <a:t> </a:t>
          </a:r>
          <a:r>
            <a:rPr lang="en-US" sz="1600" b="0" i="0" kern="1200" dirty="0" err="1">
              <a:latin typeface="Times New Roman" panose="02020603050405020304" pitchFamily="18" charset="0"/>
              <a:cs typeface="Times New Roman" panose="02020603050405020304" pitchFamily="18" charset="0"/>
            </a:rPr>
            <a:t>ceea</a:t>
          </a:r>
          <a:r>
            <a:rPr lang="en-US" sz="1600" b="0" i="0" kern="1200" dirty="0">
              <a:latin typeface="Times New Roman" panose="02020603050405020304" pitchFamily="18" charset="0"/>
              <a:cs typeface="Times New Roman" panose="02020603050405020304" pitchFamily="18" charset="0"/>
            </a:rPr>
            <a:t> </a:t>
          </a:r>
          <a:r>
            <a:rPr lang="en-US" sz="1600" b="0" i="0" kern="1200" dirty="0" err="1">
              <a:latin typeface="Times New Roman" panose="02020603050405020304" pitchFamily="18" charset="0"/>
              <a:cs typeface="Times New Roman" panose="02020603050405020304" pitchFamily="18" charset="0"/>
            </a:rPr>
            <a:t>ce</a:t>
          </a:r>
          <a:r>
            <a:rPr lang="en-US" sz="1600" b="0" i="0" kern="1200" dirty="0">
              <a:latin typeface="Times New Roman" panose="02020603050405020304" pitchFamily="18" charset="0"/>
              <a:cs typeface="Times New Roman" panose="02020603050405020304" pitchFamily="18" charset="0"/>
            </a:rPr>
            <a:t> </a:t>
          </a:r>
          <a:r>
            <a:rPr lang="en-US" sz="1600" b="0" i="0" kern="1200" dirty="0" err="1">
              <a:latin typeface="Times New Roman" panose="02020603050405020304" pitchFamily="18" charset="0"/>
              <a:cs typeface="Times New Roman" panose="02020603050405020304" pitchFamily="18" charset="0"/>
            </a:rPr>
            <a:t>intenționează</a:t>
          </a:r>
          <a:r>
            <a:rPr lang="en-US" sz="1600" b="0" i="0" kern="1200" dirty="0">
              <a:latin typeface="Times New Roman" panose="02020603050405020304" pitchFamily="18" charset="0"/>
              <a:cs typeface="Times New Roman" panose="02020603050405020304" pitchFamily="18" charset="0"/>
            </a:rPr>
            <a:t> </a:t>
          </a:r>
          <a:r>
            <a:rPr lang="en-US" sz="1600" b="0" i="0" kern="1200" dirty="0" err="1">
              <a:latin typeface="Times New Roman" panose="02020603050405020304" pitchFamily="18" charset="0"/>
              <a:cs typeface="Times New Roman" panose="02020603050405020304" pitchFamily="18" charset="0"/>
            </a:rPr>
            <a:t>prin</a:t>
          </a:r>
          <a:r>
            <a:rPr lang="en-US" sz="1600" b="0" i="0" kern="1200" dirty="0">
              <a:latin typeface="Times New Roman" panose="02020603050405020304" pitchFamily="18" charset="0"/>
              <a:cs typeface="Times New Roman" panose="02020603050405020304" pitchFamily="18" charset="0"/>
            </a:rPr>
            <a:t> </a:t>
          </a:r>
          <a:r>
            <a:rPr lang="en-US" sz="1600" b="0" i="0" kern="1200" dirty="0" err="1">
              <a:latin typeface="Times New Roman" panose="02020603050405020304" pitchFamily="18" charset="0"/>
              <a:cs typeface="Times New Roman" panose="02020603050405020304" pitchFamily="18" charset="0"/>
            </a:rPr>
            <a:t>competențele</a:t>
          </a:r>
          <a:r>
            <a:rPr lang="en-US" sz="1600" b="0" i="0" kern="1200" dirty="0">
              <a:latin typeface="Times New Roman" panose="02020603050405020304" pitchFamily="18" charset="0"/>
              <a:cs typeface="Times New Roman" panose="02020603050405020304" pitchFamily="18" charset="0"/>
            </a:rPr>
            <a:t> de </a:t>
          </a:r>
          <a:r>
            <a:rPr lang="en-US" sz="1600" b="0" i="0" kern="1200" dirty="0" err="1">
              <a:latin typeface="Times New Roman" panose="02020603050405020304" pitchFamily="18" charset="0"/>
              <a:cs typeface="Times New Roman" panose="02020603050405020304" pitchFamily="18" charset="0"/>
            </a:rPr>
            <a:t>evaluat</a:t>
          </a:r>
          <a:r>
            <a:rPr lang="en-US" sz="1600" b="0" i="0" kern="1200" dirty="0">
              <a:latin typeface="Times New Roman" panose="02020603050405020304" pitchFamily="18" charset="0"/>
              <a:cs typeface="Times New Roman" panose="02020603050405020304" pitchFamily="18" charset="0"/>
            </a:rPr>
            <a:t>, </a:t>
          </a:r>
          <a:r>
            <a:rPr lang="en-US" sz="1600" b="0" i="0" kern="1200" dirty="0" err="1">
              <a:latin typeface="Times New Roman" panose="02020603050405020304" pitchFamily="18" charset="0"/>
              <a:cs typeface="Times New Roman" panose="02020603050405020304" pitchFamily="18" charset="0"/>
            </a:rPr>
            <a:t>iar</a:t>
          </a:r>
          <a:r>
            <a:rPr lang="en-US" sz="1600" b="0" i="0" kern="1200" dirty="0">
              <a:latin typeface="Times New Roman" panose="02020603050405020304" pitchFamily="18" charset="0"/>
              <a:cs typeface="Times New Roman" panose="02020603050405020304" pitchFamily="18" charset="0"/>
            </a:rPr>
            <a:t> </a:t>
          </a:r>
          <a:r>
            <a:rPr lang="en-US" sz="1600" b="0" i="0" kern="1200" dirty="0" err="1">
              <a:latin typeface="Times New Roman" panose="02020603050405020304" pitchFamily="18" charset="0"/>
              <a:cs typeface="Times New Roman" panose="02020603050405020304" pitchFamily="18" charset="0"/>
            </a:rPr>
            <a:t>rezultatele</a:t>
          </a:r>
          <a:r>
            <a:rPr lang="en-US" sz="1600" b="0" i="0" kern="1200" dirty="0">
              <a:latin typeface="Times New Roman" panose="02020603050405020304" pitchFamily="18" charset="0"/>
              <a:cs typeface="Times New Roman" panose="02020603050405020304" pitchFamily="18" charset="0"/>
            </a:rPr>
            <a:t> pot fi </a:t>
          </a:r>
          <a:r>
            <a:rPr lang="en-US" sz="1600" b="0" i="0" kern="1200" dirty="0" err="1">
              <a:latin typeface="Times New Roman" panose="02020603050405020304" pitchFamily="18" charset="0"/>
              <a:cs typeface="Times New Roman" panose="02020603050405020304" pitchFamily="18" charset="0"/>
            </a:rPr>
            <a:t>utilizate</a:t>
          </a:r>
          <a:r>
            <a:rPr lang="en-US" sz="1600" b="0" i="0" kern="1200" dirty="0">
              <a:latin typeface="Times New Roman" panose="02020603050405020304" pitchFamily="18" charset="0"/>
              <a:cs typeface="Times New Roman" panose="02020603050405020304" pitchFamily="18" charset="0"/>
            </a:rPr>
            <a:t> </a:t>
          </a:r>
          <a:r>
            <a:rPr lang="en-US" sz="1600" b="0" i="0" kern="1200" dirty="0" err="1">
              <a:latin typeface="Times New Roman" panose="02020603050405020304" pitchFamily="18" charset="0"/>
              <a:cs typeface="Times New Roman" panose="02020603050405020304" pitchFamily="18" charset="0"/>
            </a:rPr>
            <a:t>în</a:t>
          </a:r>
          <a:r>
            <a:rPr lang="en-US" sz="1600" b="0" i="0" kern="1200" dirty="0">
              <a:latin typeface="Times New Roman" panose="02020603050405020304" pitchFamily="18" charset="0"/>
              <a:cs typeface="Times New Roman" panose="02020603050405020304" pitchFamily="18" charset="0"/>
            </a:rPr>
            <a:t> </a:t>
          </a:r>
          <a:r>
            <a:rPr lang="en-US" sz="1600" b="0" i="0" kern="1200" dirty="0" err="1">
              <a:latin typeface="Times New Roman" panose="02020603050405020304" pitchFamily="18" charset="0"/>
              <a:cs typeface="Times New Roman" panose="02020603050405020304" pitchFamily="18" charset="0"/>
            </a:rPr>
            <a:t>formularea</a:t>
          </a:r>
          <a:r>
            <a:rPr lang="en-US" sz="1600" b="0" i="0" kern="1200" dirty="0">
              <a:latin typeface="Times New Roman" panose="02020603050405020304" pitchFamily="18" charset="0"/>
              <a:cs typeface="Times New Roman" panose="02020603050405020304" pitchFamily="18" charset="0"/>
            </a:rPr>
            <a:t> </a:t>
          </a:r>
          <a:r>
            <a:rPr lang="en-US" sz="1600" b="0" i="0" kern="1200" dirty="0" err="1">
              <a:latin typeface="Times New Roman" panose="02020603050405020304" pitchFamily="18" charset="0"/>
              <a:cs typeface="Times New Roman" panose="02020603050405020304" pitchFamily="18" charset="0"/>
            </a:rPr>
            <a:t>feedbackului</a:t>
          </a:r>
          <a:endParaRPr lang="en-US" sz="1600" kern="1200" dirty="0">
            <a:latin typeface="Times New Roman" panose="02020603050405020304" pitchFamily="18" charset="0"/>
            <a:cs typeface="Times New Roman" panose="02020603050405020304" pitchFamily="18" charset="0"/>
          </a:endParaRPr>
        </a:p>
      </dsp:txBody>
      <dsp:txXfrm>
        <a:off x="771800" y="1456378"/>
        <a:ext cx="5249754" cy="728189"/>
      </dsp:txXfrm>
    </dsp:sp>
    <dsp:sp modelId="{063BF279-41FF-4D4D-883F-4241318D7C61}">
      <dsp:nvSpPr>
        <dsp:cNvPr id="0" name=""/>
        <dsp:cNvSpPr/>
      </dsp:nvSpPr>
      <dsp:spPr>
        <a:xfrm>
          <a:off x="316681" y="1365354"/>
          <a:ext cx="910236" cy="91023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BF6FBC-399F-45CA-980A-296800E15DBE}">
      <dsp:nvSpPr>
        <dsp:cNvPr id="0" name=""/>
        <dsp:cNvSpPr/>
      </dsp:nvSpPr>
      <dsp:spPr>
        <a:xfrm>
          <a:off x="507103" y="2548661"/>
          <a:ext cx="5514450" cy="7281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8000" tIns="40640" rIns="40640" bIns="40640" numCol="1" spcCol="1270" anchor="ctr" anchorCtr="0">
          <a:noAutofit/>
        </a:bodyPr>
        <a:lstStyle/>
        <a:p>
          <a:pPr lvl="0" algn="just" defTabSz="711200">
            <a:lnSpc>
              <a:spcPct val="90000"/>
            </a:lnSpc>
            <a:spcBef>
              <a:spcPct val="0"/>
            </a:spcBef>
            <a:spcAft>
              <a:spcPct val="35000"/>
            </a:spcAft>
          </a:pPr>
          <a:r>
            <a:rPr lang="en-US" sz="1600" b="1" i="0" kern="1200" dirty="0" err="1">
              <a:solidFill>
                <a:schemeClr val="tx1"/>
              </a:solidFill>
              <a:highlight>
                <a:srgbClr val="00FF00"/>
              </a:highlight>
              <a:latin typeface="Times New Roman" panose="02020603050405020304" pitchFamily="18" charset="0"/>
              <a:cs typeface="Times New Roman" panose="02020603050405020304" pitchFamily="18" charset="0"/>
            </a:rPr>
            <a:t>diversitate</a:t>
          </a:r>
          <a:r>
            <a:rPr lang="en-US" sz="1600" b="0" i="0" kern="1200" dirty="0">
              <a:latin typeface="Times New Roman" panose="02020603050405020304" pitchFamily="18" charset="0"/>
              <a:cs typeface="Times New Roman" panose="02020603050405020304" pitchFamily="18" charset="0"/>
            </a:rPr>
            <a:t> - </a:t>
          </a:r>
          <a:r>
            <a:rPr lang="en-US" sz="1600" b="0" i="0" kern="1200" dirty="0" err="1">
              <a:latin typeface="Times New Roman" panose="02020603050405020304" pitchFamily="18" charset="0"/>
              <a:cs typeface="Times New Roman" panose="02020603050405020304" pitchFamily="18" charset="0"/>
            </a:rPr>
            <a:t>existența</a:t>
          </a:r>
          <a:r>
            <a:rPr lang="en-US" sz="1600" b="0" i="0" kern="1200" dirty="0">
              <a:latin typeface="Times New Roman" panose="02020603050405020304" pitchFamily="18" charset="0"/>
              <a:cs typeface="Times New Roman" panose="02020603050405020304" pitchFamily="18" charset="0"/>
            </a:rPr>
            <a:t> </a:t>
          </a:r>
          <a:r>
            <a:rPr lang="en-US" sz="1600" b="0" i="0" kern="1200" dirty="0" err="1">
              <a:latin typeface="Times New Roman" panose="02020603050405020304" pitchFamily="18" charset="0"/>
              <a:cs typeface="Times New Roman" panose="02020603050405020304" pitchFamily="18" charset="0"/>
            </a:rPr>
            <a:t>unei</a:t>
          </a:r>
          <a:r>
            <a:rPr lang="en-US" sz="1600" b="0" i="0" kern="1200" dirty="0">
              <a:latin typeface="Times New Roman" panose="02020603050405020304" pitchFamily="18" charset="0"/>
              <a:cs typeface="Times New Roman" panose="02020603050405020304" pitchFamily="18" charset="0"/>
            </a:rPr>
            <a:t> </a:t>
          </a:r>
          <a:r>
            <a:rPr lang="en-US" sz="1600" b="0" i="0" kern="1200" dirty="0" err="1">
              <a:latin typeface="Times New Roman" panose="02020603050405020304" pitchFamily="18" charset="0"/>
              <a:cs typeface="Times New Roman" panose="02020603050405020304" pitchFamily="18" charset="0"/>
            </a:rPr>
            <a:t>varietăți</a:t>
          </a:r>
          <a:r>
            <a:rPr lang="en-US" sz="1600" b="0" i="0" kern="1200" dirty="0">
              <a:latin typeface="Times New Roman" panose="02020603050405020304" pitchFamily="18" charset="0"/>
              <a:cs typeface="Times New Roman" panose="02020603050405020304" pitchFamily="18" charset="0"/>
            </a:rPr>
            <a:t> de </a:t>
          </a:r>
          <a:r>
            <a:rPr lang="en-US" sz="1600" b="0" i="0" kern="1200" dirty="0" err="1">
              <a:latin typeface="Times New Roman" panose="02020603050405020304" pitchFamily="18" charset="0"/>
              <a:cs typeface="Times New Roman" panose="02020603050405020304" pitchFamily="18" charset="0"/>
            </a:rPr>
            <a:t>forme</a:t>
          </a:r>
          <a:r>
            <a:rPr lang="en-US" sz="1600" b="0" i="0" kern="1200" dirty="0">
              <a:latin typeface="Times New Roman" panose="02020603050405020304" pitchFamily="18" charset="0"/>
              <a:cs typeface="Times New Roman" panose="02020603050405020304" pitchFamily="18" charset="0"/>
            </a:rPr>
            <a:t> </a:t>
          </a:r>
          <a:r>
            <a:rPr lang="en-US" sz="1600" b="0" i="0" kern="1200" dirty="0" err="1">
              <a:latin typeface="Times New Roman" panose="02020603050405020304" pitchFamily="18" charset="0"/>
              <a:cs typeface="Times New Roman" panose="02020603050405020304" pitchFamily="18" charset="0"/>
            </a:rPr>
            <a:t>și</a:t>
          </a:r>
          <a:r>
            <a:rPr lang="en-US" sz="1600" b="0" i="0" kern="1200" dirty="0">
              <a:latin typeface="Times New Roman" panose="02020603050405020304" pitchFamily="18" charset="0"/>
              <a:cs typeface="Times New Roman" panose="02020603050405020304" pitchFamily="18" charset="0"/>
            </a:rPr>
            <a:t> </a:t>
          </a:r>
          <a:r>
            <a:rPr lang="en-US" sz="1600" b="0" i="0" kern="1200" dirty="0" err="1">
              <a:latin typeface="Times New Roman" panose="02020603050405020304" pitchFamily="18" charset="0"/>
              <a:cs typeface="Times New Roman" panose="02020603050405020304" pitchFamily="18" charset="0"/>
            </a:rPr>
            <a:t>metode</a:t>
          </a:r>
          <a:r>
            <a:rPr lang="en-US" sz="1600" b="0" i="0" kern="1200" dirty="0">
              <a:latin typeface="Times New Roman" panose="02020603050405020304" pitchFamily="18" charset="0"/>
              <a:cs typeface="Times New Roman" panose="02020603050405020304" pitchFamily="18" charset="0"/>
            </a:rPr>
            <a:t> de </a:t>
          </a:r>
          <a:r>
            <a:rPr lang="en-US" sz="1600" b="0" i="0" kern="1200" dirty="0" err="1">
              <a:latin typeface="Times New Roman" panose="02020603050405020304" pitchFamily="18" charset="0"/>
              <a:cs typeface="Times New Roman" panose="02020603050405020304" pitchFamily="18" charset="0"/>
            </a:rPr>
            <a:t>evaluare</a:t>
          </a:r>
          <a:r>
            <a:rPr lang="en-US" sz="1600" b="0" i="0" kern="1200" dirty="0">
              <a:latin typeface="Times New Roman" panose="02020603050405020304" pitchFamily="18" charset="0"/>
              <a:cs typeface="Times New Roman" panose="02020603050405020304" pitchFamily="18" charset="0"/>
            </a:rPr>
            <a:t> care pot fi </a:t>
          </a:r>
          <a:r>
            <a:rPr lang="en-US" sz="1600" b="0" i="0" kern="1200" dirty="0" err="1">
              <a:latin typeface="Times New Roman" panose="02020603050405020304" pitchFamily="18" charset="0"/>
              <a:cs typeface="Times New Roman" panose="02020603050405020304" pitchFamily="18" charset="0"/>
            </a:rPr>
            <a:t>adecvate</a:t>
          </a:r>
          <a:r>
            <a:rPr lang="en-US" sz="1600" b="0" i="0" kern="1200" dirty="0">
              <a:latin typeface="Times New Roman" panose="02020603050405020304" pitchFamily="18" charset="0"/>
              <a:cs typeface="Times New Roman" panose="02020603050405020304" pitchFamily="18" charset="0"/>
            </a:rPr>
            <a:t> </a:t>
          </a:r>
          <a:r>
            <a:rPr lang="en-US" sz="1600" b="0" i="0" kern="1200" dirty="0" err="1">
              <a:latin typeface="Times New Roman" panose="02020603050405020304" pitchFamily="18" charset="0"/>
              <a:cs typeface="Times New Roman" panose="02020603050405020304" pitchFamily="18" charset="0"/>
            </a:rPr>
            <a:t>scopului</a:t>
          </a:r>
          <a:r>
            <a:rPr lang="en-US" sz="1600" b="0" i="0" kern="1200" dirty="0">
              <a:latin typeface="Times New Roman" panose="02020603050405020304" pitchFamily="18" charset="0"/>
              <a:cs typeface="Times New Roman" panose="02020603050405020304" pitchFamily="18" charset="0"/>
            </a:rPr>
            <a:t> </a:t>
          </a:r>
          <a:r>
            <a:rPr lang="en-US" sz="1600" b="0" i="0" kern="1200" dirty="0" err="1">
              <a:latin typeface="Times New Roman" panose="02020603050405020304" pitchFamily="18" charset="0"/>
              <a:cs typeface="Times New Roman" panose="02020603050405020304" pitchFamily="18" charset="0"/>
            </a:rPr>
            <a:t>procesului</a:t>
          </a:r>
          <a:r>
            <a:rPr lang="en-US" sz="1600" b="0" i="0" kern="1200" dirty="0">
              <a:latin typeface="Times New Roman" panose="02020603050405020304" pitchFamily="18" charset="0"/>
              <a:cs typeface="Times New Roman" panose="02020603050405020304" pitchFamily="18" charset="0"/>
            </a:rPr>
            <a:t> de </a:t>
          </a:r>
          <a:r>
            <a:rPr lang="en-US" sz="1600" b="0" i="0" kern="1200" dirty="0" err="1">
              <a:latin typeface="Times New Roman" panose="02020603050405020304" pitchFamily="18" charset="0"/>
              <a:cs typeface="Times New Roman" panose="02020603050405020304" pitchFamily="18" charset="0"/>
            </a:rPr>
            <a:t>evaluare</a:t>
          </a:r>
          <a:endParaRPr lang="en-US" sz="1600" kern="1200" dirty="0">
            <a:latin typeface="Times New Roman" panose="02020603050405020304" pitchFamily="18" charset="0"/>
            <a:cs typeface="Times New Roman" panose="02020603050405020304" pitchFamily="18" charset="0"/>
          </a:endParaRPr>
        </a:p>
      </dsp:txBody>
      <dsp:txXfrm>
        <a:off x="507103" y="2548661"/>
        <a:ext cx="5514450" cy="728189"/>
      </dsp:txXfrm>
    </dsp:sp>
    <dsp:sp modelId="{E97AB259-7A5B-43C4-8110-EAB3A8EA7385}">
      <dsp:nvSpPr>
        <dsp:cNvPr id="0" name=""/>
        <dsp:cNvSpPr/>
      </dsp:nvSpPr>
      <dsp:spPr>
        <a:xfrm>
          <a:off x="51985" y="2457637"/>
          <a:ext cx="910236" cy="91023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7658C-AA56-4A25-87BC-5FF6EF3B387E}">
      <dsp:nvSpPr>
        <dsp:cNvPr id="0" name=""/>
        <dsp:cNvSpPr/>
      </dsp:nvSpPr>
      <dsp:spPr>
        <a:xfrm>
          <a:off x="-3961445" y="-608191"/>
          <a:ext cx="4720987" cy="4720987"/>
        </a:xfrm>
        <a:prstGeom prst="blockArc">
          <a:avLst>
            <a:gd name="adj1" fmla="val 18900000"/>
            <a:gd name="adj2" fmla="val 2700000"/>
            <a:gd name="adj3" fmla="val 45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A6100E-889E-4C1E-88AB-FB7E048E27E7}">
      <dsp:nvSpPr>
        <dsp:cNvPr id="0" name=""/>
        <dsp:cNvSpPr/>
      </dsp:nvSpPr>
      <dsp:spPr>
        <a:xfrm>
          <a:off x="488451" y="350460"/>
          <a:ext cx="5307009" cy="7009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6356" tIns="40640" rIns="40640" bIns="40640" numCol="1" spcCol="1270" anchor="ctr" anchorCtr="0">
          <a:noAutofit/>
        </a:bodyPr>
        <a:lstStyle/>
        <a:p>
          <a:pPr lvl="0" algn="just" defTabSz="711200">
            <a:lnSpc>
              <a:spcPct val="90000"/>
            </a:lnSpc>
            <a:spcBef>
              <a:spcPct val="0"/>
            </a:spcBef>
            <a:spcAft>
              <a:spcPct val="35000"/>
            </a:spcAft>
          </a:pPr>
          <a:r>
            <a:rPr lang="en-US" sz="1600" b="1" i="0" kern="1200" dirty="0" err="1">
              <a:solidFill>
                <a:schemeClr val="tx1"/>
              </a:solidFill>
              <a:highlight>
                <a:srgbClr val="00FF00"/>
              </a:highlight>
              <a:latin typeface="Times New Roman" panose="02020603050405020304" pitchFamily="18" charset="0"/>
              <a:cs typeface="Times New Roman" panose="02020603050405020304" pitchFamily="18" charset="0"/>
            </a:rPr>
            <a:t>flexibilitate</a:t>
          </a:r>
          <a:r>
            <a:rPr lang="en-US" sz="1600" b="0" i="0" kern="1200" dirty="0">
              <a:latin typeface="Times New Roman" panose="02020603050405020304" pitchFamily="18" charset="0"/>
              <a:cs typeface="Times New Roman" panose="02020603050405020304" pitchFamily="18" charset="0"/>
            </a:rPr>
            <a:t> - </a:t>
          </a:r>
          <a:r>
            <a:rPr lang="en-US" sz="1600" b="0" i="0" kern="1200" dirty="0" err="1">
              <a:latin typeface="Times New Roman" panose="02020603050405020304" pitchFamily="18" charset="0"/>
              <a:cs typeface="Times New Roman" panose="02020603050405020304" pitchFamily="18" charset="0"/>
            </a:rPr>
            <a:t>adaptarea</a:t>
          </a:r>
          <a:r>
            <a:rPr lang="en-US" sz="1600" b="0" i="0" kern="1200" dirty="0">
              <a:latin typeface="Times New Roman" panose="02020603050405020304" pitchFamily="18" charset="0"/>
              <a:cs typeface="Times New Roman" panose="02020603050405020304" pitchFamily="18" charset="0"/>
            </a:rPr>
            <a:t> </a:t>
          </a:r>
          <a:r>
            <a:rPr lang="en-US" sz="1600" b="0" i="0" kern="1200" dirty="0" err="1">
              <a:latin typeface="Times New Roman" panose="02020603050405020304" pitchFamily="18" charset="0"/>
              <a:cs typeface="Times New Roman" panose="02020603050405020304" pitchFamily="18" charset="0"/>
            </a:rPr>
            <a:t>probelor</a:t>
          </a:r>
          <a:r>
            <a:rPr lang="en-US" sz="1600" b="0" i="0" kern="1200" dirty="0">
              <a:latin typeface="Times New Roman" panose="02020603050405020304" pitchFamily="18" charset="0"/>
              <a:cs typeface="Times New Roman" panose="02020603050405020304" pitchFamily="18" charset="0"/>
            </a:rPr>
            <a:t> de </a:t>
          </a:r>
          <a:r>
            <a:rPr lang="en-US" sz="1600" b="0" i="0" kern="1200" dirty="0" err="1">
              <a:latin typeface="Times New Roman" panose="02020603050405020304" pitchFamily="18" charset="0"/>
              <a:cs typeface="Times New Roman" panose="02020603050405020304" pitchFamily="18" charset="0"/>
            </a:rPr>
            <a:t>evaluare</a:t>
          </a:r>
          <a:r>
            <a:rPr lang="en-US" sz="1600" b="0" i="0" kern="1200" dirty="0">
              <a:latin typeface="Times New Roman" panose="02020603050405020304" pitchFamily="18" charset="0"/>
              <a:cs typeface="Times New Roman" panose="02020603050405020304" pitchFamily="18" charset="0"/>
            </a:rPr>
            <a:t> </a:t>
          </a:r>
          <a:r>
            <a:rPr lang="en-US" sz="1600" b="0" i="0" kern="1200" dirty="0" err="1">
              <a:latin typeface="Times New Roman" panose="02020603050405020304" pitchFamily="18" charset="0"/>
              <a:cs typeface="Times New Roman" panose="02020603050405020304" pitchFamily="18" charset="0"/>
            </a:rPr>
            <a:t>specificului</a:t>
          </a:r>
          <a:r>
            <a:rPr lang="en-US" sz="1600" b="0" i="0" kern="1200" dirty="0">
              <a:latin typeface="Times New Roman" panose="02020603050405020304" pitchFamily="18" charset="0"/>
              <a:cs typeface="Times New Roman" panose="02020603050405020304" pitchFamily="18" charset="0"/>
            </a:rPr>
            <a:t> </a:t>
          </a:r>
          <a:r>
            <a:rPr lang="en-US" sz="1600" b="0" i="0" kern="1200" dirty="0" err="1">
              <a:latin typeface="Times New Roman" panose="02020603050405020304" pitchFamily="18" charset="0"/>
              <a:cs typeface="Times New Roman" panose="02020603050405020304" pitchFamily="18" charset="0"/>
            </a:rPr>
            <a:t>disciplinei</a:t>
          </a:r>
          <a:r>
            <a:rPr lang="en-US" sz="1600" b="0" i="0" kern="1200" dirty="0">
              <a:latin typeface="Times New Roman" panose="02020603050405020304" pitchFamily="18" charset="0"/>
              <a:cs typeface="Times New Roman" panose="02020603050405020304" pitchFamily="18" charset="0"/>
            </a:rPr>
            <a:t>/</a:t>
          </a:r>
          <a:r>
            <a:rPr lang="en-US" sz="1600" b="0" i="0" kern="1200" dirty="0" err="1">
              <a:latin typeface="Times New Roman" panose="02020603050405020304" pitchFamily="18" charset="0"/>
              <a:cs typeface="Times New Roman" panose="02020603050405020304" pitchFamily="18" charset="0"/>
            </a:rPr>
            <a:t>modulului</a:t>
          </a:r>
          <a:r>
            <a:rPr lang="en-US" sz="1600" b="0" i="0" kern="1200" dirty="0">
              <a:latin typeface="Times New Roman" panose="02020603050405020304" pitchFamily="18" charset="0"/>
              <a:cs typeface="Times New Roman" panose="02020603050405020304" pitchFamily="18" charset="0"/>
            </a:rPr>
            <a:t> de </a:t>
          </a:r>
          <a:r>
            <a:rPr lang="en-US" sz="1600" b="0" i="0" kern="1200" dirty="0" err="1">
              <a:latin typeface="Times New Roman" panose="02020603050405020304" pitchFamily="18" charset="0"/>
              <a:cs typeface="Times New Roman" panose="02020603050405020304" pitchFamily="18" charset="0"/>
            </a:rPr>
            <a:t>pregătire</a:t>
          </a:r>
          <a:r>
            <a:rPr lang="en-US" sz="1600" b="0" i="0" kern="1200" dirty="0">
              <a:latin typeface="Times New Roman" panose="02020603050405020304" pitchFamily="18" charset="0"/>
              <a:cs typeface="Times New Roman" panose="02020603050405020304" pitchFamily="18" charset="0"/>
            </a:rPr>
            <a:t> </a:t>
          </a:r>
          <a:r>
            <a:rPr lang="en-US" sz="1600" b="0" i="0" kern="1200" dirty="0" err="1">
              <a:latin typeface="Times New Roman" panose="02020603050405020304" pitchFamily="18" charset="0"/>
              <a:cs typeface="Times New Roman" panose="02020603050405020304" pitchFamily="18" charset="0"/>
            </a:rPr>
            <a:t>profesională</a:t>
          </a:r>
          <a:r>
            <a:rPr lang="en-US" sz="1600" b="0" i="0" kern="1200" dirty="0">
              <a:latin typeface="Times New Roman" panose="02020603050405020304" pitchFamily="18" charset="0"/>
              <a:cs typeface="Times New Roman" panose="02020603050405020304" pitchFamily="18" charset="0"/>
            </a:rPr>
            <a:t>, </a:t>
          </a:r>
          <a:r>
            <a:rPr lang="en-US" sz="1600" b="0" i="0" kern="1200" dirty="0" err="1">
              <a:latin typeface="Times New Roman" panose="02020603050405020304" pitchFamily="18" charset="0"/>
              <a:cs typeface="Times New Roman" panose="02020603050405020304" pitchFamily="18" charset="0"/>
            </a:rPr>
            <a:t>respectiv</a:t>
          </a:r>
          <a:r>
            <a:rPr lang="en-US" sz="1600" b="0" i="0" kern="1200" dirty="0">
              <a:latin typeface="Times New Roman" panose="02020603050405020304" pitchFamily="18" charset="0"/>
              <a:cs typeface="Times New Roman" panose="02020603050405020304" pitchFamily="18" charset="0"/>
            </a:rPr>
            <a:t> </a:t>
          </a:r>
          <a:r>
            <a:rPr lang="en-US" sz="1600" b="0" i="0" kern="1200" dirty="0" err="1">
              <a:latin typeface="Times New Roman" panose="02020603050405020304" pitchFamily="18" charset="0"/>
              <a:cs typeface="Times New Roman" panose="02020603050405020304" pitchFamily="18" charset="0"/>
            </a:rPr>
            <a:t>nivelului</a:t>
          </a:r>
          <a:r>
            <a:rPr lang="en-US" sz="1600" b="0" i="0" kern="1200" dirty="0">
              <a:latin typeface="Times New Roman" panose="02020603050405020304" pitchFamily="18" charset="0"/>
              <a:cs typeface="Times New Roman" panose="02020603050405020304" pitchFamily="18" charset="0"/>
            </a:rPr>
            <a:t> de </a:t>
          </a:r>
          <a:r>
            <a:rPr lang="en-US" sz="1600" b="0" i="0" kern="1200" dirty="0" err="1">
              <a:latin typeface="Times New Roman" panose="02020603050405020304" pitchFamily="18" charset="0"/>
              <a:cs typeface="Times New Roman" panose="02020603050405020304" pitchFamily="18" charset="0"/>
            </a:rPr>
            <a:t>dezvoltare</a:t>
          </a:r>
          <a:r>
            <a:rPr lang="en-US" sz="1600" b="0" i="0" kern="1200" dirty="0">
              <a:latin typeface="Times New Roman" panose="02020603050405020304" pitchFamily="18" charset="0"/>
              <a:cs typeface="Times New Roman" panose="02020603050405020304" pitchFamily="18" charset="0"/>
            </a:rPr>
            <a:t> </a:t>
          </a:r>
          <a:r>
            <a:rPr lang="en-US" sz="1600" b="0" i="0" kern="1200" dirty="0" err="1">
              <a:latin typeface="Times New Roman" panose="02020603050405020304" pitchFamily="18" charset="0"/>
              <a:cs typeface="Times New Roman" panose="02020603050405020304" pitchFamily="18" charset="0"/>
            </a:rPr>
            <a:t>intelectuală</a:t>
          </a:r>
          <a:r>
            <a:rPr lang="en-US" sz="1600" b="0" i="0" kern="1200" dirty="0">
              <a:latin typeface="Times New Roman" panose="02020603050405020304" pitchFamily="18" charset="0"/>
              <a:cs typeface="Times New Roman" panose="02020603050405020304" pitchFamily="18" charset="0"/>
            </a:rPr>
            <a:t> a </a:t>
          </a:r>
          <a:r>
            <a:rPr lang="en-US" sz="1600" b="0" i="0" kern="1200" dirty="0" err="1">
              <a:latin typeface="Times New Roman" panose="02020603050405020304" pitchFamily="18" charset="0"/>
              <a:cs typeface="Times New Roman" panose="02020603050405020304" pitchFamily="18" charset="0"/>
            </a:rPr>
            <a:t>elevilor</a:t>
          </a:r>
          <a:endParaRPr lang="en-US" sz="1600" kern="1200" dirty="0">
            <a:latin typeface="Times New Roman" panose="02020603050405020304" pitchFamily="18" charset="0"/>
            <a:cs typeface="Times New Roman" panose="02020603050405020304" pitchFamily="18" charset="0"/>
          </a:endParaRPr>
        </a:p>
      </dsp:txBody>
      <dsp:txXfrm>
        <a:off x="488451" y="350460"/>
        <a:ext cx="5307009" cy="700920"/>
      </dsp:txXfrm>
    </dsp:sp>
    <dsp:sp modelId="{6C11E80A-F8B0-4922-8359-6D68116C0EC3}">
      <dsp:nvSpPr>
        <dsp:cNvPr id="0" name=""/>
        <dsp:cNvSpPr/>
      </dsp:nvSpPr>
      <dsp:spPr>
        <a:xfrm>
          <a:off x="50375" y="262845"/>
          <a:ext cx="876151" cy="87615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326AED-E387-4DDE-B90D-B3B83A8054B7}">
      <dsp:nvSpPr>
        <dsp:cNvPr id="0" name=""/>
        <dsp:cNvSpPr/>
      </dsp:nvSpPr>
      <dsp:spPr>
        <a:xfrm>
          <a:off x="743235" y="1401841"/>
          <a:ext cx="5052224" cy="7009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6356" tIns="38100" rIns="38100" bIns="38100" numCol="1" spcCol="1270" anchor="ctr" anchorCtr="0">
          <a:noAutofit/>
        </a:bodyPr>
        <a:lstStyle/>
        <a:p>
          <a:pPr lvl="0" algn="just" defTabSz="666750">
            <a:lnSpc>
              <a:spcPct val="90000"/>
            </a:lnSpc>
            <a:spcBef>
              <a:spcPct val="0"/>
            </a:spcBef>
            <a:spcAft>
              <a:spcPct val="35000"/>
            </a:spcAft>
          </a:pPr>
          <a:r>
            <a:rPr lang="en-US" sz="1500" b="1" i="0" kern="1200" dirty="0" err="1">
              <a:solidFill>
                <a:schemeClr val="tx1"/>
              </a:solidFill>
              <a:highlight>
                <a:srgbClr val="00FF00"/>
              </a:highlight>
              <a:latin typeface="Times New Roman" panose="02020603050405020304" pitchFamily="18" charset="0"/>
              <a:cs typeface="Times New Roman" panose="02020603050405020304" pitchFamily="18" charset="0"/>
            </a:rPr>
            <a:t>obiectivitate</a:t>
          </a:r>
          <a:r>
            <a:rPr lang="en-US" sz="1500" b="0" i="0" kern="1200" dirty="0">
              <a:latin typeface="Times New Roman" panose="02020603050405020304" pitchFamily="18" charset="0"/>
              <a:cs typeface="Times New Roman" panose="02020603050405020304" pitchFamily="18" charset="0"/>
            </a:rPr>
            <a:t> - </a:t>
          </a:r>
          <a:r>
            <a:rPr lang="en-US" sz="1500" b="0" i="0" kern="1200">
              <a:latin typeface="Times New Roman" panose="02020603050405020304" pitchFamily="18" charset="0"/>
              <a:cs typeface="Times New Roman" panose="02020603050405020304" pitchFamily="18" charset="0"/>
            </a:rPr>
            <a:t>imparțialitatea</a:t>
          </a:r>
          <a:r>
            <a:rPr lang="en-US" sz="1500" b="0" i="0" kern="1200" dirty="0">
              <a:latin typeface="Times New Roman" panose="02020603050405020304" pitchFamily="18" charset="0"/>
              <a:cs typeface="Times New Roman" panose="02020603050405020304" pitchFamily="18" charset="0"/>
            </a:rPr>
            <a:t> </a:t>
          </a:r>
          <a:r>
            <a:rPr lang="en-US" sz="1500" b="0" i="0" kern="1200" dirty="0" err="1">
              <a:latin typeface="Times New Roman" panose="02020603050405020304" pitchFamily="18" charset="0"/>
              <a:cs typeface="Times New Roman" panose="02020603050405020304" pitchFamily="18" charset="0"/>
            </a:rPr>
            <a:t>procesului</a:t>
          </a:r>
          <a:r>
            <a:rPr lang="en-US" sz="1500" b="0" i="0" kern="1200" dirty="0">
              <a:latin typeface="Times New Roman" panose="02020603050405020304" pitchFamily="18" charset="0"/>
              <a:cs typeface="Times New Roman" panose="02020603050405020304" pitchFamily="18" charset="0"/>
            </a:rPr>
            <a:t> de </a:t>
          </a:r>
          <a:r>
            <a:rPr lang="en-US" sz="1500" b="0" i="0" kern="1200" dirty="0" err="1">
              <a:latin typeface="Times New Roman" panose="02020603050405020304" pitchFamily="18" charset="0"/>
              <a:cs typeface="Times New Roman" panose="02020603050405020304" pitchFamily="18" charset="0"/>
            </a:rPr>
            <a:t>evaluare</a:t>
          </a:r>
          <a:r>
            <a:rPr lang="en-US" sz="1500" b="0" i="0" kern="1200" dirty="0">
              <a:latin typeface="Times New Roman" panose="02020603050405020304" pitchFamily="18" charset="0"/>
              <a:cs typeface="Times New Roman" panose="02020603050405020304" pitchFamily="18" charset="0"/>
            </a:rPr>
            <a:t> </a:t>
          </a:r>
          <a:r>
            <a:rPr lang="en-US" sz="1500" b="0" i="0" kern="1200" dirty="0" err="1">
              <a:latin typeface="Times New Roman" panose="02020603050405020304" pitchFamily="18" charset="0"/>
              <a:cs typeface="Times New Roman" panose="02020603050405020304" pitchFamily="18" charset="0"/>
            </a:rPr>
            <a:t>prin</a:t>
          </a:r>
          <a:r>
            <a:rPr lang="en-US" sz="1500" b="0" i="0" kern="1200" dirty="0">
              <a:latin typeface="Times New Roman" panose="02020603050405020304" pitchFamily="18" charset="0"/>
              <a:cs typeface="Times New Roman" panose="02020603050405020304" pitchFamily="18" charset="0"/>
            </a:rPr>
            <a:t> </a:t>
          </a:r>
          <a:r>
            <a:rPr lang="en-US" sz="1500" b="0" i="0" kern="1200" dirty="0" err="1">
              <a:latin typeface="Times New Roman" panose="02020603050405020304" pitchFamily="18" charset="0"/>
              <a:cs typeface="Times New Roman" panose="02020603050405020304" pitchFamily="18" charset="0"/>
            </a:rPr>
            <a:t>respectarea</a:t>
          </a:r>
          <a:r>
            <a:rPr lang="en-US" sz="1500" b="0" i="0" kern="1200" dirty="0">
              <a:latin typeface="Times New Roman" panose="02020603050405020304" pitchFamily="18" charset="0"/>
              <a:cs typeface="Times New Roman" panose="02020603050405020304" pitchFamily="18" charset="0"/>
            </a:rPr>
            <a:t> </a:t>
          </a:r>
          <a:r>
            <a:rPr lang="en-US" sz="1500" b="0" i="0" kern="1200" dirty="0" err="1">
              <a:latin typeface="Times New Roman" panose="02020603050405020304" pitchFamily="18" charset="0"/>
              <a:cs typeface="Times New Roman" panose="02020603050405020304" pitchFamily="18" charset="0"/>
            </a:rPr>
            <a:t>strictă</a:t>
          </a:r>
          <a:r>
            <a:rPr lang="en-US" sz="1500" b="0" i="0" kern="1200" dirty="0">
              <a:latin typeface="Times New Roman" panose="02020603050405020304" pitchFamily="18" charset="0"/>
              <a:cs typeface="Times New Roman" panose="02020603050405020304" pitchFamily="18" charset="0"/>
            </a:rPr>
            <a:t> a </a:t>
          </a:r>
          <a:r>
            <a:rPr lang="en-US" sz="1500" b="0" i="0" kern="1200" dirty="0" err="1">
              <a:latin typeface="Times New Roman" panose="02020603050405020304" pitchFamily="18" charset="0"/>
              <a:cs typeface="Times New Roman" panose="02020603050405020304" pitchFamily="18" charset="0"/>
            </a:rPr>
            <a:t>baremului</a:t>
          </a:r>
          <a:r>
            <a:rPr lang="en-US" sz="1500" b="0" i="0" kern="1200" dirty="0">
              <a:latin typeface="Times New Roman" panose="02020603050405020304" pitchFamily="18" charset="0"/>
              <a:cs typeface="Times New Roman" panose="02020603050405020304" pitchFamily="18" charset="0"/>
            </a:rPr>
            <a:t> de </a:t>
          </a:r>
          <a:r>
            <a:rPr lang="en-US" sz="1500" b="0" i="0" kern="1200" dirty="0" err="1">
              <a:latin typeface="Times New Roman" panose="02020603050405020304" pitchFamily="18" charset="0"/>
              <a:cs typeface="Times New Roman" panose="02020603050405020304" pitchFamily="18" charset="0"/>
            </a:rPr>
            <a:t>evaluare</a:t>
          </a:r>
          <a:r>
            <a:rPr lang="en-US" sz="1500" b="0" i="0" kern="1200" dirty="0">
              <a:latin typeface="Times New Roman" panose="02020603050405020304" pitchFamily="18" charset="0"/>
              <a:cs typeface="Times New Roman" panose="02020603050405020304" pitchFamily="18" charset="0"/>
            </a:rPr>
            <a:t> </a:t>
          </a:r>
          <a:r>
            <a:rPr lang="en-US" sz="1500" b="0" i="0" kern="1200" dirty="0" err="1">
              <a:latin typeface="Times New Roman" panose="02020603050405020304" pitchFamily="18" charset="0"/>
              <a:cs typeface="Times New Roman" panose="02020603050405020304" pitchFamily="18" charset="0"/>
            </a:rPr>
            <a:t>și</a:t>
          </a:r>
          <a:r>
            <a:rPr lang="en-US" sz="1500" b="0" i="0" kern="1200" dirty="0">
              <a:latin typeface="Times New Roman" panose="02020603050405020304" pitchFamily="18" charset="0"/>
              <a:cs typeface="Times New Roman" panose="02020603050405020304" pitchFamily="18" charset="0"/>
            </a:rPr>
            <a:t> de </a:t>
          </a:r>
          <a:r>
            <a:rPr lang="en-US" sz="1500" b="0" i="0" kern="1200" dirty="0" err="1">
              <a:latin typeface="Times New Roman" panose="02020603050405020304" pitchFamily="18" charset="0"/>
              <a:cs typeface="Times New Roman" panose="02020603050405020304" pitchFamily="18" charset="0"/>
            </a:rPr>
            <a:t>notare</a:t>
          </a:r>
          <a:r>
            <a:rPr lang="en-US" sz="1500" b="0" i="0" kern="1200" dirty="0">
              <a:latin typeface="Times New Roman" panose="02020603050405020304" pitchFamily="18" charset="0"/>
              <a:cs typeface="Times New Roman" panose="02020603050405020304" pitchFamily="18" charset="0"/>
            </a:rPr>
            <a:t>, </a:t>
          </a:r>
          <a:r>
            <a:rPr lang="en-US" sz="1500" b="0" i="0" kern="1200" dirty="0" err="1">
              <a:latin typeface="Times New Roman" panose="02020603050405020304" pitchFamily="18" charset="0"/>
              <a:cs typeface="Times New Roman" panose="02020603050405020304" pitchFamily="18" charset="0"/>
            </a:rPr>
            <a:t>respectiv</a:t>
          </a:r>
          <a:r>
            <a:rPr lang="en-US" sz="1500" b="0" i="0" kern="1200" dirty="0">
              <a:latin typeface="Times New Roman" panose="02020603050405020304" pitchFamily="18" charset="0"/>
              <a:cs typeface="Times New Roman" panose="02020603050405020304" pitchFamily="18" charset="0"/>
            </a:rPr>
            <a:t> a </a:t>
          </a:r>
          <a:r>
            <a:rPr lang="en-US" sz="1500" b="0" i="0" kern="1200" dirty="0" err="1">
              <a:latin typeface="Times New Roman" panose="02020603050405020304" pitchFamily="18" charset="0"/>
              <a:cs typeface="Times New Roman" panose="02020603050405020304" pitchFamily="18" charset="0"/>
            </a:rPr>
            <a:t>criteriilor</a:t>
          </a:r>
          <a:r>
            <a:rPr lang="en-US" sz="1500" b="0" i="0" kern="1200" dirty="0">
              <a:latin typeface="Times New Roman" panose="02020603050405020304" pitchFamily="18" charset="0"/>
              <a:cs typeface="Times New Roman" panose="02020603050405020304" pitchFamily="18" charset="0"/>
            </a:rPr>
            <a:t> de </a:t>
          </a:r>
          <a:r>
            <a:rPr lang="en-US" sz="1500" b="0" i="0" kern="1200" dirty="0" err="1">
              <a:latin typeface="Times New Roman" panose="02020603050405020304" pitchFamily="18" charset="0"/>
              <a:cs typeface="Times New Roman" panose="02020603050405020304" pitchFamily="18" charset="0"/>
            </a:rPr>
            <a:t>evaluare</a:t>
          </a:r>
          <a:endParaRPr lang="en-US" sz="1500" kern="1200" dirty="0">
            <a:latin typeface="Times New Roman" panose="02020603050405020304" pitchFamily="18" charset="0"/>
            <a:cs typeface="Times New Roman" panose="02020603050405020304" pitchFamily="18" charset="0"/>
          </a:endParaRPr>
        </a:p>
      </dsp:txBody>
      <dsp:txXfrm>
        <a:off x="743235" y="1401841"/>
        <a:ext cx="5052224" cy="700920"/>
      </dsp:txXfrm>
    </dsp:sp>
    <dsp:sp modelId="{063BF279-41FF-4D4D-883F-4241318D7C61}">
      <dsp:nvSpPr>
        <dsp:cNvPr id="0" name=""/>
        <dsp:cNvSpPr/>
      </dsp:nvSpPr>
      <dsp:spPr>
        <a:xfrm>
          <a:off x="305160" y="1314226"/>
          <a:ext cx="876151" cy="87615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BF6FBC-399F-45CA-980A-296800E15DBE}">
      <dsp:nvSpPr>
        <dsp:cNvPr id="0" name=""/>
        <dsp:cNvSpPr/>
      </dsp:nvSpPr>
      <dsp:spPr>
        <a:xfrm>
          <a:off x="488451" y="2453222"/>
          <a:ext cx="5307009" cy="7009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6356" tIns="38100" rIns="38100" bIns="38100" numCol="1" spcCol="1270" anchor="ctr" anchorCtr="0">
          <a:noAutofit/>
        </a:bodyPr>
        <a:lstStyle/>
        <a:p>
          <a:pPr lvl="0" algn="just" defTabSz="666750">
            <a:lnSpc>
              <a:spcPct val="90000"/>
            </a:lnSpc>
            <a:spcBef>
              <a:spcPct val="0"/>
            </a:spcBef>
            <a:spcAft>
              <a:spcPct val="35000"/>
            </a:spcAft>
          </a:pPr>
          <a:r>
            <a:rPr lang="en-US" sz="1500" b="1" i="0" kern="1200">
              <a:solidFill>
                <a:schemeClr val="tx1"/>
              </a:solidFill>
              <a:highlight>
                <a:srgbClr val="00FF00"/>
              </a:highlight>
              <a:latin typeface="Times New Roman" panose="02020603050405020304" pitchFamily="18" charset="0"/>
              <a:cs typeface="Times New Roman" panose="02020603050405020304" pitchFamily="18" charset="0"/>
            </a:rPr>
            <a:t>fiabilitate</a:t>
          </a:r>
          <a:r>
            <a:rPr lang="en-US" sz="1500" b="0" i="0" kern="1200">
              <a:solidFill>
                <a:schemeClr val="bg1"/>
              </a:solidFill>
              <a:highlight>
                <a:srgbClr val="00FF00"/>
              </a:highlight>
              <a:latin typeface="Times New Roman" panose="02020603050405020304" pitchFamily="18" charset="0"/>
              <a:cs typeface="Times New Roman" panose="02020603050405020304" pitchFamily="18" charset="0"/>
            </a:rPr>
            <a:t> </a:t>
          </a:r>
          <a:r>
            <a:rPr lang="en-US" sz="1500" b="0" i="0" kern="1200">
              <a:solidFill>
                <a:schemeClr val="bg1"/>
              </a:solidFill>
              <a:latin typeface="Times New Roman" panose="02020603050405020304" pitchFamily="18" charset="0"/>
              <a:cs typeface="Times New Roman" panose="02020603050405020304" pitchFamily="18" charset="0"/>
            </a:rPr>
            <a:t>- existența de instrumente și metode de evaluare de încredere care produc rezultate comparabile și precise de fiecare dată când sunt utilizate</a:t>
          </a:r>
          <a:endParaRPr lang="en-US" sz="1500" kern="1200" dirty="0">
            <a:solidFill>
              <a:schemeClr val="bg1"/>
            </a:solidFill>
            <a:latin typeface="Times New Roman" panose="02020603050405020304" pitchFamily="18" charset="0"/>
            <a:cs typeface="Times New Roman" panose="02020603050405020304" pitchFamily="18" charset="0"/>
          </a:endParaRPr>
        </a:p>
      </dsp:txBody>
      <dsp:txXfrm>
        <a:off x="488451" y="2453222"/>
        <a:ext cx="5307009" cy="700920"/>
      </dsp:txXfrm>
    </dsp:sp>
    <dsp:sp modelId="{E97AB259-7A5B-43C4-8110-EAB3A8EA7385}">
      <dsp:nvSpPr>
        <dsp:cNvPr id="0" name=""/>
        <dsp:cNvSpPr/>
      </dsp:nvSpPr>
      <dsp:spPr>
        <a:xfrm>
          <a:off x="50375" y="2365607"/>
          <a:ext cx="876151" cy="87615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EBEDC-97E4-4DCB-B1EA-C439ABB9AE21}">
      <dsp:nvSpPr>
        <dsp:cNvPr id="0" name=""/>
        <dsp:cNvSpPr/>
      </dsp:nvSpPr>
      <dsp:spPr>
        <a:xfrm>
          <a:off x="0" y="0"/>
          <a:ext cx="10441652" cy="1047668"/>
        </a:xfrm>
        <a:prstGeom prst="rect">
          <a:avLst/>
        </a:prstGeom>
        <a:solidFill>
          <a:schemeClr val="accent1">
            <a:shade val="90000"/>
            <a:hueOff val="0"/>
            <a:satOff val="0"/>
            <a:lumOff val="0"/>
            <a:alphaOff val="0"/>
          </a:schemeClr>
        </a:solidFill>
        <a:ln>
          <a:noFill/>
        </a:ln>
        <a:effectLst/>
        <a:sp3d extrusionH="50600">
          <a:bevelT w="80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ro-RO" sz="3600" kern="1200" dirty="0">
              <a:latin typeface="Times New Roman" panose="02020603050405020304" pitchFamily="18" charset="0"/>
              <a:cs typeface="Times New Roman" panose="02020603050405020304" pitchFamily="18" charset="0"/>
            </a:rPr>
            <a:t>Atribuții</a:t>
          </a:r>
          <a:endParaRPr lang="en-US" sz="3600" kern="1200" dirty="0">
            <a:latin typeface="Times New Roman" panose="02020603050405020304" pitchFamily="18" charset="0"/>
            <a:cs typeface="Times New Roman" panose="02020603050405020304" pitchFamily="18" charset="0"/>
          </a:endParaRPr>
        </a:p>
      </dsp:txBody>
      <dsp:txXfrm>
        <a:off x="0" y="0"/>
        <a:ext cx="10441652" cy="1047668"/>
      </dsp:txXfrm>
    </dsp:sp>
    <dsp:sp modelId="{FB5DEF0A-D40B-4D0C-9158-A42206D78EED}">
      <dsp:nvSpPr>
        <dsp:cNvPr id="0" name=""/>
        <dsp:cNvSpPr/>
      </dsp:nvSpPr>
      <dsp:spPr>
        <a:xfrm>
          <a:off x="5098" y="1047668"/>
          <a:ext cx="1738576" cy="2200104"/>
        </a:xfrm>
        <a:prstGeom prst="rect">
          <a:avLst/>
        </a:prstGeom>
        <a:solidFill>
          <a:schemeClr val="accent1">
            <a:shade val="50000"/>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kern="1200" dirty="0">
              <a:latin typeface="Times New Roman" panose="02020603050405020304" pitchFamily="18" charset="0"/>
              <a:cs typeface="Times New Roman" panose="02020603050405020304" pitchFamily="18" charset="0"/>
            </a:rPr>
            <a:t>Ministerul Educației (ME)</a:t>
          </a:r>
          <a:endParaRPr lang="en-US" sz="2000" kern="1200" dirty="0">
            <a:latin typeface="Times New Roman" panose="02020603050405020304" pitchFamily="18" charset="0"/>
            <a:cs typeface="Times New Roman" panose="02020603050405020304" pitchFamily="18" charset="0"/>
          </a:endParaRPr>
        </a:p>
      </dsp:txBody>
      <dsp:txXfrm>
        <a:off x="5098" y="1047668"/>
        <a:ext cx="1738576" cy="2200104"/>
      </dsp:txXfrm>
    </dsp:sp>
    <dsp:sp modelId="{E7D506C3-79D6-4D72-BF5C-2178E820B045}">
      <dsp:nvSpPr>
        <dsp:cNvPr id="0" name=""/>
        <dsp:cNvSpPr/>
      </dsp:nvSpPr>
      <dsp:spPr>
        <a:xfrm>
          <a:off x="1743674" y="1047668"/>
          <a:ext cx="1738576" cy="2200104"/>
        </a:xfrm>
        <a:prstGeom prst="rect">
          <a:avLst/>
        </a:prstGeom>
        <a:solidFill>
          <a:schemeClr val="accent1">
            <a:shade val="50000"/>
            <a:hueOff val="134164"/>
            <a:satOff val="-3267"/>
            <a:lumOff val="14299"/>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kern="1200" dirty="0">
              <a:latin typeface="Times New Roman" panose="02020603050405020304" pitchFamily="18" charset="0"/>
              <a:cs typeface="Times New Roman" panose="02020603050405020304" pitchFamily="18" charset="0"/>
            </a:rPr>
            <a:t>Inspectoratele școlare</a:t>
          </a:r>
          <a:endParaRPr lang="en-US" sz="2000" kern="1200" dirty="0">
            <a:latin typeface="Times New Roman" panose="02020603050405020304" pitchFamily="18" charset="0"/>
            <a:cs typeface="Times New Roman" panose="02020603050405020304" pitchFamily="18" charset="0"/>
          </a:endParaRPr>
        </a:p>
      </dsp:txBody>
      <dsp:txXfrm>
        <a:off x="1743674" y="1047668"/>
        <a:ext cx="1738576" cy="2200104"/>
      </dsp:txXfrm>
    </dsp:sp>
    <dsp:sp modelId="{35E823B8-0FFA-4381-A293-D025A395D840}">
      <dsp:nvSpPr>
        <dsp:cNvPr id="0" name=""/>
        <dsp:cNvSpPr/>
      </dsp:nvSpPr>
      <dsp:spPr>
        <a:xfrm>
          <a:off x="3482250" y="1047668"/>
          <a:ext cx="1738576" cy="2200104"/>
        </a:xfrm>
        <a:prstGeom prst="rect">
          <a:avLst/>
        </a:prstGeom>
        <a:solidFill>
          <a:schemeClr val="accent1">
            <a:shade val="50000"/>
            <a:hueOff val="268329"/>
            <a:satOff val="-6535"/>
            <a:lumOff val="2859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kern="1200" dirty="0">
              <a:latin typeface="Times New Roman" panose="02020603050405020304" pitchFamily="18" charset="0"/>
              <a:cs typeface="Times New Roman" panose="02020603050405020304" pitchFamily="18" charset="0"/>
            </a:rPr>
            <a:t>Conducerea unității de învățământ</a:t>
          </a:r>
          <a:endParaRPr lang="en-US" sz="2000" kern="1200" dirty="0">
            <a:latin typeface="Times New Roman" panose="02020603050405020304" pitchFamily="18" charset="0"/>
            <a:cs typeface="Times New Roman" panose="02020603050405020304" pitchFamily="18" charset="0"/>
          </a:endParaRPr>
        </a:p>
      </dsp:txBody>
      <dsp:txXfrm>
        <a:off x="3482250" y="1047668"/>
        <a:ext cx="1738576" cy="2200104"/>
      </dsp:txXfrm>
    </dsp:sp>
    <dsp:sp modelId="{03D30BE6-FC75-4A17-991A-77FF25E4D5B7}">
      <dsp:nvSpPr>
        <dsp:cNvPr id="0" name=""/>
        <dsp:cNvSpPr/>
      </dsp:nvSpPr>
      <dsp:spPr>
        <a:xfrm>
          <a:off x="5220826" y="1047668"/>
          <a:ext cx="1738576" cy="2200104"/>
        </a:xfrm>
        <a:prstGeom prst="rect">
          <a:avLst/>
        </a:prstGeom>
        <a:solidFill>
          <a:schemeClr val="accent1">
            <a:shade val="50000"/>
            <a:hueOff val="402493"/>
            <a:satOff val="-9802"/>
            <a:lumOff val="42896"/>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kern="1200" dirty="0">
              <a:latin typeface="Times New Roman" panose="02020603050405020304" pitchFamily="18" charset="0"/>
              <a:cs typeface="Times New Roman" panose="02020603050405020304" pitchFamily="18" charset="0"/>
            </a:rPr>
            <a:t>Cadrele didactice</a:t>
          </a:r>
          <a:endParaRPr lang="en-US" sz="2000" kern="1200" dirty="0">
            <a:latin typeface="Times New Roman" panose="02020603050405020304" pitchFamily="18" charset="0"/>
            <a:cs typeface="Times New Roman" panose="02020603050405020304" pitchFamily="18" charset="0"/>
          </a:endParaRPr>
        </a:p>
      </dsp:txBody>
      <dsp:txXfrm>
        <a:off x="5220826" y="1047668"/>
        <a:ext cx="1738576" cy="2200104"/>
      </dsp:txXfrm>
    </dsp:sp>
    <dsp:sp modelId="{A2A21C76-BA52-4632-9417-1D2EB7A99385}">
      <dsp:nvSpPr>
        <dsp:cNvPr id="0" name=""/>
        <dsp:cNvSpPr/>
      </dsp:nvSpPr>
      <dsp:spPr>
        <a:xfrm>
          <a:off x="6959402" y="1047668"/>
          <a:ext cx="1738576" cy="2200104"/>
        </a:xfrm>
        <a:prstGeom prst="rect">
          <a:avLst/>
        </a:prstGeom>
        <a:solidFill>
          <a:schemeClr val="accent1">
            <a:shade val="50000"/>
            <a:hueOff val="268329"/>
            <a:satOff val="-6535"/>
            <a:lumOff val="2859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kern="1200" dirty="0">
              <a:latin typeface="Times New Roman" panose="02020603050405020304" pitchFamily="18" charset="0"/>
              <a:cs typeface="Times New Roman" panose="02020603050405020304" pitchFamily="18" charset="0"/>
            </a:rPr>
            <a:t>Elevii</a:t>
          </a:r>
          <a:endParaRPr lang="en-US" sz="2000" kern="1200" dirty="0">
            <a:latin typeface="Times New Roman" panose="02020603050405020304" pitchFamily="18" charset="0"/>
            <a:cs typeface="Times New Roman" panose="02020603050405020304" pitchFamily="18" charset="0"/>
          </a:endParaRPr>
        </a:p>
      </dsp:txBody>
      <dsp:txXfrm>
        <a:off x="6959402" y="1047668"/>
        <a:ext cx="1738576" cy="2200104"/>
      </dsp:txXfrm>
    </dsp:sp>
    <dsp:sp modelId="{35AD689E-BA45-4D51-9680-E19EE626DD78}">
      <dsp:nvSpPr>
        <dsp:cNvPr id="0" name=""/>
        <dsp:cNvSpPr/>
      </dsp:nvSpPr>
      <dsp:spPr>
        <a:xfrm>
          <a:off x="8697978" y="1047668"/>
          <a:ext cx="1738576" cy="2200104"/>
        </a:xfrm>
        <a:prstGeom prst="rect">
          <a:avLst/>
        </a:prstGeom>
        <a:solidFill>
          <a:schemeClr val="accent1">
            <a:shade val="50000"/>
            <a:hueOff val="134164"/>
            <a:satOff val="-3267"/>
            <a:lumOff val="14299"/>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kern="1200" dirty="0">
              <a:latin typeface="Times New Roman" panose="02020603050405020304" pitchFamily="18" charset="0"/>
              <a:cs typeface="Times New Roman" panose="02020603050405020304" pitchFamily="18" charset="0"/>
            </a:rPr>
            <a:t>Părinții</a:t>
          </a:r>
          <a:endParaRPr lang="en-US" sz="2000" kern="1200" dirty="0">
            <a:latin typeface="Times New Roman" panose="02020603050405020304" pitchFamily="18" charset="0"/>
            <a:cs typeface="Times New Roman" panose="02020603050405020304" pitchFamily="18" charset="0"/>
          </a:endParaRPr>
        </a:p>
      </dsp:txBody>
      <dsp:txXfrm>
        <a:off x="8697978" y="1047668"/>
        <a:ext cx="1738576" cy="2200104"/>
      </dsp:txXfrm>
    </dsp:sp>
    <dsp:sp modelId="{CA64CA15-DC62-415C-8F58-F4D99E003B84}">
      <dsp:nvSpPr>
        <dsp:cNvPr id="0" name=""/>
        <dsp:cNvSpPr/>
      </dsp:nvSpPr>
      <dsp:spPr>
        <a:xfrm>
          <a:off x="0" y="3247772"/>
          <a:ext cx="10441652" cy="244456"/>
        </a:xfrm>
        <a:prstGeom prst="rect">
          <a:avLst/>
        </a:prstGeom>
        <a:solidFill>
          <a:schemeClr val="accent1">
            <a:shade val="90000"/>
            <a:hueOff val="0"/>
            <a:satOff val="0"/>
            <a:lumOff val="0"/>
            <a:alphaOff val="0"/>
          </a:schemeClr>
        </a:solidFill>
        <a:ln>
          <a:noFill/>
        </a:ln>
        <a:effectLst/>
        <a:sp3d extrusionH="50600">
          <a:bevelT w="80600" h="80600" prst="relaxedInset"/>
          <a:bevelB w="80600" h="80600" prst="relaxedInset"/>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9A242F-5F5B-4E9D-9A7A-62183AAD0B90}" type="datetimeFigureOut">
              <a:rPr lang="en-US" smtClean="0"/>
              <a:pPr/>
              <a:t>10/1/2023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6FC24E-CF83-4868-95BB-6AB0876E70B3}" type="slidenum">
              <a:rPr lang="en-US" smtClean="0"/>
              <a:pPr/>
              <a:t>‹#›</a:t>
            </a:fld>
            <a:endParaRPr lang="en-US"/>
          </a:p>
        </p:txBody>
      </p:sp>
    </p:spTree>
    <p:extLst>
      <p:ext uri="{BB962C8B-B14F-4D97-AF65-F5344CB8AC3E}">
        <p14:creationId xmlns="" xmlns:p14="http://schemas.microsoft.com/office/powerpoint/2010/main" val="1827819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D1EC641F-5A6F-AF72-E0B3-8869A4A34D86}"/>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p>
        </p:txBody>
      </p:sp>
      <p:sp>
        <p:nvSpPr>
          <p:cNvPr id="3" name="Subtitlu 2">
            <a:extLst>
              <a:ext uri="{FF2B5EF4-FFF2-40B4-BE49-F238E27FC236}">
                <a16:creationId xmlns:a16="http://schemas.microsoft.com/office/drawing/2014/main" xmlns="" id="{34831186-6C60-4BDC-FEF5-0F317127FE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p>
        </p:txBody>
      </p:sp>
      <p:sp>
        <p:nvSpPr>
          <p:cNvPr id="4" name="Substituent dată 3">
            <a:extLst>
              <a:ext uri="{FF2B5EF4-FFF2-40B4-BE49-F238E27FC236}">
                <a16:creationId xmlns:a16="http://schemas.microsoft.com/office/drawing/2014/main" xmlns="" id="{76DFE3ED-550C-9BBA-96B6-96D22D4FD443}"/>
              </a:ext>
            </a:extLst>
          </p:cNvPr>
          <p:cNvSpPr>
            <a:spLocks noGrp="1"/>
          </p:cNvSpPr>
          <p:nvPr>
            <p:ph type="dt" sz="half" idx="10"/>
          </p:nvPr>
        </p:nvSpPr>
        <p:spPr/>
        <p:txBody>
          <a:bodyPr/>
          <a:lstStyle/>
          <a:p>
            <a:fld id="{0DAF61AA-5A98-4049-A93E-477E5505141A}" type="datetimeFigureOut">
              <a:rPr lang="en-US" smtClean="0"/>
              <a:pPr/>
              <a:t>10/1/2023</a:t>
            </a:fld>
            <a:endParaRPr lang="en-US" dirty="0"/>
          </a:p>
        </p:txBody>
      </p:sp>
      <p:sp>
        <p:nvSpPr>
          <p:cNvPr id="5" name="Substituent subsol 4">
            <a:extLst>
              <a:ext uri="{FF2B5EF4-FFF2-40B4-BE49-F238E27FC236}">
                <a16:creationId xmlns:a16="http://schemas.microsoft.com/office/drawing/2014/main" xmlns="" id="{F1EF3E09-17E0-467F-FF43-6C584AC5EC1B}"/>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xmlns="" id="{2001259E-4DBB-60F3-7F93-493A714FDB03}"/>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 xmlns:p14="http://schemas.microsoft.com/office/powerpoint/2010/main" val="2798202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2280A34C-CA24-788B-EF5F-FBFC02AB73D4}"/>
              </a:ext>
            </a:extLst>
          </p:cNvPr>
          <p:cNvSpPr>
            <a:spLocks noGrp="1"/>
          </p:cNvSpPr>
          <p:nvPr>
            <p:ph type="title"/>
          </p:nvPr>
        </p:nvSpPr>
        <p:spPr/>
        <p:txBody>
          <a:bodyPr/>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xmlns="" id="{13D80801-2054-6271-8125-D0034E55BD74}"/>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xmlns="" id="{25FAEE8F-2A60-2AE7-3440-E85629680F66}"/>
              </a:ext>
            </a:extLst>
          </p:cNvPr>
          <p:cNvSpPr>
            <a:spLocks noGrp="1"/>
          </p:cNvSpPr>
          <p:nvPr>
            <p:ph type="dt" sz="half" idx="10"/>
          </p:nvPr>
        </p:nvSpPr>
        <p:spPr/>
        <p:txBody>
          <a:bodyPr/>
          <a:lstStyle/>
          <a:p>
            <a:fld id="{0DAF61AA-5A98-4049-A93E-477E5505141A}" type="datetimeFigureOut">
              <a:rPr lang="en-US" smtClean="0"/>
              <a:pPr/>
              <a:t>10/1/2023</a:t>
            </a:fld>
            <a:endParaRPr lang="en-US" dirty="0"/>
          </a:p>
        </p:txBody>
      </p:sp>
      <p:sp>
        <p:nvSpPr>
          <p:cNvPr id="5" name="Substituent subsol 4">
            <a:extLst>
              <a:ext uri="{FF2B5EF4-FFF2-40B4-BE49-F238E27FC236}">
                <a16:creationId xmlns:a16="http://schemas.microsoft.com/office/drawing/2014/main" xmlns="" id="{00CE9DC0-B218-7C6E-39B2-B4ABAFA8F90B}"/>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xmlns="" id="{5343075F-BD03-EE04-F060-370ABC8B84AA}"/>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 xmlns:p14="http://schemas.microsoft.com/office/powerpoint/2010/main" val="387120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xmlns="" id="{B92F308D-BC0E-26E7-1762-4F9CA3145095}"/>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xmlns="" id="{37240E9C-6BF6-F4A4-23C7-F618C46155A6}"/>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xmlns="" id="{5B8E4A20-8CB4-77E4-BA4A-67C3A1FC7452}"/>
              </a:ext>
            </a:extLst>
          </p:cNvPr>
          <p:cNvSpPr>
            <a:spLocks noGrp="1"/>
          </p:cNvSpPr>
          <p:nvPr>
            <p:ph type="dt" sz="half" idx="10"/>
          </p:nvPr>
        </p:nvSpPr>
        <p:spPr/>
        <p:txBody>
          <a:bodyPr/>
          <a:lstStyle/>
          <a:p>
            <a:fld id="{0DAF61AA-5A98-4049-A93E-477E5505141A}" type="datetimeFigureOut">
              <a:rPr lang="en-US" smtClean="0"/>
              <a:pPr/>
              <a:t>10/1/2023</a:t>
            </a:fld>
            <a:endParaRPr lang="en-US" dirty="0"/>
          </a:p>
        </p:txBody>
      </p:sp>
      <p:sp>
        <p:nvSpPr>
          <p:cNvPr id="5" name="Substituent subsol 4">
            <a:extLst>
              <a:ext uri="{FF2B5EF4-FFF2-40B4-BE49-F238E27FC236}">
                <a16:creationId xmlns:a16="http://schemas.microsoft.com/office/drawing/2014/main" xmlns="" id="{A7C05B37-951F-B0BA-5D21-A7702DE18137}"/>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xmlns="" id="{C990FCF8-E563-C3F8-2503-0111BCBB3CBB}"/>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 xmlns:p14="http://schemas.microsoft.com/office/powerpoint/2010/main" val="3154797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095309CB-A0B7-FE39-28CE-84CF33E22DD0}"/>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xmlns="" id="{92D4154D-4C21-AEA0-5C12-DF47055B8D5D}"/>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xmlns="" id="{ED810714-5C00-F19E-1FFE-12DEC2492D3A}"/>
              </a:ext>
            </a:extLst>
          </p:cNvPr>
          <p:cNvSpPr>
            <a:spLocks noGrp="1"/>
          </p:cNvSpPr>
          <p:nvPr>
            <p:ph type="dt" sz="half" idx="10"/>
          </p:nvPr>
        </p:nvSpPr>
        <p:spPr/>
        <p:txBody>
          <a:bodyPr/>
          <a:lstStyle/>
          <a:p>
            <a:fld id="{0DAF61AA-5A98-4049-A93E-477E5505141A}" type="datetimeFigureOut">
              <a:rPr lang="en-US" smtClean="0"/>
              <a:pPr/>
              <a:t>10/1/2023</a:t>
            </a:fld>
            <a:endParaRPr lang="en-US" dirty="0"/>
          </a:p>
        </p:txBody>
      </p:sp>
      <p:sp>
        <p:nvSpPr>
          <p:cNvPr id="5" name="Substituent subsol 4">
            <a:extLst>
              <a:ext uri="{FF2B5EF4-FFF2-40B4-BE49-F238E27FC236}">
                <a16:creationId xmlns:a16="http://schemas.microsoft.com/office/drawing/2014/main" xmlns="" id="{EEB5DE49-329F-4B68-29B0-F34D5071756B}"/>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xmlns="" id="{2466BD8B-A965-4732-41F8-0AA9C34AFED5}"/>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 xmlns:p14="http://schemas.microsoft.com/office/powerpoint/2010/main" val="322908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F1A5B5A7-DA1D-270C-61D5-BC11CCEF3315}"/>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p>
        </p:txBody>
      </p:sp>
      <p:sp>
        <p:nvSpPr>
          <p:cNvPr id="3" name="Substituent text 2">
            <a:extLst>
              <a:ext uri="{FF2B5EF4-FFF2-40B4-BE49-F238E27FC236}">
                <a16:creationId xmlns:a16="http://schemas.microsoft.com/office/drawing/2014/main" xmlns="" id="{34A2A94C-8DCC-8E66-F9F8-787E5BBC18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xmlns="" id="{1DDB7B55-4206-C32A-48F7-EB8E0C99D01C}"/>
              </a:ext>
            </a:extLst>
          </p:cNvPr>
          <p:cNvSpPr>
            <a:spLocks noGrp="1"/>
          </p:cNvSpPr>
          <p:nvPr>
            <p:ph type="dt" sz="half" idx="10"/>
          </p:nvPr>
        </p:nvSpPr>
        <p:spPr/>
        <p:txBody>
          <a:bodyPr/>
          <a:lstStyle/>
          <a:p>
            <a:fld id="{0DAF61AA-5A98-4049-A93E-477E5505141A}" type="datetimeFigureOut">
              <a:rPr lang="en-US" smtClean="0"/>
              <a:pPr/>
              <a:t>10/1/2023</a:t>
            </a:fld>
            <a:endParaRPr lang="en-US" dirty="0"/>
          </a:p>
        </p:txBody>
      </p:sp>
      <p:sp>
        <p:nvSpPr>
          <p:cNvPr id="5" name="Substituent subsol 4">
            <a:extLst>
              <a:ext uri="{FF2B5EF4-FFF2-40B4-BE49-F238E27FC236}">
                <a16:creationId xmlns:a16="http://schemas.microsoft.com/office/drawing/2014/main" xmlns="" id="{40A9FAFF-F896-4426-7FF0-D68F2D6221FC}"/>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xmlns="" id="{A6460D0A-A4B7-57B7-C5F7-EEBF2F41177F}"/>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 xmlns:p14="http://schemas.microsoft.com/office/powerpoint/2010/main" val="1698893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687E2C85-5939-731F-312E-1412A17CEC4B}"/>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xmlns="" id="{0FC09EF8-D4D2-37B2-5A90-861C0EC8DF70}"/>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a:extLst>
              <a:ext uri="{FF2B5EF4-FFF2-40B4-BE49-F238E27FC236}">
                <a16:creationId xmlns:a16="http://schemas.microsoft.com/office/drawing/2014/main" xmlns="" id="{FDE4F7D8-3997-AD5C-2E31-6D3EA01EBD7F}"/>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4">
            <a:extLst>
              <a:ext uri="{FF2B5EF4-FFF2-40B4-BE49-F238E27FC236}">
                <a16:creationId xmlns:a16="http://schemas.microsoft.com/office/drawing/2014/main" xmlns="" id="{429A227F-7A58-C668-1CF9-535E4E4F38A9}"/>
              </a:ext>
            </a:extLst>
          </p:cNvPr>
          <p:cNvSpPr>
            <a:spLocks noGrp="1"/>
          </p:cNvSpPr>
          <p:nvPr>
            <p:ph type="dt" sz="half" idx="10"/>
          </p:nvPr>
        </p:nvSpPr>
        <p:spPr/>
        <p:txBody>
          <a:bodyPr/>
          <a:lstStyle/>
          <a:p>
            <a:fld id="{0DAF61AA-5A98-4049-A93E-477E5505141A}" type="datetimeFigureOut">
              <a:rPr lang="en-US" smtClean="0"/>
              <a:pPr/>
              <a:t>10/1/2023</a:t>
            </a:fld>
            <a:endParaRPr lang="en-US" dirty="0"/>
          </a:p>
        </p:txBody>
      </p:sp>
      <p:sp>
        <p:nvSpPr>
          <p:cNvPr id="6" name="Substituent subsol 5">
            <a:extLst>
              <a:ext uri="{FF2B5EF4-FFF2-40B4-BE49-F238E27FC236}">
                <a16:creationId xmlns:a16="http://schemas.microsoft.com/office/drawing/2014/main" xmlns="" id="{4760291A-B66B-330C-1003-E8C3D3628DC7}"/>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xmlns="" id="{89FB7BD4-C3E4-F619-F567-EEF1F9EEE303}"/>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 xmlns:p14="http://schemas.microsoft.com/office/powerpoint/2010/main" val="705376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4051DD38-E8EA-249B-744B-B576F67E04E3}"/>
              </a:ext>
            </a:extLst>
          </p:cNvPr>
          <p:cNvSpPr>
            <a:spLocks noGrp="1"/>
          </p:cNvSpPr>
          <p:nvPr>
            <p:ph type="title"/>
          </p:nvPr>
        </p:nvSpPr>
        <p:spPr>
          <a:xfrm>
            <a:off x="839788" y="365125"/>
            <a:ext cx="10515600" cy="1325563"/>
          </a:xfrm>
        </p:spPr>
        <p:txBody>
          <a:bodyPr/>
          <a:lstStyle/>
          <a:p>
            <a:r>
              <a:rPr lang="ro-RO"/>
              <a:t>Faceți clic pentru a edita stilul de titlu coordonator</a:t>
            </a:r>
          </a:p>
        </p:txBody>
      </p:sp>
      <p:sp>
        <p:nvSpPr>
          <p:cNvPr id="3" name="Substituent text 2">
            <a:extLst>
              <a:ext uri="{FF2B5EF4-FFF2-40B4-BE49-F238E27FC236}">
                <a16:creationId xmlns:a16="http://schemas.microsoft.com/office/drawing/2014/main" xmlns="" id="{380E7687-2CC0-34B9-3F87-3E49866BE1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xmlns="" id="{B05411A0-9A42-A138-EC9B-982C83C72D59}"/>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a:extLst>
              <a:ext uri="{FF2B5EF4-FFF2-40B4-BE49-F238E27FC236}">
                <a16:creationId xmlns:a16="http://schemas.microsoft.com/office/drawing/2014/main" xmlns="" id="{297E6645-DDB5-6D2E-8345-E0869F2610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xmlns="" id="{299FE5A8-400C-612E-50B8-1653D3613A67}"/>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7" name="Substituent dată 6">
            <a:extLst>
              <a:ext uri="{FF2B5EF4-FFF2-40B4-BE49-F238E27FC236}">
                <a16:creationId xmlns:a16="http://schemas.microsoft.com/office/drawing/2014/main" xmlns="" id="{53F5699A-E73D-063F-7A96-6C603C92C467}"/>
              </a:ext>
            </a:extLst>
          </p:cNvPr>
          <p:cNvSpPr>
            <a:spLocks noGrp="1"/>
          </p:cNvSpPr>
          <p:nvPr>
            <p:ph type="dt" sz="half" idx="10"/>
          </p:nvPr>
        </p:nvSpPr>
        <p:spPr/>
        <p:txBody>
          <a:bodyPr/>
          <a:lstStyle/>
          <a:p>
            <a:fld id="{0DAF61AA-5A98-4049-A93E-477E5505141A}" type="datetimeFigureOut">
              <a:rPr lang="en-US" smtClean="0"/>
              <a:pPr/>
              <a:t>10/1/2023</a:t>
            </a:fld>
            <a:endParaRPr lang="en-US" dirty="0"/>
          </a:p>
        </p:txBody>
      </p:sp>
      <p:sp>
        <p:nvSpPr>
          <p:cNvPr id="8" name="Substituent subsol 7">
            <a:extLst>
              <a:ext uri="{FF2B5EF4-FFF2-40B4-BE49-F238E27FC236}">
                <a16:creationId xmlns:a16="http://schemas.microsoft.com/office/drawing/2014/main" xmlns="" id="{BCCA312F-1C76-4176-A53E-8A951B65A3F9}"/>
              </a:ext>
            </a:extLst>
          </p:cNvPr>
          <p:cNvSpPr>
            <a:spLocks noGrp="1"/>
          </p:cNvSpPr>
          <p:nvPr>
            <p:ph type="ftr" sz="quarter" idx="11"/>
          </p:nvPr>
        </p:nvSpPr>
        <p:spPr/>
        <p:txBody>
          <a:bodyPr/>
          <a:lstStyle/>
          <a:p>
            <a:endParaRPr lang="en-US"/>
          </a:p>
        </p:txBody>
      </p:sp>
      <p:sp>
        <p:nvSpPr>
          <p:cNvPr id="9" name="Substituent număr diapozitiv 8">
            <a:extLst>
              <a:ext uri="{FF2B5EF4-FFF2-40B4-BE49-F238E27FC236}">
                <a16:creationId xmlns:a16="http://schemas.microsoft.com/office/drawing/2014/main" xmlns="" id="{674167C8-39AF-C4AD-CB96-518FBEA5DF40}"/>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 xmlns:p14="http://schemas.microsoft.com/office/powerpoint/2010/main" val="656602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5E25CF54-70D7-3698-399E-E7164BE60049}"/>
              </a:ext>
            </a:extLst>
          </p:cNvPr>
          <p:cNvSpPr>
            <a:spLocks noGrp="1"/>
          </p:cNvSpPr>
          <p:nvPr>
            <p:ph type="title"/>
          </p:nvPr>
        </p:nvSpPr>
        <p:spPr/>
        <p:txBody>
          <a:bodyPr/>
          <a:lstStyle/>
          <a:p>
            <a:r>
              <a:rPr lang="ro-RO"/>
              <a:t>Faceți clic pentru a edita stilul de titlu coordonator</a:t>
            </a:r>
          </a:p>
        </p:txBody>
      </p:sp>
      <p:sp>
        <p:nvSpPr>
          <p:cNvPr id="3" name="Substituent dată 2">
            <a:extLst>
              <a:ext uri="{FF2B5EF4-FFF2-40B4-BE49-F238E27FC236}">
                <a16:creationId xmlns:a16="http://schemas.microsoft.com/office/drawing/2014/main" xmlns="" id="{3A6404BF-505F-4295-A175-2991D632851E}"/>
              </a:ext>
            </a:extLst>
          </p:cNvPr>
          <p:cNvSpPr>
            <a:spLocks noGrp="1"/>
          </p:cNvSpPr>
          <p:nvPr>
            <p:ph type="dt" sz="half" idx="10"/>
          </p:nvPr>
        </p:nvSpPr>
        <p:spPr/>
        <p:txBody>
          <a:bodyPr/>
          <a:lstStyle/>
          <a:p>
            <a:fld id="{0DAF61AA-5A98-4049-A93E-477E5505141A}" type="datetimeFigureOut">
              <a:rPr lang="en-US" smtClean="0"/>
              <a:pPr/>
              <a:t>10/1/2023</a:t>
            </a:fld>
            <a:endParaRPr lang="en-US" dirty="0"/>
          </a:p>
        </p:txBody>
      </p:sp>
      <p:sp>
        <p:nvSpPr>
          <p:cNvPr id="4" name="Substituent subsol 3">
            <a:extLst>
              <a:ext uri="{FF2B5EF4-FFF2-40B4-BE49-F238E27FC236}">
                <a16:creationId xmlns:a16="http://schemas.microsoft.com/office/drawing/2014/main" xmlns="" id="{5392A3EA-448D-2D11-0AFD-C55FF082D060}"/>
              </a:ext>
            </a:extLst>
          </p:cNvPr>
          <p:cNvSpPr>
            <a:spLocks noGrp="1"/>
          </p:cNvSpPr>
          <p:nvPr>
            <p:ph type="ftr" sz="quarter" idx="11"/>
          </p:nvPr>
        </p:nvSpPr>
        <p:spPr/>
        <p:txBody>
          <a:bodyPr/>
          <a:lstStyle/>
          <a:p>
            <a:endParaRPr lang="en-US"/>
          </a:p>
        </p:txBody>
      </p:sp>
      <p:sp>
        <p:nvSpPr>
          <p:cNvPr id="5" name="Substituent număr diapozitiv 4">
            <a:extLst>
              <a:ext uri="{FF2B5EF4-FFF2-40B4-BE49-F238E27FC236}">
                <a16:creationId xmlns:a16="http://schemas.microsoft.com/office/drawing/2014/main" xmlns="" id="{A0F096B4-E236-2CC6-DFE8-391BDBB04D90}"/>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 xmlns:p14="http://schemas.microsoft.com/office/powerpoint/2010/main" val="2318526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xmlns="" id="{40DF76EE-958F-23D9-4375-E9C725CCEE31}"/>
              </a:ext>
            </a:extLst>
          </p:cNvPr>
          <p:cNvSpPr>
            <a:spLocks noGrp="1"/>
          </p:cNvSpPr>
          <p:nvPr>
            <p:ph type="dt" sz="half" idx="10"/>
          </p:nvPr>
        </p:nvSpPr>
        <p:spPr/>
        <p:txBody>
          <a:bodyPr/>
          <a:lstStyle/>
          <a:p>
            <a:fld id="{0DAF61AA-5A98-4049-A93E-477E5505141A}" type="datetimeFigureOut">
              <a:rPr lang="en-US" smtClean="0"/>
              <a:pPr/>
              <a:t>10/1/2023</a:t>
            </a:fld>
            <a:endParaRPr lang="en-US" dirty="0"/>
          </a:p>
        </p:txBody>
      </p:sp>
      <p:sp>
        <p:nvSpPr>
          <p:cNvPr id="3" name="Substituent subsol 2">
            <a:extLst>
              <a:ext uri="{FF2B5EF4-FFF2-40B4-BE49-F238E27FC236}">
                <a16:creationId xmlns:a16="http://schemas.microsoft.com/office/drawing/2014/main" xmlns="" id="{9FA5C275-6B1A-0F15-52F8-76F2E831CC0B}"/>
              </a:ext>
            </a:extLst>
          </p:cNvPr>
          <p:cNvSpPr>
            <a:spLocks noGrp="1"/>
          </p:cNvSpPr>
          <p:nvPr>
            <p:ph type="ftr" sz="quarter" idx="11"/>
          </p:nvPr>
        </p:nvSpPr>
        <p:spPr/>
        <p:txBody>
          <a:bodyPr/>
          <a:lstStyle/>
          <a:p>
            <a:endParaRPr lang="en-US"/>
          </a:p>
        </p:txBody>
      </p:sp>
      <p:sp>
        <p:nvSpPr>
          <p:cNvPr id="4" name="Substituent număr diapozitiv 3">
            <a:extLst>
              <a:ext uri="{FF2B5EF4-FFF2-40B4-BE49-F238E27FC236}">
                <a16:creationId xmlns:a16="http://schemas.microsoft.com/office/drawing/2014/main" xmlns="" id="{0052D277-EF43-7DEF-B88B-278329F51CF5}"/>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 xmlns:p14="http://schemas.microsoft.com/office/powerpoint/2010/main" val="4126603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E2560713-2FCA-E2C6-4CE7-59A32A638F10}"/>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conținut 2">
            <a:extLst>
              <a:ext uri="{FF2B5EF4-FFF2-40B4-BE49-F238E27FC236}">
                <a16:creationId xmlns:a16="http://schemas.microsoft.com/office/drawing/2014/main" xmlns="" id="{C4EC7C99-07E3-BC68-B443-0D337AB569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a:extLst>
              <a:ext uri="{FF2B5EF4-FFF2-40B4-BE49-F238E27FC236}">
                <a16:creationId xmlns:a16="http://schemas.microsoft.com/office/drawing/2014/main" xmlns="" id="{6D5A39BA-6BFA-2220-0BC2-D6521E7AEA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xmlns="" id="{14C62210-433A-7B29-B9A9-A80410B71C82}"/>
              </a:ext>
            </a:extLst>
          </p:cNvPr>
          <p:cNvSpPr>
            <a:spLocks noGrp="1"/>
          </p:cNvSpPr>
          <p:nvPr>
            <p:ph type="dt" sz="half" idx="10"/>
          </p:nvPr>
        </p:nvSpPr>
        <p:spPr/>
        <p:txBody>
          <a:bodyPr/>
          <a:lstStyle/>
          <a:p>
            <a:fld id="{0DAF61AA-5A98-4049-A93E-477E5505141A}" type="datetimeFigureOut">
              <a:rPr lang="en-US" smtClean="0"/>
              <a:pPr/>
              <a:t>10/1/2023</a:t>
            </a:fld>
            <a:endParaRPr lang="en-US" dirty="0"/>
          </a:p>
        </p:txBody>
      </p:sp>
      <p:sp>
        <p:nvSpPr>
          <p:cNvPr id="6" name="Substituent subsol 5">
            <a:extLst>
              <a:ext uri="{FF2B5EF4-FFF2-40B4-BE49-F238E27FC236}">
                <a16:creationId xmlns:a16="http://schemas.microsoft.com/office/drawing/2014/main" xmlns="" id="{2C0FBC28-4595-F16B-F8B7-ECE86D38E6B1}"/>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xmlns="" id="{8DF9CCB5-454B-E3D1-56CC-2373F6F85CA5}"/>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 xmlns:p14="http://schemas.microsoft.com/office/powerpoint/2010/main" val="520653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15890088-5740-3F50-3DEC-E29F6D94A2F4}"/>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imagine 2">
            <a:extLst>
              <a:ext uri="{FF2B5EF4-FFF2-40B4-BE49-F238E27FC236}">
                <a16:creationId xmlns:a16="http://schemas.microsoft.com/office/drawing/2014/main" xmlns="" id="{8DB2AB58-795C-7023-165F-5CF5EEA251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a:extLst>
              <a:ext uri="{FF2B5EF4-FFF2-40B4-BE49-F238E27FC236}">
                <a16:creationId xmlns:a16="http://schemas.microsoft.com/office/drawing/2014/main" xmlns="" id="{D0F0431E-8C18-E140-4FB3-8AA871405B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xmlns="" id="{1CE9B7F5-C35B-89AB-FECC-F3404F992246}"/>
              </a:ext>
            </a:extLst>
          </p:cNvPr>
          <p:cNvSpPr>
            <a:spLocks noGrp="1"/>
          </p:cNvSpPr>
          <p:nvPr>
            <p:ph type="dt" sz="half" idx="10"/>
          </p:nvPr>
        </p:nvSpPr>
        <p:spPr/>
        <p:txBody>
          <a:bodyPr/>
          <a:lstStyle/>
          <a:p>
            <a:fld id="{0DAF61AA-5A98-4049-A93E-477E5505141A}" type="datetimeFigureOut">
              <a:rPr lang="en-US" smtClean="0"/>
              <a:pPr/>
              <a:t>10/1/2023</a:t>
            </a:fld>
            <a:endParaRPr lang="en-US" dirty="0"/>
          </a:p>
        </p:txBody>
      </p:sp>
      <p:sp>
        <p:nvSpPr>
          <p:cNvPr id="6" name="Substituent subsol 5">
            <a:extLst>
              <a:ext uri="{FF2B5EF4-FFF2-40B4-BE49-F238E27FC236}">
                <a16:creationId xmlns:a16="http://schemas.microsoft.com/office/drawing/2014/main" xmlns="" id="{06B753E6-56E0-D09C-4199-047C45DABDB3}"/>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xmlns="" id="{53174B4E-6C89-82B9-9C2D-259DBAF558B5}"/>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 xmlns:p14="http://schemas.microsoft.com/office/powerpoint/2010/main" val="4114617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xmlns="" id="{A331DE70-9605-AA85-519A-CCC169EE11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p>
        </p:txBody>
      </p:sp>
      <p:sp>
        <p:nvSpPr>
          <p:cNvPr id="3" name="Substituent text 2">
            <a:extLst>
              <a:ext uri="{FF2B5EF4-FFF2-40B4-BE49-F238E27FC236}">
                <a16:creationId xmlns:a16="http://schemas.microsoft.com/office/drawing/2014/main" xmlns="" id="{678A9C71-6D7A-0F4F-A2F6-ADCA7463B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xmlns="" id="{190DE625-C0F5-9069-07AE-A0D97A0D0E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F61AA-5A98-4049-A93E-477E5505141A}" type="datetimeFigureOut">
              <a:rPr lang="en-US" smtClean="0"/>
              <a:pPr/>
              <a:t>10/1/2023</a:t>
            </a:fld>
            <a:endParaRPr lang="en-US" dirty="0"/>
          </a:p>
        </p:txBody>
      </p:sp>
      <p:sp>
        <p:nvSpPr>
          <p:cNvPr id="5" name="Substituent subsol 4">
            <a:extLst>
              <a:ext uri="{FF2B5EF4-FFF2-40B4-BE49-F238E27FC236}">
                <a16:creationId xmlns:a16="http://schemas.microsoft.com/office/drawing/2014/main" xmlns="" id="{485205EF-7D08-8B94-0BD9-CDE479A25B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ubstituent număr diapozitiv 5">
            <a:extLst>
              <a:ext uri="{FF2B5EF4-FFF2-40B4-BE49-F238E27FC236}">
                <a16:creationId xmlns:a16="http://schemas.microsoft.com/office/drawing/2014/main" xmlns="" id="{7B2BEE30-4C80-BC0C-BB1C-DEC99B76BB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 xmlns:p14="http://schemas.microsoft.com/office/powerpoint/2010/main" val="1639681723"/>
      </p:ext>
    </p:extLst>
  </p:cSld>
  <p:clrMap bg1="lt1" tx1="dk1" bg2="lt2" tx2="dk2" accent1="accent1" accent2="accent2" accent3="accent3" accent4="accent4" accent5="accent5" accent6="accent6" hlink="hlink" folHlink="folHlink"/>
  <p:sldLayoutIdLst>
    <p:sldLayoutId id="2147484358" r:id="rId1"/>
    <p:sldLayoutId id="2147484359" r:id="rId2"/>
    <p:sldLayoutId id="2147484360" r:id="rId3"/>
    <p:sldLayoutId id="2147484361" r:id="rId4"/>
    <p:sldLayoutId id="2147484362" r:id="rId5"/>
    <p:sldLayoutId id="2147484363" r:id="rId6"/>
    <p:sldLayoutId id="2147484364" r:id="rId7"/>
    <p:sldLayoutId id="2147484365" r:id="rId8"/>
    <p:sldLayoutId id="2147484366" r:id="rId9"/>
    <p:sldLayoutId id="2147484367" r:id="rId10"/>
    <p:sldLayoutId id="21474843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xhere.com/en/photo/1443549"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rocnee.eu/index.php/dcee-oriz/curriculum-oriz/repere-metodologic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hyperlink" Target="https://legislatie.just.ro/Public/DetaliiDocument/257484"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xml"/><Relationship Id="rId13"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1.xml"/><Relationship Id="rId12"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Colors" Target="../diagrams/colors2.xml"/><Relationship Id="rId5" Type="http://schemas.openxmlformats.org/officeDocument/2006/relationships/diagramLayout" Target="../diagrams/layout1.xml"/><Relationship Id="rId10" Type="http://schemas.openxmlformats.org/officeDocument/2006/relationships/diagramQuickStyle" Target="../diagrams/quickStyle2.xml"/><Relationship Id="rId4" Type="http://schemas.openxmlformats.org/officeDocument/2006/relationships/diagramData" Target="../diagrams/data1.xml"/><Relationship Id="rId9"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4.xml"/><Relationship Id="rId13"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3.xml"/><Relationship Id="rId12"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Colors" Target="../diagrams/colors4.xml"/><Relationship Id="rId5" Type="http://schemas.openxmlformats.org/officeDocument/2006/relationships/diagramLayout" Target="../diagrams/layout3.xml"/><Relationship Id="rId10" Type="http://schemas.openxmlformats.org/officeDocument/2006/relationships/diagramQuickStyle" Target="../diagrams/quickStyle4.xml"/><Relationship Id="rId4" Type="http://schemas.openxmlformats.org/officeDocument/2006/relationships/diagramData" Target="../diagrams/data3.xml"/><Relationship Id="rId9"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legislatie.just.ro/Public/DetaliiDocumentAfis/265561" TargetMode="Externa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microsoft.com/office/2007/relationships/diagramDrawing" Target="../diagrams/drawing5.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hyperlink" Target="https://rocnee.eu/index.php/dcee-oriz/curriculum-oriz/planuri-cadru-actuale/planuri-cadru-invatamant-primar"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rocnee.eu/index.php/dcee-oriz/curriculum-oriz/planuri-cadru-actuale/planuri-cadru-invatamant-gimnazia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rocnee.eu/index.php/dcee-oriz/curriculum-oriz/planuri-cadru-actuale/planuri-cadru-invatamant-licea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rocnee.eu/index.php/dcee-oriz/curriculum-oriz/planuri-cadru-actuale/planuri-cadru-invatamant-profesiona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rocnee.eu/index.php/dcee-oriz/curriculum-oriz/planuri-cadru-actual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manuale.edu.ro/" TargetMode="External"/><Relationship Id="rId3" Type="http://schemas.openxmlformats.org/officeDocument/2006/relationships/image" Target="../media/image3.png"/><Relationship Id="rId7" Type="http://schemas.openxmlformats.org/officeDocument/2006/relationships/hyperlink" Target="https://rocnee.eu/images/rocnee/fisiere/manuale/Catalog_manuale_scolare_invatamant_preuniversitar_2022_2023_clasele_IX-XII.xls"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rocnee.eu/images/rocnee/fisiere/manuale/2023-2024/Catalog_manuale_scolare_invatamant_preuniversitar_2023_2024_clasele_I-VIII.pdf" TargetMode="External"/><Relationship Id="rId5" Type="http://schemas.openxmlformats.org/officeDocument/2006/relationships/hyperlink" Target="https://rocnee.eu/images/rocnee/fisiere/manuale/2023-2024/Catalog_manuale_scolare_invatamant_preuniversitar_2023_2024_clasele_I-VIII.xlsx" TargetMode="External"/><Relationship Id="rId4" Type="http://schemas.openxmlformats.org/officeDocument/2006/relationships/hyperlink" Target="https://rocnee.eu/index.php/manuale-scolar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xmlns="" r:id="rId3"/>
              </a:ext>
            </a:extLst>
          </a:blip>
          <a:srcRect/>
          <a:stretch>
            <a:fillRect t="-13000" b="-13000"/>
          </a:stretch>
        </a:blip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66C70E5B-D3AF-1005-9BD0-1E01B5020FBA}"/>
              </a:ext>
            </a:extLst>
          </p:cNvPr>
          <p:cNvSpPr>
            <a:spLocks noGrp="1"/>
          </p:cNvSpPr>
          <p:nvPr>
            <p:ph type="title"/>
          </p:nvPr>
        </p:nvSpPr>
        <p:spPr>
          <a:xfrm>
            <a:off x="4287520" y="365126"/>
            <a:ext cx="6578276" cy="4576525"/>
          </a:xfrm>
        </p:spPr>
        <p:txBody>
          <a:bodyPr>
            <a:normAutofit/>
          </a:bodyPr>
          <a:lstStyle/>
          <a:p>
            <a:pPr algn="ctr"/>
            <a:r>
              <a:rPr lang="ro-RO" sz="2700" b="1"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CONSF</a:t>
            </a:r>
            <a:r>
              <a:rPr lang="ro-RO" sz="2700" b="1" dirty="0">
                <a:solidFill>
                  <a:schemeClr val="bg1"/>
                </a:solidFill>
                <a:effectLst/>
                <a:latin typeface="Palatino Linotype" panose="02040502050505030304" pitchFamily="18" charset="0"/>
                <a:ea typeface="Calibri" panose="020F0502020204030204" pitchFamily="34" charset="0"/>
                <a:cs typeface="Cambria" panose="02040503050406030204" pitchFamily="18" charset="0"/>
              </a:rPr>
              <a:t>Ă</a:t>
            </a:r>
            <a:r>
              <a:rPr lang="ro-RO" sz="2700" b="1"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TUIREA </a:t>
            </a:r>
            <a:r>
              <a:rPr lang="en-US" sz="2700" b="1" dirty="0" smtClean="0">
                <a:solidFill>
                  <a:schemeClr val="bg1"/>
                </a:solidFill>
                <a:latin typeface="Palatino Linotype" panose="02040502050505030304" pitchFamily="18" charset="0"/>
                <a:ea typeface="Calibri" panose="020F0502020204030204" pitchFamily="34" charset="0"/>
                <a:cs typeface="Times New Roman" panose="02020603050405020304" pitchFamily="18" charset="0"/>
              </a:rPr>
              <a:t>JUDE</a:t>
            </a:r>
            <a:r>
              <a:rPr lang="ro-RO" sz="2700" b="1" dirty="0" smtClean="0">
                <a:solidFill>
                  <a:schemeClr val="bg1"/>
                </a:solidFill>
                <a:latin typeface="Palatino Linotype" panose="02040502050505030304" pitchFamily="18" charset="0"/>
                <a:ea typeface="Calibri" panose="020F0502020204030204" pitchFamily="34" charset="0"/>
                <a:cs typeface="Times New Roman" panose="02020603050405020304" pitchFamily="18" charset="0"/>
              </a:rPr>
              <a:t>ȚEANĂ A</a:t>
            </a:r>
            <a:r>
              <a:rPr lang="ro-RO" sz="2700" b="1" dirty="0" smtClean="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 MANAGERILOR </a:t>
            </a:r>
            <a:r>
              <a:rPr lang="ro-RO" sz="2700" b="1" dirty="0">
                <a:solidFill>
                  <a:schemeClr val="bg1"/>
                </a:solidFill>
                <a:effectLst/>
                <a:latin typeface="Palatino Linotype" panose="02040502050505030304" pitchFamily="18" charset="0"/>
                <a:ea typeface="Calibri" panose="020F0502020204030204" pitchFamily="34" charset="0"/>
                <a:cs typeface="Cambria" panose="02040503050406030204" pitchFamily="18" charset="0"/>
              </a:rPr>
              <a:t>Ș</a:t>
            </a:r>
            <a:r>
              <a:rPr lang="ro-RO" sz="2700" b="1"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COLARI PENTRU ÎNV</a:t>
            </a:r>
            <a:r>
              <a:rPr lang="ro-RO" sz="2700" b="1" dirty="0">
                <a:solidFill>
                  <a:schemeClr val="bg1"/>
                </a:solidFill>
                <a:effectLst/>
                <a:latin typeface="Palatino Linotype" panose="02040502050505030304" pitchFamily="18" charset="0"/>
                <a:ea typeface="Calibri" panose="020F0502020204030204" pitchFamily="34" charset="0"/>
                <a:cs typeface="Cambria" panose="02040503050406030204" pitchFamily="18" charset="0"/>
              </a:rPr>
              <a:t>ĂȚĂ</a:t>
            </a:r>
            <a:r>
              <a:rPr lang="ro-RO" sz="2700" b="1"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M</a:t>
            </a:r>
            <a:r>
              <a:rPr lang="ro-RO" sz="2700" b="1" dirty="0">
                <a:solidFill>
                  <a:schemeClr val="bg1"/>
                </a:solidFill>
                <a:effectLst/>
                <a:latin typeface="Palatino Linotype" panose="02040502050505030304" pitchFamily="18" charset="0"/>
                <a:ea typeface="Calibri" panose="020F0502020204030204" pitchFamily="34" charset="0"/>
                <a:cs typeface="Algerian" panose="04020705040A02060702" pitchFamily="82" charset="0"/>
              </a:rPr>
              <a:t>Â</a:t>
            </a:r>
            <a:r>
              <a:rPr lang="ro-RO" sz="2700" b="1"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NT PARTICULAR </a:t>
            </a:r>
            <a:r>
              <a:rPr lang="en-GB" sz="2700" b="1"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
            </a:r>
            <a:br>
              <a:rPr lang="en-GB" sz="2700" b="1"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br>
            <a:r>
              <a:rPr lang="ro-RO" sz="2700" b="1" dirty="0" smtClean="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a:t>
            </a:r>
            <a:r>
              <a:rPr lang="en-US" sz="2700" b="1" dirty="0" smtClean="0">
                <a:solidFill>
                  <a:schemeClr val="bg1"/>
                </a:solidFill>
                <a:latin typeface="Palatino Linotype" panose="02040502050505030304" pitchFamily="18" charset="0"/>
                <a:ea typeface="Calibri" panose="020F0502020204030204" pitchFamily="34" charset="0"/>
                <a:cs typeface="Times New Roman" panose="02020603050405020304" pitchFamily="18" charset="0"/>
              </a:rPr>
              <a:t>02</a:t>
            </a:r>
            <a:r>
              <a:rPr lang="ro-RO" sz="2700" b="1" dirty="0" smtClean="0">
                <a:solidFill>
                  <a:schemeClr val="bg1"/>
                </a:solidFill>
                <a:latin typeface="Palatino Linotype" panose="02040502050505030304" pitchFamily="18" charset="0"/>
                <a:ea typeface="Calibri" panose="020F0502020204030204" pitchFamily="34" charset="0"/>
                <a:cs typeface="Times New Roman" panose="02020603050405020304" pitchFamily="18" charset="0"/>
              </a:rPr>
              <a:t> </a:t>
            </a:r>
            <a:r>
              <a:rPr lang="en-US" sz="2700" b="1" dirty="0" err="1" smtClean="0">
                <a:solidFill>
                  <a:schemeClr val="bg1"/>
                </a:solidFill>
                <a:latin typeface="Palatino Linotype" panose="02040502050505030304" pitchFamily="18" charset="0"/>
                <a:ea typeface="Calibri" panose="020F0502020204030204" pitchFamily="34" charset="0"/>
                <a:cs typeface="Times New Roman" panose="02020603050405020304" pitchFamily="18" charset="0"/>
              </a:rPr>
              <a:t>Octombrie</a:t>
            </a:r>
            <a:r>
              <a:rPr lang="ro-RO" sz="2700" b="1" dirty="0" smtClean="0">
                <a:solidFill>
                  <a:schemeClr val="bg1"/>
                </a:solidFill>
                <a:latin typeface="Palatino Linotype" panose="02040502050505030304" pitchFamily="18" charset="0"/>
                <a:ea typeface="Calibri" panose="020F0502020204030204" pitchFamily="34" charset="0"/>
                <a:cs typeface="Times New Roman" panose="02020603050405020304" pitchFamily="18" charset="0"/>
              </a:rPr>
              <a:t> </a:t>
            </a:r>
            <a:r>
              <a:rPr lang="ro-RO" sz="2700" b="1" dirty="0">
                <a:solidFill>
                  <a:schemeClr val="bg1"/>
                </a:solidFill>
                <a:latin typeface="Palatino Linotype" panose="02040502050505030304" pitchFamily="18" charset="0"/>
                <a:ea typeface="Calibri" panose="020F0502020204030204" pitchFamily="34" charset="0"/>
                <a:cs typeface="Times New Roman" panose="02020603050405020304" pitchFamily="18" charset="0"/>
              </a:rPr>
              <a:t>2023-</a:t>
            </a:r>
            <a:br>
              <a:rPr lang="ro-RO" sz="2700" b="1" dirty="0">
                <a:solidFill>
                  <a:schemeClr val="bg1"/>
                </a:solidFill>
                <a:latin typeface="Palatino Linotype" panose="02040502050505030304" pitchFamily="18" charset="0"/>
                <a:ea typeface="Calibri" panose="020F0502020204030204" pitchFamily="34" charset="0"/>
                <a:cs typeface="Times New Roman" panose="02020603050405020304" pitchFamily="18" charset="0"/>
              </a:rPr>
            </a:br>
            <a:r>
              <a:rPr lang="en-US" sz="2700" b="1" dirty="0" err="1" smtClean="0">
                <a:solidFill>
                  <a:schemeClr val="bg1"/>
                </a:solidFill>
                <a:latin typeface="Palatino Linotype" panose="02040502050505030304" pitchFamily="18" charset="0"/>
                <a:ea typeface="Calibri" panose="020F0502020204030204" pitchFamily="34" charset="0"/>
                <a:cs typeface="Times New Roman" panose="02020603050405020304" pitchFamily="18" charset="0"/>
              </a:rPr>
              <a:t>Baia</a:t>
            </a:r>
            <a:r>
              <a:rPr lang="en-US" sz="2700" b="1" dirty="0" smtClean="0">
                <a:solidFill>
                  <a:schemeClr val="bg1"/>
                </a:solidFill>
                <a:latin typeface="Palatino Linotype" panose="02040502050505030304" pitchFamily="18" charset="0"/>
                <a:ea typeface="Calibri" panose="020F0502020204030204" pitchFamily="34" charset="0"/>
                <a:cs typeface="Times New Roman" panose="02020603050405020304" pitchFamily="18" charset="0"/>
              </a:rPr>
              <a:t> Mare</a:t>
            </a:r>
            <a:r>
              <a:rPr lang="ro-RO" sz="4400" b="1" dirty="0">
                <a:effectLst/>
                <a:latin typeface="Palatino Linotype" panose="02040502050505030304" pitchFamily="18" charset="0"/>
                <a:ea typeface="Calibri" panose="020F0502020204030204" pitchFamily="34" charset="0"/>
                <a:cs typeface="Times New Roman" panose="02020603050405020304" pitchFamily="18" charset="0"/>
              </a:rPr>
              <a:t/>
            </a:r>
            <a:br>
              <a:rPr lang="ro-RO" sz="4400" b="1" dirty="0">
                <a:effectLst/>
                <a:latin typeface="Palatino Linotype" panose="02040502050505030304" pitchFamily="18" charset="0"/>
                <a:ea typeface="Calibri" panose="020F0502020204030204" pitchFamily="34" charset="0"/>
                <a:cs typeface="Times New Roman" panose="02020603050405020304" pitchFamily="18" charset="0"/>
              </a:rPr>
            </a:br>
            <a:endParaRPr lang="ro-RO" dirty="0"/>
          </a:p>
        </p:txBody>
      </p:sp>
    </p:spTree>
    <p:extLst>
      <p:ext uri="{BB962C8B-B14F-4D97-AF65-F5344CB8AC3E}">
        <p14:creationId xmlns="" xmlns:p14="http://schemas.microsoft.com/office/powerpoint/2010/main" val="322713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xmlns="" id="{45E038E7-C69F-404C-B061-332F9B497EF0}"/>
              </a:ext>
            </a:extLst>
          </p:cNvPr>
          <p:cNvSpPr>
            <a:spLocks noGrp="1"/>
          </p:cNvSpPr>
          <p:nvPr>
            <p:ph idx="1"/>
          </p:nvPr>
        </p:nvSpPr>
        <p:spPr>
          <a:xfrm>
            <a:off x="1236133" y="814551"/>
            <a:ext cx="10377659" cy="5774075"/>
          </a:xfrm>
        </p:spPr>
        <p:txBody>
          <a:bodyPr>
            <a:normAutofit/>
          </a:bodyPr>
          <a:lstStyle/>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pic>
        <p:nvPicPr>
          <p:cNvPr id="1026" name="Picture 1">
            <a:extLst>
              <a:ext uri="{FF2B5EF4-FFF2-40B4-BE49-F238E27FC236}">
                <a16:creationId xmlns:a16="http://schemas.microsoft.com/office/drawing/2014/main" xmlns="" id="{3F099D70-1EC9-5973-8B53-B395831EDF2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62" y="3175"/>
            <a:ext cx="3850631" cy="1094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asetăText 2">
            <a:extLst>
              <a:ext uri="{FF2B5EF4-FFF2-40B4-BE49-F238E27FC236}">
                <a16:creationId xmlns:a16="http://schemas.microsoft.com/office/drawing/2014/main" xmlns="" id="{EF70EBFB-560A-F4C4-3FF6-334FAC6C9295}"/>
              </a:ext>
            </a:extLst>
          </p:cNvPr>
          <p:cNvSpPr txBox="1"/>
          <p:nvPr/>
        </p:nvSpPr>
        <p:spPr>
          <a:xfrm>
            <a:off x="1022136" y="719169"/>
            <a:ext cx="10767787" cy="6103337"/>
          </a:xfrm>
          <a:prstGeom prst="rect">
            <a:avLst/>
          </a:prstGeom>
          <a:noFill/>
        </p:spPr>
        <p:txBody>
          <a:bodyPr wrap="square">
            <a:spAutoFit/>
          </a:bodyPr>
          <a:lstStyle/>
          <a:p>
            <a:pPr algn="just">
              <a:lnSpc>
                <a:spcPct val="150000"/>
              </a:lnSpc>
            </a:pPr>
            <a:r>
              <a:rPr lang="ro-RO" sz="1600" dirty="0">
                <a:latin typeface="Book Antiqua" panose="02040602050305030304" pitchFamily="18" charset="0"/>
                <a:cs typeface="Times New Roman" panose="02020603050405020304" pitchFamily="18" charset="0"/>
              </a:rPr>
              <a:t>	</a:t>
            </a:r>
            <a:r>
              <a:rPr lang="en-US" sz="1600" dirty="0" err="1">
                <a:latin typeface="Book Antiqua" panose="02040602050305030304" pitchFamily="18" charset="0"/>
              </a:rPr>
              <a:t>Anul</a:t>
            </a:r>
            <a:r>
              <a:rPr lang="en-US" sz="1600" dirty="0">
                <a:latin typeface="Book Antiqua" panose="02040602050305030304" pitchFamily="18" charset="0"/>
              </a:rPr>
              <a:t> </a:t>
            </a:r>
            <a:r>
              <a:rPr lang="en-US" sz="1600" dirty="0" err="1">
                <a:latin typeface="Book Antiqua" panose="02040602050305030304" pitchFamily="18" charset="0"/>
              </a:rPr>
              <a:t>școlar</a:t>
            </a:r>
            <a:r>
              <a:rPr lang="en-US" sz="1600" dirty="0">
                <a:latin typeface="Book Antiqua" panose="02040602050305030304" pitchFamily="18" charset="0"/>
              </a:rPr>
              <a:t> 2023—2024 se </a:t>
            </a:r>
            <a:r>
              <a:rPr lang="en-US" sz="1600" dirty="0" err="1">
                <a:latin typeface="Book Antiqua" panose="02040602050305030304" pitchFamily="18" charset="0"/>
              </a:rPr>
              <a:t>structurează</a:t>
            </a:r>
            <a:r>
              <a:rPr lang="en-US" sz="1600" dirty="0">
                <a:latin typeface="Book Antiqua" panose="02040602050305030304" pitchFamily="18" charset="0"/>
              </a:rPr>
              <a:t>, pe </a:t>
            </a:r>
            <a:r>
              <a:rPr lang="en-US" sz="1600" dirty="0" err="1">
                <a:latin typeface="Book Antiqua" panose="02040602050305030304" pitchFamily="18" charset="0"/>
              </a:rPr>
              <a:t>intervale</a:t>
            </a:r>
            <a:r>
              <a:rPr lang="en-US" sz="1600" dirty="0">
                <a:latin typeface="Book Antiqua" panose="02040602050305030304" pitchFamily="18" charset="0"/>
              </a:rPr>
              <a:t> de </a:t>
            </a:r>
            <a:r>
              <a:rPr lang="en-US" sz="1600" dirty="0" err="1">
                <a:latin typeface="Book Antiqua" panose="02040602050305030304" pitchFamily="18" charset="0"/>
              </a:rPr>
              <a:t>cursuri</a:t>
            </a:r>
            <a:r>
              <a:rPr lang="en-US" sz="1600" dirty="0">
                <a:latin typeface="Book Antiqua" panose="02040602050305030304" pitchFamily="18" charset="0"/>
              </a:rPr>
              <a:t> </a:t>
            </a:r>
            <a:r>
              <a:rPr lang="en-US" sz="1600" dirty="0" err="1">
                <a:latin typeface="Book Antiqua" panose="02040602050305030304" pitchFamily="18" charset="0"/>
              </a:rPr>
              <a:t>și</a:t>
            </a:r>
            <a:r>
              <a:rPr lang="en-US" sz="1600" dirty="0">
                <a:latin typeface="Book Antiqua" panose="02040602050305030304" pitchFamily="18" charset="0"/>
              </a:rPr>
              <a:t> </a:t>
            </a:r>
            <a:r>
              <a:rPr lang="en-US" sz="1600" dirty="0" err="1">
                <a:latin typeface="Book Antiqua" panose="02040602050305030304" pitchFamily="18" charset="0"/>
              </a:rPr>
              <a:t>intervale</a:t>
            </a:r>
            <a:r>
              <a:rPr lang="en-US" sz="1600" dirty="0">
                <a:latin typeface="Book Antiqua" panose="02040602050305030304" pitchFamily="18" charset="0"/>
              </a:rPr>
              <a:t> de </a:t>
            </a:r>
            <a:r>
              <a:rPr lang="en-US" sz="1600" dirty="0" err="1">
                <a:latin typeface="Book Antiqua" panose="02040602050305030304" pitchFamily="18" charset="0"/>
              </a:rPr>
              <a:t>vacanță</a:t>
            </a:r>
            <a:r>
              <a:rPr lang="en-US" sz="1600" dirty="0">
                <a:latin typeface="Book Antiqua" panose="02040602050305030304" pitchFamily="18" charset="0"/>
              </a:rPr>
              <a:t>, </a:t>
            </a:r>
            <a:r>
              <a:rPr lang="en-US" sz="1600" dirty="0" err="1">
                <a:latin typeface="Book Antiqua" panose="02040602050305030304" pitchFamily="18" charset="0"/>
              </a:rPr>
              <a:t>astfel</a:t>
            </a:r>
            <a:r>
              <a:rPr lang="en-US" sz="1600" dirty="0">
                <a:latin typeface="Book Antiqua" panose="02040602050305030304" pitchFamily="18" charset="0"/>
              </a:rPr>
              <a:t>: </a:t>
            </a:r>
            <a:endParaRPr lang="ro-RO" sz="1600" dirty="0">
              <a:latin typeface="Book Antiqua" panose="02040602050305030304" pitchFamily="18" charset="0"/>
            </a:endParaRPr>
          </a:p>
          <a:p>
            <a:pPr marL="285750" indent="-285750" algn="just">
              <a:lnSpc>
                <a:spcPct val="150000"/>
              </a:lnSpc>
              <a:buFont typeface="Arial" panose="020B0604020202020204" pitchFamily="34" charset="0"/>
              <a:buChar char="•"/>
            </a:pPr>
            <a:r>
              <a:rPr lang="en-US" sz="1600" dirty="0">
                <a:latin typeface="Book Antiqua" panose="02040602050305030304" pitchFamily="18" charset="0"/>
              </a:rPr>
              <a:t>a) </a:t>
            </a:r>
            <a:r>
              <a:rPr lang="en-US" sz="1600" b="1" u="sng" dirty="0" err="1">
                <a:latin typeface="Book Antiqua" panose="02040602050305030304" pitchFamily="18" charset="0"/>
              </a:rPr>
              <a:t>intervale</a:t>
            </a:r>
            <a:r>
              <a:rPr lang="en-US" sz="1600" b="1" u="sng" dirty="0">
                <a:latin typeface="Book Antiqua" panose="02040602050305030304" pitchFamily="18" charset="0"/>
              </a:rPr>
              <a:t> de </a:t>
            </a:r>
            <a:r>
              <a:rPr lang="en-US" sz="1600" b="1" u="sng" dirty="0" err="1">
                <a:latin typeface="Book Antiqua" panose="02040602050305030304" pitchFamily="18" charset="0"/>
              </a:rPr>
              <a:t>cursuri</a:t>
            </a:r>
            <a:r>
              <a:rPr lang="en-US" sz="1600" dirty="0">
                <a:latin typeface="Book Antiqua" panose="02040602050305030304" pitchFamily="18" charset="0"/>
              </a:rPr>
              <a:t>: — de </a:t>
            </a:r>
            <a:r>
              <a:rPr lang="en-US" sz="1600" dirty="0" err="1">
                <a:latin typeface="Book Antiqua" panose="02040602050305030304" pitchFamily="18" charset="0"/>
              </a:rPr>
              <a:t>luni</a:t>
            </a:r>
            <a:r>
              <a:rPr lang="en-US" sz="1600" dirty="0">
                <a:latin typeface="Book Antiqua" panose="02040602050305030304" pitchFamily="18" charset="0"/>
              </a:rPr>
              <a:t>, 11 </a:t>
            </a:r>
            <a:r>
              <a:rPr lang="en-US" sz="1600" dirty="0" err="1">
                <a:latin typeface="Book Antiqua" panose="02040602050305030304" pitchFamily="18" charset="0"/>
              </a:rPr>
              <a:t>septembrie</a:t>
            </a:r>
            <a:r>
              <a:rPr lang="en-US" sz="1600" dirty="0">
                <a:latin typeface="Book Antiqua" panose="02040602050305030304" pitchFamily="18" charset="0"/>
              </a:rPr>
              <a:t> 2023, </a:t>
            </a:r>
            <a:r>
              <a:rPr lang="en-US" sz="1600" dirty="0" err="1">
                <a:latin typeface="Book Antiqua" panose="02040602050305030304" pitchFamily="18" charset="0"/>
              </a:rPr>
              <a:t>până</a:t>
            </a:r>
            <a:r>
              <a:rPr lang="en-US" sz="1600" dirty="0">
                <a:latin typeface="Book Antiqua" panose="02040602050305030304" pitchFamily="18" charset="0"/>
              </a:rPr>
              <a:t> </a:t>
            </a:r>
            <a:r>
              <a:rPr lang="en-US" sz="1600" dirty="0" err="1">
                <a:latin typeface="Book Antiqua" panose="02040602050305030304" pitchFamily="18" charset="0"/>
              </a:rPr>
              <a:t>vineri</a:t>
            </a:r>
            <a:r>
              <a:rPr lang="en-US" sz="1600" dirty="0">
                <a:latin typeface="Book Antiqua" panose="02040602050305030304" pitchFamily="18" charset="0"/>
              </a:rPr>
              <a:t>, 27 </a:t>
            </a:r>
            <a:r>
              <a:rPr lang="en-US" sz="1600" dirty="0" err="1">
                <a:latin typeface="Book Antiqua" panose="02040602050305030304" pitchFamily="18" charset="0"/>
              </a:rPr>
              <a:t>octombrie</a:t>
            </a:r>
            <a:r>
              <a:rPr lang="en-US" sz="1600" dirty="0">
                <a:latin typeface="Book Antiqua" panose="02040602050305030304" pitchFamily="18" charset="0"/>
              </a:rPr>
              <a:t> 2023; — de </a:t>
            </a:r>
            <a:r>
              <a:rPr lang="en-US" sz="1600" dirty="0" err="1">
                <a:latin typeface="Book Antiqua" panose="02040602050305030304" pitchFamily="18" charset="0"/>
              </a:rPr>
              <a:t>luni</a:t>
            </a:r>
            <a:r>
              <a:rPr lang="en-US" sz="1600" dirty="0">
                <a:latin typeface="Book Antiqua" panose="02040602050305030304" pitchFamily="18" charset="0"/>
              </a:rPr>
              <a:t>, 6 </a:t>
            </a:r>
            <a:r>
              <a:rPr lang="en-US" sz="1600" dirty="0" err="1">
                <a:latin typeface="Book Antiqua" panose="02040602050305030304" pitchFamily="18" charset="0"/>
              </a:rPr>
              <a:t>noiembrie</a:t>
            </a:r>
            <a:r>
              <a:rPr lang="en-US" sz="1600" dirty="0">
                <a:latin typeface="Book Antiqua" panose="02040602050305030304" pitchFamily="18" charset="0"/>
              </a:rPr>
              <a:t> 2023, </a:t>
            </a:r>
            <a:r>
              <a:rPr lang="en-US" sz="1600" dirty="0" err="1">
                <a:latin typeface="Book Antiqua" panose="02040602050305030304" pitchFamily="18" charset="0"/>
              </a:rPr>
              <a:t>până</a:t>
            </a:r>
            <a:r>
              <a:rPr lang="en-US" sz="1600" dirty="0">
                <a:latin typeface="Book Antiqua" panose="02040602050305030304" pitchFamily="18" charset="0"/>
              </a:rPr>
              <a:t> </a:t>
            </a:r>
            <a:r>
              <a:rPr lang="en-US" sz="1600" dirty="0" err="1">
                <a:latin typeface="Book Antiqua" panose="02040602050305030304" pitchFamily="18" charset="0"/>
              </a:rPr>
              <a:t>vineri</a:t>
            </a:r>
            <a:r>
              <a:rPr lang="en-US" sz="1600" dirty="0">
                <a:latin typeface="Book Antiqua" panose="02040602050305030304" pitchFamily="18" charset="0"/>
              </a:rPr>
              <a:t>, 22 </a:t>
            </a:r>
            <a:r>
              <a:rPr lang="en-US" sz="1600" dirty="0" err="1">
                <a:latin typeface="Book Antiqua" panose="02040602050305030304" pitchFamily="18" charset="0"/>
              </a:rPr>
              <a:t>decembrie</a:t>
            </a:r>
            <a:r>
              <a:rPr lang="en-US" sz="1600" dirty="0">
                <a:latin typeface="Book Antiqua" panose="02040602050305030304" pitchFamily="18" charset="0"/>
              </a:rPr>
              <a:t> 2023; — de </a:t>
            </a:r>
            <a:r>
              <a:rPr lang="en-US" sz="1600" dirty="0" err="1">
                <a:latin typeface="Book Antiqua" panose="02040602050305030304" pitchFamily="18" charset="0"/>
              </a:rPr>
              <a:t>luni</a:t>
            </a:r>
            <a:r>
              <a:rPr lang="en-US" sz="1600" dirty="0">
                <a:latin typeface="Book Antiqua" panose="02040602050305030304" pitchFamily="18" charset="0"/>
              </a:rPr>
              <a:t>, 8 </a:t>
            </a:r>
            <a:r>
              <a:rPr lang="en-US" sz="1600" dirty="0" err="1">
                <a:latin typeface="Book Antiqua" panose="02040602050305030304" pitchFamily="18" charset="0"/>
              </a:rPr>
              <a:t>ianuarie</a:t>
            </a:r>
            <a:r>
              <a:rPr lang="en-US" sz="1600" dirty="0">
                <a:latin typeface="Book Antiqua" panose="02040602050305030304" pitchFamily="18" charset="0"/>
              </a:rPr>
              <a:t> 2024, </a:t>
            </a:r>
            <a:r>
              <a:rPr lang="en-US" sz="1600" dirty="0" err="1">
                <a:latin typeface="Book Antiqua" panose="02040602050305030304" pitchFamily="18" charset="0"/>
              </a:rPr>
              <a:t>până</a:t>
            </a:r>
            <a:r>
              <a:rPr lang="en-US" sz="1600" dirty="0">
                <a:latin typeface="Book Antiqua" panose="02040602050305030304" pitchFamily="18" charset="0"/>
              </a:rPr>
              <a:t> </a:t>
            </a:r>
            <a:r>
              <a:rPr lang="en-US" sz="1600" dirty="0" err="1">
                <a:latin typeface="Book Antiqua" panose="02040602050305030304" pitchFamily="18" charset="0"/>
              </a:rPr>
              <a:t>vineri</a:t>
            </a:r>
            <a:r>
              <a:rPr lang="en-US" sz="1600" dirty="0">
                <a:latin typeface="Book Antiqua" panose="02040602050305030304" pitchFamily="18" charset="0"/>
              </a:rPr>
              <a:t>, 9 </a:t>
            </a:r>
            <a:r>
              <a:rPr lang="en-US" sz="1600" dirty="0" err="1">
                <a:latin typeface="Book Antiqua" panose="02040602050305030304" pitchFamily="18" charset="0"/>
              </a:rPr>
              <a:t>februarie</a:t>
            </a:r>
            <a:r>
              <a:rPr lang="en-US" sz="1600" dirty="0">
                <a:latin typeface="Book Antiqua" panose="02040602050305030304" pitchFamily="18" charset="0"/>
              </a:rPr>
              <a:t> 2024, </a:t>
            </a:r>
            <a:r>
              <a:rPr lang="en-US" sz="1600" dirty="0" err="1">
                <a:latin typeface="Book Antiqua" panose="02040602050305030304" pitchFamily="18" charset="0"/>
              </a:rPr>
              <a:t>respectiv</a:t>
            </a:r>
            <a:r>
              <a:rPr lang="en-US" sz="1600" dirty="0">
                <a:latin typeface="Book Antiqua" panose="02040602050305030304" pitchFamily="18" charset="0"/>
              </a:rPr>
              <a:t> </a:t>
            </a:r>
            <a:r>
              <a:rPr lang="en-US" sz="1600" dirty="0" err="1">
                <a:latin typeface="Book Antiqua" panose="02040602050305030304" pitchFamily="18" charset="0"/>
              </a:rPr>
              <a:t>vineri</a:t>
            </a:r>
            <a:r>
              <a:rPr lang="en-US" sz="1600" dirty="0">
                <a:latin typeface="Book Antiqua" panose="02040602050305030304" pitchFamily="18" charset="0"/>
              </a:rPr>
              <a:t>, 16 </a:t>
            </a:r>
            <a:r>
              <a:rPr lang="en-US" sz="1600" dirty="0" err="1">
                <a:latin typeface="Book Antiqua" panose="02040602050305030304" pitchFamily="18" charset="0"/>
              </a:rPr>
              <a:t>februarie</a:t>
            </a:r>
            <a:r>
              <a:rPr lang="en-US" sz="1600" dirty="0">
                <a:latin typeface="Book Antiqua" panose="02040602050305030304" pitchFamily="18" charset="0"/>
              </a:rPr>
              <a:t> 2024, </a:t>
            </a:r>
            <a:r>
              <a:rPr lang="en-US" sz="1600" dirty="0" err="1">
                <a:latin typeface="Book Antiqua" panose="02040602050305030304" pitchFamily="18" charset="0"/>
              </a:rPr>
              <a:t>sau</a:t>
            </a:r>
            <a:r>
              <a:rPr lang="en-US" sz="1600" dirty="0">
                <a:latin typeface="Book Antiqua" panose="02040602050305030304" pitchFamily="18" charset="0"/>
              </a:rPr>
              <a:t> </a:t>
            </a:r>
            <a:r>
              <a:rPr lang="en-US" sz="1600" dirty="0" err="1">
                <a:latin typeface="Book Antiqua" panose="02040602050305030304" pitchFamily="18" charset="0"/>
              </a:rPr>
              <a:t>vineri</a:t>
            </a:r>
            <a:r>
              <a:rPr lang="en-US" sz="1600" dirty="0">
                <a:latin typeface="Book Antiqua" panose="02040602050305030304" pitchFamily="18" charset="0"/>
              </a:rPr>
              <a:t>, 23 </a:t>
            </a:r>
            <a:r>
              <a:rPr lang="en-US" sz="1600" dirty="0" err="1">
                <a:latin typeface="Book Antiqua" panose="02040602050305030304" pitchFamily="18" charset="0"/>
              </a:rPr>
              <a:t>februarie</a:t>
            </a:r>
            <a:r>
              <a:rPr lang="en-US" sz="1600" dirty="0">
                <a:latin typeface="Book Antiqua" panose="02040602050305030304" pitchFamily="18" charset="0"/>
              </a:rPr>
              <a:t> 2024, </a:t>
            </a:r>
            <a:r>
              <a:rPr lang="en-US" sz="1600" dirty="0" err="1">
                <a:latin typeface="Book Antiqua" panose="02040602050305030304" pitchFamily="18" charset="0"/>
              </a:rPr>
              <a:t>după</a:t>
            </a:r>
            <a:r>
              <a:rPr lang="en-US" sz="1600" dirty="0">
                <a:latin typeface="Book Antiqua" panose="02040602050305030304" pitchFamily="18" charset="0"/>
              </a:rPr>
              <a:t> </a:t>
            </a:r>
            <a:r>
              <a:rPr lang="en-US" sz="1600" dirty="0" err="1">
                <a:latin typeface="Book Antiqua" panose="02040602050305030304" pitchFamily="18" charset="0"/>
              </a:rPr>
              <a:t>caz</a:t>
            </a:r>
            <a:r>
              <a:rPr lang="en-US" sz="1600" dirty="0">
                <a:latin typeface="Book Antiqua" panose="02040602050305030304" pitchFamily="18" charset="0"/>
              </a:rPr>
              <a:t>, la </a:t>
            </a:r>
            <a:r>
              <a:rPr lang="en-US" sz="1600" dirty="0" err="1">
                <a:latin typeface="Book Antiqua" panose="02040602050305030304" pitchFamily="18" charset="0"/>
              </a:rPr>
              <a:t>decizia</a:t>
            </a:r>
            <a:r>
              <a:rPr lang="en-US" sz="1600" dirty="0">
                <a:latin typeface="Book Antiqua" panose="02040602050305030304" pitchFamily="18" charset="0"/>
              </a:rPr>
              <a:t> </a:t>
            </a:r>
            <a:r>
              <a:rPr lang="en-US" sz="1600" dirty="0" err="1">
                <a:latin typeface="Book Antiqua" panose="02040602050305030304" pitchFamily="18" charset="0"/>
              </a:rPr>
              <a:t>inspectoratelor</a:t>
            </a:r>
            <a:r>
              <a:rPr lang="en-US" sz="1600" dirty="0">
                <a:latin typeface="Book Antiqua" panose="02040602050305030304" pitchFamily="18" charset="0"/>
              </a:rPr>
              <a:t> </a:t>
            </a:r>
            <a:r>
              <a:rPr lang="en-US" sz="1600" dirty="0" err="1">
                <a:latin typeface="Book Antiqua" panose="02040602050305030304" pitchFamily="18" charset="0"/>
              </a:rPr>
              <a:t>școlare</a:t>
            </a:r>
            <a:r>
              <a:rPr lang="en-US" sz="1600" dirty="0">
                <a:latin typeface="Book Antiqua" panose="02040602050305030304" pitchFamily="18" charset="0"/>
              </a:rPr>
              <a:t> </a:t>
            </a:r>
            <a:r>
              <a:rPr lang="en-US" sz="1600" dirty="0" err="1">
                <a:latin typeface="Book Antiqua" panose="02040602050305030304" pitchFamily="18" charset="0"/>
              </a:rPr>
              <a:t>județene</a:t>
            </a:r>
            <a:r>
              <a:rPr lang="en-US" sz="1600" dirty="0">
                <a:latin typeface="Book Antiqua" panose="02040602050305030304" pitchFamily="18" charset="0"/>
              </a:rPr>
              <a:t>/al </a:t>
            </a:r>
            <a:r>
              <a:rPr lang="en-US" sz="1600" dirty="0" err="1">
                <a:latin typeface="Book Antiqua" panose="02040602050305030304" pitchFamily="18" charset="0"/>
              </a:rPr>
              <a:t>municipiului</a:t>
            </a:r>
            <a:r>
              <a:rPr lang="en-US" sz="1600" dirty="0">
                <a:latin typeface="Book Antiqua" panose="02040602050305030304" pitchFamily="18" charset="0"/>
              </a:rPr>
              <a:t> </a:t>
            </a:r>
            <a:r>
              <a:rPr lang="en-US" sz="1600" dirty="0" err="1">
                <a:latin typeface="Book Antiqua" panose="02040602050305030304" pitchFamily="18" charset="0"/>
              </a:rPr>
              <a:t>București</a:t>
            </a:r>
            <a:r>
              <a:rPr lang="en-US" sz="1600" dirty="0">
                <a:latin typeface="Book Antiqua" panose="02040602050305030304" pitchFamily="18" charset="0"/>
              </a:rPr>
              <a:t>, </a:t>
            </a:r>
            <a:r>
              <a:rPr lang="en-US" sz="1600" dirty="0" err="1">
                <a:latin typeface="Book Antiqua" panose="02040602050305030304" pitchFamily="18" charset="0"/>
              </a:rPr>
              <a:t>în</a:t>
            </a:r>
            <a:r>
              <a:rPr lang="en-US" sz="1600" dirty="0">
                <a:latin typeface="Book Antiqua" panose="02040602050305030304" pitchFamily="18" charset="0"/>
              </a:rPr>
              <a:t> </a:t>
            </a:r>
            <a:r>
              <a:rPr lang="en-US" sz="1600" dirty="0" err="1">
                <a:latin typeface="Book Antiqua" panose="02040602050305030304" pitchFamily="18" charset="0"/>
              </a:rPr>
              <a:t>urma</a:t>
            </a:r>
            <a:r>
              <a:rPr lang="en-US" sz="1600" dirty="0">
                <a:latin typeface="Book Antiqua" panose="02040602050305030304" pitchFamily="18" charset="0"/>
              </a:rPr>
              <a:t> </a:t>
            </a:r>
            <a:r>
              <a:rPr lang="en-US" sz="1600" dirty="0" err="1">
                <a:latin typeface="Book Antiqua" panose="02040602050305030304" pitchFamily="18" charset="0"/>
              </a:rPr>
              <a:t>consultărilor</a:t>
            </a:r>
            <a:r>
              <a:rPr lang="en-US" sz="1600" dirty="0">
                <a:latin typeface="Book Antiqua" panose="02040602050305030304" pitchFamily="18" charset="0"/>
              </a:rPr>
              <a:t> cu </a:t>
            </a:r>
            <a:r>
              <a:rPr lang="en-US" sz="1600" dirty="0" err="1">
                <a:latin typeface="Book Antiqua" panose="02040602050305030304" pitchFamily="18" charset="0"/>
              </a:rPr>
              <a:t>beneficiarii</a:t>
            </a:r>
            <a:r>
              <a:rPr lang="en-US" sz="1600" dirty="0">
                <a:latin typeface="Book Antiqua" panose="02040602050305030304" pitchFamily="18" charset="0"/>
              </a:rPr>
              <a:t> </a:t>
            </a:r>
            <a:r>
              <a:rPr lang="en-US" sz="1600" dirty="0" err="1">
                <a:latin typeface="Book Antiqua" panose="02040602050305030304" pitchFamily="18" charset="0"/>
              </a:rPr>
              <a:t>primari</a:t>
            </a:r>
            <a:r>
              <a:rPr lang="en-US" sz="1600" dirty="0">
                <a:latin typeface="Book Antiqua" panose="02040602050305030304" pitchFamily="18" charset="0"/>
              </a:rPr>
              <a:t> ai </a:t>
            </a:r>
            <a:r>
              <a:rPr lang="en-US" sz="1600" dirty="0" err="1">
                <a:latin typeface="Book Antiqua" panose="02040602050305030304" pitchFamily="18" charset="0"/>
              </a:rPr>
              <a:t>educației</a:t>
            </a:r>
            <a:r>
              <a:rPr lang="en-US" sz="1600" dirty="0">
                <a:latin typeface="Book Antiqua" panose="02040602050305030304" pitchFamily="18" charset="0"/>
              </a:rPr>
              <a:t>, cu </a:t>
            </a:r>
            <a:r>
              <a:rPr lang="en-US" sz="1600" dirty="0" err="1">
                <a:latin typeface="Book Antiqua" panose="02040602050305030304" pitchFamily="18" charset="0"/>
              </a:rPr>
              <a:t>părinții</a:t>
            </a:r>
            <a:r>
              <a:rPr lang="en-US" sz="1600" dirty="0">
                <a:latin typeface="Book Antiqua" panose="02040602050305030304" pitchFamily="18" charset="0"/>
              </a:rPr>
              <a:t>/</a:t>
            </a:r>
            <a:r>
              <a:rPr lang="en-US" sz="1600" dirty="0" err="1">
                <a:latin typeface="Book Antiqua" panose="02040602050305030304" pitchFamily="18" charset="0"/>
              </a:rPr>
              <a:t>reprezentanții</a:t>
            </a:r>
            <a:r>
              <a:rPr lang="en-US" sz="1600" dirty="0">
                <a:latin typeface="Book Antiqua" panose="02040602050305030304" pitchFamily="18" charset="0"/>
              </a:rPr>
              <a:t> </a:t>
            </a:r>
            <a:r>
              <a:rPr lang="en-US" sz="1600" dirty="0" err="1">
                <a:latin typeface="Book Antiqua" panose="02040602050305030304" pitchFamily="18" charset="0"/>
              </a:rPr>
              <a:t>legali</a:t>
            </a:r>
            <a:r>
              <a:rPr lang="en-US" sz="1600" dirty="0">
                <a:latin typeface="Book Antiqua" panose="02040602050305030304" pitchFamily="18" charset="0"/>
              </a:rPr>
              <a:t> ai </a:t>
            </a:r>
            <a:r>
              <a:rPr lang="en-US" sz="1600" dirty="0" err="1">
                <a:latin typeface="Book Antiqua" panose="02040602050305030304" pitchFamily="18" charset="0"/>
              </a:rPr>
              <a:t>acestora</a:t>
            </a:r>
            <a:r>
              <a:rPr lang="en-US" sz="1600" dirty="0">
                <a:latin typeface="Book Antiqua" panose="02040602050305030304" pitchFamily="18" charset="0"/>
              </a:rPr>
              <a:t> </a:t>
            </a:r>
            <a:r>
              <a:rPr lang="en-US" sz="1600" dirty="0" err="1">
                <a:latin typeface="Book Antiqua" panose="02040602050305030304" pitchFamily="18" charset="0"/>
              </a:rPr>
              <a:t>și</a:t>
            </a:r>
            <a:r>
              <a:rPr lang="en-US" sz="1600" dirty="0">
                <a:latin typeface="Book Antiqua" panose="02040602050305030304" pitchFamily="18" charset="0"/>
              </a:rPr>
              <a:t> cu </a:t>
            </a:r>
            <a:r>
              <a:rPr lang="en-US" sz="1600" dirty="0" err="1">
                <a:latin typeface="Book Antiqua" panose="02040602050305030304" pitchFamily="18" charset="0"/>
              </a:rPr>
              <a:t>cadrele</a:t>
            </a:r>
            <a:r>
              <a:rPr lang="en-US" sz="1600" dirty="0">
                <a:latin typeface="Book Antiqua" panose="02040602050305030304" pitchFamily="18" charset="0"/>
              </a:rPr>
              <a:t> </a:t>
            </a:r>
            <a:r>
              <a:rPr lang="en-US" sz="1600" dirty="0" err="1">
                <a:latin typeface="Book Antiqua" panose="02040602050305030304" pitchFamily="18" charset="0"/>
              </a:rPr>
              <a:t>didactice</a:t>
            </a:r>
            <a:r>
              <a:rPr lang="en-US" sz="1600" dirty="0">
                <a:latin typeface="Book Antiqua" panose="02040602050305030304" pitchFamily="18" charset="0"/>
              </a:rPr>
              <a:t>, </a:t>
            </a:r>
            <a:r>
              <a:rPr lang="en-US" sz="1600" dirty="0" err="1">
                <a:latin typeface="Book Antiqua" panose="02040602050305030304" pitchFamily="18" charset="0"/>
              </a:rPr>
              <a:t>realizate</a:t>
            </a:r>
            <a:r>
              <a:rPr lang="en-US" sz="1600" dirty="0">
                <a:latin typeface="Book Antiqua" panose="02040602050305030304" pitchFamily="18" charset="0"/>
              </a:rPr>
              <a:t> la </a:t>
            </a:r>
            <a:r>
              <a:rPr lang="en-US" sz="1600" dirty="0" err="1">
                <a:latin typeface="Book Antiqua" panose="02040602050305030304" pitchFamily="18" charset="0"/>
              </a:rPr>
              <a:t>nivelul</a:t>
            </a:r>
            <a:r>
              <a:rPr lang="en-US" sz="1600" dirty="0">
                <a:latin typeface="Book Antiqua" panose="02040602050305030304" pitchFamily="18" charset="0"/>
              </a:rPr>
              <a:t> </a:t>
            </a:r>
            <a:r>
              <a:rPr lang="en-US" sz="1600" dirty="0" err="1">
                <a:latin typeface="Book Antiqua" panose="02040602050305030304" pitchFamily="18" charset="0"/>
              </a:rPr>
              <a:t>unităților</a:t>
            </a:r>
            <a:r>
              <a:rPr lang="en-US" sz="1600" dirty="0">
                <a:latin typeface="Book Antiqua" panose="02040602050305030304" pitchFamily="18" charset="0"/>
              </a:rPr>
              <a:t> de </a:t>
            </a:r>
            <a:r>
              <a:rPr lang="en-US" sz="1600" dirty="0" err="1">
                <a:latin typeface="Book Antiqua" panose="02040602050305030304" pitchFamily="18" charset="0"/>
              </a:rPr>
              <a:t>învățământ</a:t>
            </a:r>
            <a:r>
              <a:rPr lang="en-US" sz="1600" dirty="0">
                <a:latin typeface="Book Antiqua" panose="02040602050305030304" pitchFamily="18" charset="0"/>
              </a:rPr>
              <a:t>; — de </a:t>
            </a:r>
            <a:r>
              <a:rPr lang="en-US" sz="1600" dirty="0" err="1">
                <a:latin typeface="Book Antiqua" panose="02040602050305030304" pitchFamily="18" charset="0"/>
              </a:rPr>
              <a:t>luni</a:t>
            </a:r>
            <a:r>
              <a:rPr lang="en-US" sz="1600" dirty="0">
                <a:latin typeface="Book Antiqua" panose="02040602050305030304" pitchFamily="18" charset="0"/>
              </a:rPr>
              <a:t>, 19 </a:t>
            </a:r>
            <a:r>
              <a:rPr lang="en-US" sz="1600" dirty="0" err="1">
                <a:latin typeface="Book Antiqua" panose="02040602050305030304" pitchFamily="18" charset="0"/>
              </a:rPr>
              <a:t>februarie</a:t>
            </a:r>
            <a:r>
              <a:rPr lang="en-US" sz="1600" dirty="0">
                <a:latin typeface="Book Antiqua" panose="02040602050305030304" pitchFamily="18" charset="0"/>
              </a:rPr>
              <a:t> 2024, </a:t>
            </a:r>
            <a:r>
              <a:rPr lang="en-US" sz="1600" dirty="0" err="1">
                <a:latin typeface="Book Antiqua" panose="02040602050305030304" pitchFamily="18" charset="0"/>
              </a:rPr>
              <a:t>respectiv</a:t>
            </a:r>
            <a:r>
              <a:rPr lang="en-US" sz="1600" dirty="0">
                <a:latin typeface="Book Antiqua" panose="02040602050305030304" pitchFamily="18" charset="0"/>
              </a:rPr>
              <a:t> </a:t>
            </a:r>
            <a:r>
              <a:rPr lang="en-US" sz="1600" dirty="0" err="1">
                <a:latin typeface="Book Antiqua" panose="02040602050305030304" pitchFamily="18" charset="0"/>
              </a:rPr>
              <a:t>luni</a:t>
            </a:r>
            <a:r>
              <a:rPr lang="en-US" sz="1600" dirty="0">
                <a:latin typeface="Book Antiqua" panose="02040602050305030304" pitchFamily="18" charset="0"/>
              </a:rPr>
              <a:t>, 26 </a:t>
            </a:r>
            <a:r>
              <a:rPr lang="en-US" sz="1600" dirty="0" err="1">
                <a:latin typeface="Book Antiqua" panose="02040602050305030304" pitchFamily="18" charset="0"/>
              </a:rPr>
              <a:t>februarie</a:t>
            </a:r>
            <a:r>
              <a:rPr lang="en-US" sz="1600" dirty="0">
                <a:latin typeface="Book Antiqua" panose="02040602050305030304" pitchFamily="18" charset="0"/>
              </a:rPr>
              <a:t> 2024, </a:t>
            </a:r>
            <a:r>
              <a:rPr lang="en-US" sz="1600" dirty="0" err="1">
                <a:latin typeface="Book Antiqua" panose="02040602050305030304" pitchFamily="18" charset="0"/>
              </a:rPr>
              <a:t>sau</a:t>
            </a:r>
            <a:r>
              <a:rPr lang="en-US" sz="1600" dirty="0">
                <a:latin typeface="Book Antiqua" panose="02040602050305030304" pitchFamily="18" charset="0"/>
              </a:rPr>
              <a:t> </a:t>
            </a:r>
            <a:r>
              <a:rPr lang="en-US" sz="1600" dirty="0" err="1">
                <a:latin typeface="Book Antiqua" panose="02040602050305030304" pitchFamily="18" charset="0"/>
              </a:rPr>
              <a:t>luni</a:t>
            </a:r>
            <a:r>
              <a:rPr lang="en-US" sz="1600" dirty="0">
                <a:latin typeface="Book Antiqua" panose="02040602050305030304" pitchFamily="18" charset="0"/>
              </a:rPr>
              <a:t>, 4 </a:t>
            </a:r>
            <a:r>
              <a:rPr lang="en-US" sz="1600" dirty="0" err="1">
                <a:latin typeface="Book Antiqua" panose="02040602050305030304" pitchFamily="18" charset="0"/>
              </a:rPr>
              <a:t>martie</a:t>
            </a:r>
            <a:r>
              <a:rPr lang="en-US" sz="1600" dirty="0">
                <a:latin typeface="Book Antiqua" panose="02040602050305030304" pitchFamily="18" charset="0"/>
              </a:rPr>
              <a:t> 2024, la </a:t>
            </a:r>
            <a:r>
              <a:rPr lang="en-US" sz="1600" dirty="0" err="1">
                <a:latin typeface="Book Antiqua" panose="02040602050305030304" pitchFamily="18" charset="0"/>
              </a:rPr>
              <a:t>decizia</a:t>
            </a:r>
            <a:r>
              <a:rPr lang="en-US" sz="1600" dirty="0">
                <a:latin typeface="Book Antiqua" panose="02040602050305030304" pitchFamily="18" charset="0"/>
              </a:rPr>
              <a:t> </a:t>
            </a:r>
            <a:r>
              <a:rPr lang="en-US" sz="1600" dirty="0" err="1">
                <a:latin typeface="Book Antiqua" panose="02040602050305030304" pitchFamily="18" charset="0"/>
              </a:rPr>
              <a:t>inspectoratelor</a:t>
            </a:r>
            <a:r>
              <a:rPr lang="en-US" sz="1600" dirty="0">
                <a:latin typeface="Book Antiqua" panose="02040602050305030304" pitchFamily="18" charset="0"/>
              </a:rPr>
              <a:t> </a:t>
            </a:r>
            <a:r>
              <a:rPr lang="en-US" sz="1600" dirty="0" err="1">
                <a:latin typeface="Book Antiqua" panose="02040602050305030304" pitchFamily="18" charset="0"/>
              </a:rPr>
              <a:t>școlare</a:t>
            </a:r>
            <a:r>
              <a:rPr lang="en-US" sz="1600" dirty="0">
                <a:latin typeface="Book Antiqua" panose="02040602050305030304" pitchFamily="18" charset="0"/>
              </a:rPr>
              <a:t> </a:t>
            </a:r>
            <a:r>
              <a:rPr lang="en-US" sz="1600" dirty="0" err="1">
                <a:latin typeface="Book Antiqua" panose="02040602050305030304" pitchFamily="18" charset="0"/>
              </a:rPr>
              <a:t>județene</a:t>
            </a:r>
            <a:r>
              <a:rPr lang="en-US" sz="1600" dirty="0">
                <a:latin typeface="Book Antiqua" panose="02040602050305030304" pitchFamily="18" charset="0"/>
              </a:rPr>
              <a:t>/al </a:t>
            </a:r>
            <a:r>
              <a:rPr lang="en-US" sz="1600" dirty="0" err="1">
                <a:latin typeface="Book Antiqua" panose="02040602050305030304" pitchFamily="18" charset="0"/>
              </a:rPr>
              <a:t>municipiului</a:t>
            </a:r>
            <a:r>
              <a:rPr lang="en-US" sz="1600" dirty="0">
                <a:latin typeface="Book Antiqua" panose="02040602050305030304" pitchFamily="18" charset="0"/>
              </a:rPr>
              <a:t> </a:t>
            </a:r>
            <a:r>
              <a:rPr lang="en-US" sz="1600" dirty="0" err="1">
                <a:latin typeface="Book Antiqua" panose="02040602050305030304" pitchFamily="18" charset="0"/>
              </a:rPr>
              <a:t>București</a:t>
            </a:r>
            <a:r>
              <a:rPr lang="en-US" sz="1600" dirty="0">
                <a:latin typeface="Book Antiqua" panose="02040602050305030304" pitchFamily="18" charset="0"/>
              </a:rPr>
              <a:t>, </a:t>
            </a:r>
            <a:r>
              <a:rPr lang="en-US" sz="1600" dirty="0" err="1">
                <a:latin typeface="Book Antiqua" panose="02040602050305030304" pitchFamily="18" charset="0"/>
              </a:rPr>
              <a:t>după</a:t>
            </a:r>
            <a:r>
              <a:rPr lang="en-US" sz="1600" dirty="0">
                <a:latin typeface="Book Antiqua" panose="02040602050305030304" pitchFamily="18" charset="0"/>
              </a:rPr>
              <a:t> </a:t>
            </a:r>
            <a:r>
              <a:rPr lang="en-US" sz="1600" dirty="0" err="1">
                <a:latin typeface="Book Antiqua" panose="02040602050305030304" pitchFamily="18" charset="0"/>
              </a:rPr>
              <a:t>caz</a:t>
            </a:r>
            <a:r>
              <a:rPr lang="en-US" sz="1600" dirty="0">
                <a:latin typeface="Book Antiqua" panose="02040602050305030304" pitchFamily="18" charset="0"/>
              </a:rPr>
              <a:t>, </a:t>
            </a:r>
            <a:r>
              <a:rPr lang="en-US" sz="1600" dirty="0" err="1">
                <a:latin typeface="Book Antiqua" panose="02040602050305030304" pitchFamily="18" charset="0"/>
              </a:rPr>
              <a:t>până</a:t>
            </a:r>
            <a:r>
              <a:rPr lang="en-US" sz="1600" dirty="0">
                <a:latin typeface="Book Antiqua" panose="02040602050305030304" pitchFamily="18" charset="0"/>
              </a:rPr>
              <a:t> </a:t>
            </a:r>
            <a:r>
              <a:rPr lang="en-US" sz="1600" dirty="0" err="1">
                <a:latin typeface="Book Antiqua" panose="02040602050305030304" pitchFamily="18" charset="0"/>
              </a:rPr>
              <a:t>vineri</a:t>
            </a:r>
            <a:r>
              <a:rPr lang="en-US" sz="1600" dirty="0">
                <a:latin typeface="Book Antiqua" panose="02040602050305030304" pitchFamily="18" charset="0"/>
              </a:rPr>
              <a:t>, 26 </a:t>
            </a:r>
            <a:r>
              <a:rPr lang="en-US" sz="1600" dirty="0" err="1">
                <a:latin typeface="Book Antiqua" panose="02040602050305030304" pitchFamily="18" charset="0"/>
              </a:rPr>
              <a:t>aprilie</a:t>
            </a:r>
            <a:r>
              <a:rPr lang="en-US" sz="1600" dirty="0">
                <a:latin typeface="Book Antiqua" panose="02040602050305030304" pitchFamily="18" charset="0"/>
              </a:rPr>
              <a:t> 2024; — de </a:t>
            </a:r>
            <a:r>
              <a:rPr lang="en-US" sz="1600" dirty="0" err="1">
                <a:latin typeface="Book Antiqua" panose="02040602050305030304" pitchFamily="18" charset="0"/>
              </a:rPr>
              <a:t>miercuri</a:t>
            </a:r>
            <a:r>
              <a:rPr lang="en-US" sz="1600" dirty="0">
                <a:latin typeface="Book Antiqua" panose="02040602050305030304" pitchFamily="18" charset="0"/>
              </a:rPr>
              <a:t>, 8 </a:t>
            </a:r>
            <a:r>
              <a:rPr lang="en-US" sz="1600" dirty="0" err="1">
                <a:latin typeface="Book Antiqua" panose="02040602050305030304" pitchFamily="18" charset="0"/>
              </a:rPr>
              <a:t>mai</a:t>
            </a:r>
            <a:r>
              <a:rPr lang="en-US" sz="1600" dirty="0">
                <a:latin typeface="Book Antiqua" panose="02040602050305030304" pitchFamily="18" charset="0"/>
              </a:rPr>
              <a:t> 2024, </a:t>
            </a:r>
            <a:r>
              <a:rPr lang="en-US" sz="1600" dirty="0" err="1">
                <a:latin typeface="Book Antiqua" panose="02040602050305030304" pitchFamily="18" charset="0"/>
              </a:rPr>
              <a:t>până</a:t>
            </a:r>
            <a:r>
              <a:rPr lang="en-US" sz="1600" dirty="0">
                <a:latin typeface="Book Antiqua" panose="02040602050305030304" pitchFamily="18" charset="0"/>
              </a:rPr>
              <a:t> </a:t>
            </a:r>
            <a:r>
              <a:rPr lang="en-US" sz="1600" dirty="0" err="1">
                <a:latin typeface="Book Antiqua" panose="02040602050305030304" pitchFamily="18" charset="0"/>
              </a:rPr>
              <a:t>vineri</a:t>
            </a:r>
            <a:r>
              <a:rPr lang="en-US" sz="1600" dirty="0">
                <a:latin typeface="Book Antiqua" panose="02040602050305030304" pitchFamily="18" charset="0"/>
              </a:rPr>
              <a:t>, 21 </a:t>
            </a:r>
            <a:r>
              <a:rPr lang="en-US" sz="1600" dirty="0" err="1">
                <a:latin typeface="Book Antiqua" panose="02040602050305030304" pitchFamily="18" charset="0"/>
              </a:rPr>
              <a:t>iunie</a:t>
            </a:r>
            <a:r>
              <a:rPr lang="en-US" sz="1600" dirty="0">
                <a:latin typeface="Book Antiqua" panose="02040602050305030304" pitchFamily="18" charset="0"/>
              </a:rPr>
              <a:t> 2024; </a:t>
            </a:r>
            <a:endParaRPr lang="ro-RO" sz="1600" dirty="0">
              <a:latin typeface="Book Antiqua" panose="02040602050305030304" pitchFamily="18" charset="0"/>
            </a:endParaRPr>
          </a:p>
          <a:p>
            <a:pPr marL="285750" indent="-285750" algn="just">
              <a:lnSpc>
                <a:spcPct val="150000"/>
              </a:lnSpc>
              <a:buFont typeface="Arial" panose="020B0604020202020204" pitchFamily="34" charset="0"/>
              <a:buChar char="•"/>
            </a:pPr>
            <a:r>
              <a:rPr lang="en-US" sz="1600" dirty="0">
                <a:latin typeface="Book Antiqua" panose="02040602050305030304" pitchFamily="18" charset="0"/>
              </a:rPr>
              <a:t>b) </a:t>
            </a:r>
            <a:r>
              <a:rPr lang="en-US" sz="1600" b="1" u="sng" dirty="0" err="1">
                <a:latin typeface="Book Antiqua" panose="02040602050305030304" pitchFamily="18" charset="0"/>
              </a:rPr>
              <a:t>intervale</a:t>
            </a:r>
            <a:r>
              <a:rPr lang="en-US" sz="1600" b="1" u="sng" dirty="0">
                <a:latin typeface="Book Antiqua" panose="02040602050305030304" pitchFamily="18" charset="0"/>
              </a:rPr>
              <a:t> de </a:t>
            </a:r>
            <a:r>
              <a:rPr lang="en-US" sz="1600" b="1" u="sng" dirty="0" err="1">
                <a:latin typeface="Book Antiqua" panose="02040602050305030304" pitchFamily="18" charset="0"/>
              </a:rPr>
              <a:t>vacanță</a:t>
            </a:r>
            <a:r>
              <a:rPr lang="en-US" sz="1600" dirty="0">
                <a:latin typeface="Book Antiqua" panose="02040602050305030304" pitchFamily="18" charset="0"/>
              </a:rPr>
              <a:t>: — de </a:t>
            </a:r>
            <a:r>
              <a:rPr lang="en-US" sz="1600" dirty="0" err="1">
                <a:latin typeface="Book Antiqua" panose="02040602050305030304" pitchFamily="18" charset="0"/>
              </a:rPr>
              <a:t>sâmbătă</a:t>
            </a:r>
            <a:r>
              <a:rPr lang="en-US" sz="1600" dirty="0">
                <a:latin typeface="Book Antiqua" panose="02040602050305030304" pitchFamily="18" charset="0"/>
              </a:rPr>
              <a:t>, 28 </a:t>
            </a:r>
            <a:r>
              <a:rPr lang="en-US" sz="1600" dirty="0" err="1">
                <a:latin typeface="Book Antiqua" panose="02040602050305030304" pitchFamily="18" charset="0"/>
              </a:rPr>
              <a:t>octombrie</a:t>
            </a:r>
            <a:r>
              <a:rPr lang="en-US" sz="1600" dirty="0">
                <a:latin typeface="Book Antiqua" panose="02040602050305030304" pitchFamily="18" charset="0"/>
              </a:rPr>
              <a:t> 2023, </a:t>
            </a:r>
            <a:r>
              <a:rPr lang="en-US" sz="1600" dirty="0" err="1">
                <a:latin typeface="Book Antiqua" panose="02040602050305030304" pitchFamily="18" charset="0"/>
              </a:rPr>
              <a:t>până</a:t>
            </a:r>
            <a:r>
              <a:rPr lang="en-US" sz="1600" dirty="0">
                <a:latin typeface="Book Antiqua" panose="02040602050305030304" pitchFamily="18" charset="0"/>
              </a:rPr>
              <a:t> </a:t>
            </a:r>
            <a:r>
              <a:rPr lang="en-US" sz="1600" dirty="0" err="1">
                <a:latin typeface="Book Antiqua" panose="02040602050305030304" pitchFamily="18" charset="0"/>
              </a:rPr>
              <a:t>duminică</a:t>
            </a:r>
            <a:r>
              <a:rPr lang="en-US" sz="1600" dirty="0">
                <a:latin typeface="Book Antiqua" panose="02040602050305030304" pitchFamily="18" charset="0"/>
              </a:rPr>
              <a:t>, 5 </a:t>
            </a:r>
            <a:r>
              <a:rPr lang="en-US" sz="1600" dirty="0" err="1">
                <a:latin typeface="Book Antiqua" panose="02040602050305030304" pitchFamily="18" charset="0"/>
              </a:rPr>
              <a:t>noiembrie</a:t>
            </a:r>
            <a:r>
              <a:rPr lang="en-US" sz="1600" dirty="0">
                <a:latin typeface="Book Antiqua" panose="02040602050305030304" pitchFamily="18" charset="0"/>
              </a:rPr>
              <a:t> 2023; — de </a:t>
            </a:r>
            <a:r>
              <a:rPr lang="en-US" sz="1600" dirty="0" err="1">
                <a:latin typeface="Book Antiqua" panose="02040602050305030304" pitchFamily="18" charset="0"/>
              </a:rPr>
              <a:t>sâmbătă</a:t>
            </a:r>
            <a:r>
              <a:rPr lang="en-US" sz="1600" dirty="0">
                <a:latin typeface="Book Antiqua" panose="02040602050305030304" pitchFamily="18" charset="0"/>
              </a:rPr>
              <a:t>, 23 </a:t>
            </a:r>
            <a:r>
              <a:rPr lang="en-US" sz="1600" dirty="0" err="1">
                <a:latin typeface="Book Antiqua" panose="02040602050305030304" pitchFamily="18" charset="0"/>
              </a:rPr>
              <a:t>decembrie</a:t>
            </a:r>
            <a:r>
              <a:rPr lang="en-US" sz="1600" dirty="0">
                <a:latin typeface="Book Antiqua" panose="02040602050305030304" pitchFamily="18" charset="0"/>
              </a:rPr>
              <a:t> 2023, </a:t>
            </a:r>
            <a:r>
              <a:rPr lang="en-US" sz="1600" dirty="0" err="1">
                <a:latin typeface="Book Antiqua" panose="02040602050305030304" pitchFamily="18" charset="0"/>
              </a:rPr>
              <a:t>până</a:t>
            </a:r>
            <a:r>
              <a:rPr lang="en-US" sz="1600" dirty="0">
                <a:latin typeface="Book Antiqua" panose="02040602050305030304" pitchFamily="18" charset="0"/>
              </a:rPr>
              <a:t> </a:t>
            </a:r>
            <a:r>
              <a:rPr lang="en-US" sz="1600" dirty="0" err="1">
                <a:latin typeface="Book Antiqua" panose="02040602050305030304" pitchFamily="18" charset="0"/>
              </a:rPr>
              <a:t>duminică</a:t>
            </a:r>
            <a:r>
              <a:rPr lang="en-US" sz="1600" dirty="0">
                <a:latin typeface="Book Antiqua" panose="02040602050305030304" pitchFamily="18" charset="0"/>
              </a:rPr>
              <a:t>, 7 </a:t>
            </a:r>
            <a:r>
              <a:rPr lang="en-US" sz="1600" dirty="0" err="1">
                <a:latin typeface="Book Antiqua" panose="02040602050305030304" pitchFamily="18" charset="0"/>
              </a:rPr>
              <a:t>ianuarie</a:t>
            </a:r>
            <a:r>
              <a:rPr lang="en-US" sz="1600" dirty="0">
                <a:latin typeface="Book Antiqua" panose="02040602050305030304" pitchFamily="18" charset="0"/>
              </a:rPr>
              <a:t> 2024; — o </a:t>
            </a:r>
            <a:r>
              <a:rPr lang="en-US" sz="1600" dirty="0" err="1">
                <a:latin typeface="Book Antiqua" panose="02040602050305030304" pitchFamily="18" charset="0"/>
              </a:rPr>
              <a:t>săptămână</a:t>
            </a:r>
            <a:r>
              <a:rPr lang="en-US" sz="1600" dirty="0">
                <a:latin typeface="Book Antiqua" panose="02040602050305030304" pitchFamily="18" charset="0"/>
              </a:rPr>
              <a:t>, la </a:t>
            </a:r>
            <a:r>
              <a:rPr lang="en-US" sz="1600" dirty="0" err="1">
                <a:latin typeface="Book Antiqua" panose="02040602050305030304" pitchFamily="18" charset="0"/>
              </a:rPr>
              <a:t>decizia</a:t>
            </a:r>
            <a:r>
              <a:rPr lang="en-US" sz="1600" dirty="0">
                <a:latin typeface="Book Antiqua" panose="02040602050305030304" pitchFamily="18" charset="0"/>
              </a:rPr>
              <a:t> </a:t>
            </a:r>
            <a:r>
              <a:rPr lang="en-US" sz="1600" dirty="0" err="1">
                <a:latin typeface="Book Antiqua" panose="02040602050305030304" pitchFamily="18" charset="0"/>
              </a:rPr>
              <a:t>inspectoratelor</a:t>
            </a:r>
            <a:r>
              <a:rPr lang="en-US" sz="1600" dirty="0">
                <a:latin typeface="Book Antiqua" panose="02040602050305030304" pitchFamily="18" charset="0"/>
              </a:rPr>
              <a:t> </a:t>
            </a:r>
            <a:r>
              <a:rPr lang="en-US" sz="1600" dirty="0" err="1">
                <a:latin typeface="Book Antiqua" panose="02040602050305030304" pitchFamily="18" charset="0"/>
              </a:rPr>
              <a:t>școlare</a:t>
            </a:r>
            <a:r>
              <a:rPr lang="en-US" sz="1600" dirty="0">
                <a:latin typeface="Book Antiqua" panose="02040602050305030304" pitchFamily="18" charset="0"/>
              </a:rPr>
              <a:t> </a:t>
            </a:r>
            <a:r>
              <a:rPr lang="en-US" sz="1600" dirty="0" err="1">
                <a:latin typeface="Book Antiqua" panose="02040602050305030304" pitchFamily="18" charset="0"/>
              </a:rPr>
              <a:t>județene</a:t>
            </a:r>
            <a:r>
              <a:rPr lang="en-US" sz="1600" dirty="0">
                <a:latin typeface="Book Antiqua" panose="02040602050305030304" pitchFamily="18" charset="0"/>
              </a:rPr>
              <a:t>/al </a:t>
            </a:r>
            <a:r>
              <a:rPr lang="en-US" sz="1600" dirty="0" err="1">
                <a:latin typeface="Book Antiqua" panose="02040602050305030304" pitchFamily="18" charset="0"/>
              </a:rPr>
              <a:t>municipiului</a:t>
            </a:r>
            <a:r>
              <a:rPr lang="en-US" sz="1600" dirty="0">
                <a:latin typeface="Book Antiqua" panose="02040602050305030304" pitchFamily="18" charset="0"/>
              </a:rPr>
              <a:t> </a:t>
            </a:r>
            <a:r>
              <a:rPr lang="en-US" sz="1600" dirty="0" err="1">
                <a:latin typeface="Book Antiqua" panose="02040602050305030304" pitchFamily="18" charset="0"/>
              </a:rPr>
              <a:t>București</a:t>
            </a:r>
            <a:r>
              <a:rPr lang="en-US" sz="1600" dirty="0">
                <a:latin typeface="Book Antiqua" panose="02040602050305030304" pitchFamily="18" charset="0"/>
              </a:rPr>
              <a:t>, </a:t>
            </a:r>
            <a:r>
              <a:rPr lang="en-US" sz="1600" dirty="0" err="1">
                <a:latin typeface="Book Antiqua" panose="02040602050305030304" pitchFamily="18" charset="0"/>
              </a:rPr>
              <a:t>în</a:t>
            </a:r>
            <a:r>
              <a:rPr lang="en-US" sz="1600" dirty="0">
                <a:latin typeface="Book Antiqua" panose="02040602050305030304" pitchFamily="18" charset="0"/>
              </a:rPr>
              <a:t> </a:t>
            </a:r>
            <a:r>
              <a:rPr lang="en-US" sz="1600" dirty="0" err="1">
                <a:latin typeface="Book Antiqua" panose="02040602050305030304" pitchFamily="18" charset="0"/>
              </a:rPr>
              <a:t>perioada</a:t>
            </a:r>
            <a:r>
              <a:rPr lang="en-US" sz="1600" dirty="0">
                <a:latin typeface="Book Antiqua" panose="02040602050305030304" pitchFamily="18" charset="0"/>
              </a:rPr>
              <a:t> 12 </a:t>
            </a:r>
            <a:r>
              <a:rPr lang="en-US" sz="1600" dirty="0" err="1">
                <a:latin typeface="Book Antiqua" panose="02040602050305030304" pitchFamily="18" charset="0"/>
              </a:rPr>
              <a:t>februarie</a:t>
            </a:r>
            <a:r>
              <a:rPr lang="en-US" sz="1600" dirty="0">
                <a:latin typeface="Book Antiqua" panose="02040602050305030304" pitchFamily="18" charset="0"/>
              </a:rPr>
              <a:t>— 3 </a:t>
            </a:r>
            <a:r>
              <a:rPr lang="en-US" sz="1600" dirty="0" err="1">
                <a:latin typeface="Book Antiqua" panose="02040602050305030304" pitchFamily="18" charset="0"/>
              </a:rPr>
              <a:t>martie</a:t>
            </a:r>
            <a:r>
              <a:rPr lang="en-US" sz="1600" dirty="0">
                <a:latin typeface="Book Antiqua" panose="02040602050305030304" pitchFamily="18" charset="0"/>
              </a:rPr>
              <a:t> 2024; — de </a:t>
            </a:r>
            <a:r>
              <a:rPr lang="en-US" sz="1600" dirty="0" err="1">
                <a:latin typeface="Book Antiqua" panose="02040602050305030304" pitchFamily="18" charset="0"/>
              </a:rPr>
              <a:t>sâmbătă</a:t>
            </a:r>
            <a:r>
              <a:rPr lang="en-US" sz="1600" dirty="0">
                <a:latin typeface="Book Antiqua" panose="02040602050305030304" pitchFamily="18" charset="0"/>
              </a:rPr>
              <a:t>, 27 </a:t>
            </a:r>
            <a:r>
              <a:rPr lang="en-US" sz="1600" dirty="0" err="1">
                <a:latin typeface="Book Antiqua" panose="02040602050305030304" pitchFamily="18" charset="0"/>
              </a:rPr>
              <a:t>aprilie</a:t>
            </a:r>
            <a:r>
              <a:rPr lang="en-US" sz="1600" dirty="0">
                <a:latin typeface="Book Antiqua" panose="02040602050305030304" pitchFamily="18" charset="0"/>
              </a:rPr>
              <a:t> 2024, </a:t>
            </a:r>
            <a:r>
              <a:rPr lang="en-US" sz="1600" dirty="0" err="1">
                <a:latin typeface="Book Antiqua" panose="02040602050305030304" pitchFamily="18" charset="0"/>
              </a:rPr>
              <a:t>până</a:t>
            </a:r>
            <a:r>
              <a:rPr lang="en-US" sz="1600" dirty="0">
                <a:latin typeface="Book Antiqua" panose="02040602050305030304" pitchFamily="18" charset="0"/>
              </a:rPr>
              <a:t> </a:t>
            </a:r>
            <a:r>
              <a:rPr lang="en-US" sz="1600" dirty="0" err="1">
                <a:latin typeface="Book Antiqua" panose="02040602050305030304" pitchFamily="18" charset="0"/>
              </a:rPr>
              <a:t>marți</a:t>
            </a:r>
            <a:r>
              <a:rPr lang="en-US" sz="1600" dirty="0">
                <a:latin typeface="Book Antiqua" panose="02040602050305030304" pitchFamily="18" charset="0"/>
              </a:rPr>
              <a:t>, 7 </a:t>
            </a:r>
            <a:r>
              <a:rPr lang="en-US" sz="1600" dirty="0" err="1">
                <a:latin typeface="Book Antiqua" panose="02040602050305030304" pitchFamily="18" charset="0"/>
              </a:rPr>
              <a:t>mai</a:t>
            </a:r>
            <a:r>
              <a:rPr lang="en-US" sz="1600" dirty="0">
                <a:latin typeface="Book Antiqua" panose="02040602050305030304" pitchFamily="18" charset="0"/>
              </a:rPr>
              <a:t> 2024; — de </a:t>
            </a:r>
            <a:r>
              <a:rPr lang="en-US" sz="1600" dirty="0" err="1">
                <a:latin typeface="Book Antiqua" panose="02040602050305030304" pitchFamily="18" charset="0"/>
              </a:rPr>
              <a:t>sâmbătă</a:t>
            </a:r>
            <a:r>
              <a:rPr lang="en-US" sz="1600" dirty="0">
                <a:latin typeface="Book Antiqua" panose="02040602050305030304" pitchFamily="18" charset="0"/>
              </a:rPr>
              <a:t>, 22 </a:t>
            </a:r>
            <a:r>
              <a:rPr lang="en-US" sz="1600" dirty="0" err="1">
                <a:latin typeface="Book Antiqua" panose="02040602050305030304" pitchFamily="18" charset="0"/>
              </a:rPr>
              <a:t>iunie</a:t>
            </a:r>
            <a:r>
              <a:rPr lang="en-US" sz="1600" dirty="0">
                <a:latin typeface="Book Antiqua" panose="02040602050305030304" pitchFamily="18" charset="0"/>
              </a:rPr>
              <a:t> 2024, </a:t>
            </a:r>
            <a:r>
              <a:rPr lang="en-US" sz="1600" dirty="0" err="1">
                <a:latin typeface="Book Antiqua" panose="02040602050305030304" pitchFamily="18" charset="0"/>
              </a:rPr>
              <a:t>până</a:t>
            </a:r>
            <a:r>
              <a:rPr lang="en-US" sz="1600" dirty="0">
                <a:latin typeface="Book Antiqua" panose="02040602050305030304" pitchFamily="18" charset="0"/>
              </a:rPr>
              <a:t> </a:t>
            </a:r>
            <a:r>
              <a:rPr lang="en-US" sz="1600" dirty="0" err="1">
                <a:latin typeface="Book Antiqua" panose="02040602050305030304" pitchFamily="18" charset="0"/>
              </a:rPr>
              <a:t>duminică</a:t>
            </a:r>
            <a:r>
              <a:rPr lang="en-US" sz="1600" dirty="0">
                <a:latin typeface="Book Antiqua" panose="02040602050305030304" pitchFamily="18" charset="0"/>
              </a:rPr>
              <a:t>, 8 </a:t>
            </a:r>
            <a:r>
              <a:rPr lang="en-US" sz="1600" dirty="0" err="1">
                <a:latin typeface="Book Antiqua" panose="02040602050305030304" pitchFamily="18" charset="0"/>
              </a:rPr>
              <a:t>septembrie</a:t>
            </a:r>
            <a:r>
              <a:rPr lang="en-US" sz="1600" dirty="0">
                <a:latin typeface="Book Antiqua" panose="02040602050305030304" pitchFamily="18" charset="0"/>
              </a:rPr>
              <a:t> 2024. </a:t>
            </a:r>
            <a:endParaRPr lang="ro-RO" sz="1600" dirty="0">
              <a:latin typeface="Book Antiqua" panose="02040602050305030304" pitchFamily="18" charset="0"/>
            </a:endParaRPr>
          </a:p>
          <a:p>
            <a:pPr algn="just">
              <a:lnSpc>
                <a:spcPct val="150000"/>
              </a:lnSpc>
            </a:pPr>
            <a:r>
              <a:rPr lang="ro-RO" sz="1600" dirty="0">
                <a:latin typeface="Book Antiqua" panose="02040602050305030304" pitchFamily="18" charset="0"/>
              </a:rPr>
              <a:t>	</a:t>
            </a:r>
            <a:r>
              <a:rPr lang="en-US" b="1" i="1" dirty="0" err="1">
                <a:latin typeface="Book Antiqua" panose="02040602050305030304" pitchFamily="18" charset="0"/>
              </a:rPr>
              <a:t>Fiecare</a:t>
            </a:r>
            <a:r>
              <a:rPr lang="en-US" b="1" i="1" dirty="0">
                <a:latin typeface="Book Antiqua" panose="02040602050305030304" pitchFamily="18" charset="0"/>
              </a:rPr>
              <a:t> </a:t>
            </a:r>
            <a:r>
              <a:rPr lang="en-US" b="1" i="1" dirty="0" err="1">
                <a:latin typeface="Book Antiqua" panose="02040602050305030304" pitchFamily="18" charset="0"/>
              </a:rPr>
              <a:t>unitate</a:t>
            </a:r>
            <a:r>
              <a:rPr lang="en-US" b="1" i="1" dirty="0">
                <a:latin typeface="Book Antiqua" panose="02040602050305030304" pitchFamily="18" charset="0"/>
              </a:rPr>
              <a:t> de </a:t>
            </a:r>
            <a:r>
              <a:rPr lang="en-US" b="1" i="1" dirty="0" err="1">
                <a:latin typeface="Book Antiqua" panose="02040602050305030304" pitchFamily="18" charset="0"/>
              </a:rPr>
              <a:t>învățământ</a:t>
            </a:r>
            <a:r>
              <a:rPr lang="en-US" b="1" i="1" dirty="0">
                <a:latin typeface="Book Antiqua" panose="02040602050305030304" pitchFamily="18" charset="0"/>
              </a:rPr>
              <a:t> </a:t>
            </a:r>
            <a:r>
              <a:rPr lang="en-US" b="1" i="1" dirty="0" err="1">
                <a:latin typeface="Book Antiqua" panose="02040602050305030304" pitchFamily="18" charset="0"/>
              </a:rPr>
              <a:t>comunică</a:t>
            </a:r>
            <a:r>
              <a:rPr lang="en-US" b="1" i="1" dirty="0">
                <a:latin typeface="Book Antiqua" panose="02040602050305030304" pitchFamily="18" charset="0"/>
              </a:rPr>
              <a:t> </a:t>
            </a:r>
            <a:r>
              <a:rPr lang="en-US" b="1" i="1" dirty="0" err="1">
                <a:latin typeface="Book Antiqua" panose="02040602050305030304" pitchFamily="18" charset="0"/>
              </a:rPr>
              <a:t>beneficiarilor</a:t>
            </a:r>
            <a:r>
              <a:rPr lang="en-US" b="1" i="1" dirty="0">
                <a:latin typeface="Book Antiqua" panose="02040602050305030304" pitchFamily="18" charset="0"/>
              </a:rPr>
              <a:t> </a:t>
            </a:r>
            <a:r>
              <a:rPr lang="en-US" b="1" i="1" dirty="0" err="1">
                <a:latin typeface="Book Antiqua" panose="02040602050305030304" pitchFamily="18" charset="0"/>
              </a:rPr>
              <a:t>primari</a:t>
            </a:r>
            <a:r>
              <a:rPr lang="en-US" b="1" i="1" dirty="0">
                <a:latin typeface="Book Antiqua" panose="02040602050305030304" pitchFamily="18" charset="0"/>
              </a:rPr>
              <a:t> ai </a:t>
            </a:r>
            <a:r>
              <a:rPr lang="en-US" b="1" i="1" dirty="0" err="1">
                <a:latin typeface="Book Antiqua" panose="02040602050305030304" pitchFamily="18" charset="0"/>
              </a:rPr>
              <a:t>educației</a:t>
            </a:r>
            <a:r>
              <a:rPr lang="en-US" b="1" i="1" dirty="0">
                <a:latin typeface="Book Antiqua" panose="02040602050305030304" pitchFamily="18" charset="0"/>
              </a:rPr>
              <a:t> </a:t>
            </a:r>
            <a:r>
              <a:rPr lang="en-US" b="1" i="1" dirty="0" err="1">
                <a:latin typeface="Book Antiqua" panose="02040602050305030304" pitchFamily="18" charset="0"/>
              </a:rPr>
              <a:t>și</a:t>
            </a:r>
            <a:r>
              <a:rPr lang="en-US" b="1" i="1" dirty="0">
                <a:latin typeface="Book Antiqua" panose="02040602050305030304" pitchFamily="18" charset="0"/>
              </a:rPr>
              <a:t> </a:t>
            </a:r>
            <a:r>
              <a:rPr lang="en-US" b="1" i="1" dirty="0" err="1">
                <a:latin typeface="Book Antiqua" panose="02040602050305030304" pitchFamily="18" charset="0"/>
              </a:rPr>
              <a:t>părinților</a:t>
            </a:r>
            <a:r>
              <a:rPr lang="en-US" b="1" i="1" dirty="0">
                <a:latin typeface="Book Antiqua" panose="02040602050305030304" pitchFamily="18" charset="0"/>
              </a:rPr>
              <a:t>/</a:t>
            </a:r>
            <a:r>
              <a:rPr lang="en-US" b="1" i="1" dirty="0" err="1">
                <a:latin typeface="Book Antiqua" panose="02040602050305030304" pitchFamily="18" charset="0"/>
              </a:rPr>
              <a:t>reprezentanților</a:t>
            </a:r>
            <a:r>
              <a:rPr lang="en-US" b="1" i="1" dirty="0">
                <a:latin typeface="Book Antiqua" panose="02040602050305030304" pitchFamily="18" charset="0"/>
              </a:rPr>
              <a:t> </a:t>
            </a:r>
            <a:r>
              <a:rPr lang="en-US" b="1" i="1" dirty="0" err="1">
                <a:latin typeface="Book Antiqua" panose="02040602050305030304" pitchFamily="18" charset="0"/>
              </a:rPr>
              <a:t>legali</a:t>
            </a:r>
            <a:r>
              <a:rPr lang="en-US" b="1" i="1" dirty="0">
                <a:latin typeface="Book Antiqua" panose="02040602050305030304" pitchFamily="18" charset="0"/>
              </a:rPr>
              <a:t> ai </a:t>
            </a:r>
            <a:r>
              <a:rPr lang="en-US" b="1" i="1" dirty="0" err="1">
                <a:latin typeface="Book Antiqua" panose="02040602050305030304" pitchFamily="18" charset="0"/>
              </a:rPr>
              <a:t>acestora</a:t>
            </a:r>
            <a:r>
              <a:rPr lang="en-US" b="1" i="1" dirty="0">
                <a:latin typeface="Book Antiqua" panose="02040602050305030304" pitchFamily="18" charset="0"/>
              </a:rPr>
              <a:t>, </a:t>
            </a:r>
            <a:r>
              <a:rPr lang="en-US" b="1" i="1" dirty="0" err="1">
                <a:latin typeface="Book Antiqua" panose="02040602050305030304" pitchFamily="18" charset="0"/>
              </a:rPr>
              <a:t>până</a:t>
            </a:r>
            <a:r>
              <a:rPr lang="en-US" b="1" i="1" dirty="0">
                <a:latin typeface="Book Antiqua" panose="02040602050305030304" pitchFamily="18" charset="0"/>
              </a:rPr>
              <a:t> la data de 1 </a:t>
            </a:r>
            <a:r>
              <a:rPr lang="en-US" b="1" i="1" dirty="0" err="1">
                <a:latin typeface="Book Antiqua" panose="02040602050305030304" pitchFamily="18" charset="0"/>
              </a:rPr>
              <a:t>octombrie</a:t>
            </a:r>
            <a:r>
              <a:rPr lang="en-US" b="1" i="1" dirty="0">
                <a:latin typeface="Book Antiqua" panose="02040602050305030304" pitchFamily="18" charset="0"/>
              </a:rPr>
              <a:t> 2023, </a:t>
            </a:r>
            <a:r>
              <a:rPr lang="en-US" b="1" i="1" dirty="0" err="1">
                <a:latin typeface="Book Antiqua" panose="02040602050305030304" pitchFamily="18" charset="0"/>
              </a:rPr>
              <a:t>structura</a:t>
            </a:r>
            <a:r>
              <a:rPr lang="en-US" b="1" i="1" dirty="0">
                <a:latin typeface="Book Antiqua" panose="02040602050305030304" pitchFamily="18" charset="0"/>
              </a:rPr>
              <a:t> </a:t>
            </a:r>
            <a:r>
              <a:rPr lang="en-US" b="1" i="1" dirty="0" err="1">
                <a:latin typeface="Book Antiqua" panose="02040602050305030304" pitchFamily="18" charset="0"/>
              </a:rPr>
              <a:t>detaliată</a:t>
            </a:r>
            <a:r>
              <a:rPr lang="en-US" b="1" i="1" dirty="0">
                <a:latin typeface="Book Antiqua" panose="02040602050305030304" pitchFamily="18" charset="0"/>
              </a:rPr>
              <a:t> a </a:t>
            </a:r>
            <a:r>
              <a:rPr lang="en-US" b="1" i="1" dirty="0" err="1">
                <a:latin typeface="Book Antiqua" panose="02040602050305030304" pitchFamily="18" charset="0"/>
              </a:rPr>
              <a:t>anului</a:t>
            </a:r>
            <a:r>
              <a:rPr lang="en-US" b="1" i="1" dirty="0">
                <a:latin typeface="Book Antiqua" panose="02040602050305030304" pitchFamily="18" charset="0"/>
              </a:rPr>
              <a:t> </a:t>
            </a:r>
            <a:r>
              <a:rPr lang="en-US" b="1" i="1" dirty="0" err="1">
                <a:latin typeface="Book Antiqua" panose="02040602050305030304" pitchFamily="18" charset="0"/>
              </a:rPr>
              <a:t>școlar</a:t>
            </a:r>
            <a:r>
              <a:rPr lang="en-US" b="1" i="1" dirty="0">
                <a:latin typeface="Book Antiqua" panose="02040602050305030304" pitchFamily="18" charset="0"/>
              </a:rPr>
              <a:t>, cu </a:t>
            </a:r>
            <a:r>
              <a:rPr lang="en-US" b="1" i="1" dirty="0" err="1">
                <a:latin typeface="Book Antiqua" panose="02040602050305030304" pitchFamily="18" charset="0"/>
              </a:rPr>
              <a:t>includerea</a:t>
            </a:r>
            <a:r>
              <a:rPr lang="en-US" b="1" i="1" dirty="0">
                <a:latin typeface="Book Antiqua" panose="02040602050305030304" pitchFamily="18" charset="0"/>
              </a:rPr>
              <a:t> </a:t>
            </a:r>
            <a:r>
              <a:rPr lang="en-US" b="1" i="1" dirty="0" err="1">
                <a:latin typeface="Book Antiqua" panose="02040602050305030304" pitchFamily="18" charset="0"/>
              </a:rPr>
              <a:t>deciziilor</a:t>
            </a:r>
            <a:r>
              <a:rPr lang="en-US" b="1" i="1" dirty="0">
                <a:latin typeface="Book Antiqua" panose="02040602050305030304" pitchFamily="18" charset="0"/>
              </a:rPr>
              <a:t> </a:t>
            </a:r>
            <a:r>
              <a:rPr lang="en-US" b="1" i="1" dirty="0" err="1">
                <a:latin typeface="Book Antiqua" panose="02040602050305030304" pitchFamily="18" charset="0"/>
              </a:rPr>
              <a:t>pentru</a:t>
            </a:r>
            <a:r>
              <a:rPr lang="en-US" b="1" i="1" dirty="0">
                <a:latin typeface="Book Antiqua" panose="02040602050305030304" pitchFamily="18" charset="0"/>
              </a:rPr>
              <a:t> </a:t>
            </a:r>
            <a:r>
              <a:rPr lang="en-US" b="1" i="1" dirty="0" err="1">
                <a:latin typeface="Book Antiqua" panose="02040602050305030304" pitchFamily="18" charset="0"/>
              </a:rPr>
              <a:t>elementele</a:t>
            </a:r>
            <a:r>
              <a:rPr lang="en-US" b="1" i="1" dirty="0">
                <a:latin typeface="Book Antiqua" panose="02040602050305030304" pitchFamily="18" charset="0"/>
              </a:rPr>
              <a:t> </a:t>
            </a:r>
            <a:r>
              <a:rPr lang="en-US" b="1" i="1" dirty="0" err="1">
                <a:latin typeface="Book Antiqua" panose="02040602050305030304" pitchFamily="18" charset="0"/>
              </a:rPr>
              <a:t>flexibile</a:t>
            </a:r>
            <a:r>
              <a:rPr lang="en-US" b="1" i="1" dirty="0">
                <a:latin typeface="Book Antiqua" panose="02040602050305030304" pitchFamily="18" charset="0"/>
              </a:rPr>
              <a:t> ale </a:t>
            </a:r>
            <a:r>
              <a:rPr lang="en-US" b="1" i="1" dirty="0" err="1">
                <a:latin typeface="Book Antiqua" panose="02040602050305030304" pitchFamily="18" charset="0"/>
              </a:rPr>
              <a:t>acesteia</a:t>
            </a:r>
            <a:r>
              <a:rPr lang="en-US" b="1" i="1" dirty="0">
                <a:latin typeface="Book Antiqua" panose="02040602050305030304" pitchFamily="18" charset="0"/>
              </a:rPr>
              <a:t>. </a:t>
            </a:r>
            <a:endParaRPr lang="ro-RO" b="1" i="1" dirty="0">
              <a:latin typeface="Book Antiqua" panose="02040602050305030304" pitchFamily="18" charset="0"/>
            </a:endParaRPr>
          </a:p>
          <a:p>
            <a:pPr algn="just">
              <a:lnSpc>
                <a:spcPct val="150000"/>
              </a:lnSpc>
            </a:pPr>
            <a:r>
              <a:rPr lang="ro-RO" sz="1600" dirty="0"/>
              <a:t>	</a:t>
            </a:r>
            <a:endParaRPr lang="ro-RO" sz="1600" dirty="0">
              <a:latin typeface="Book Antiqua" panose="02040602050305030304" pitchFamily="18" charset="0"/>
              <a:cs typeface="Times New Roman" panose="02020603050405020304" pitchFamily="18" charset="0"/>
            </a:endParaRPr>
          </a:p>
        </p:txBody>
      </p:sp>
    </p:spTree>
    <p:extLst>
      <p:ext uri="{BB962C8B-B14F-4D97-AF65-F5344CB8AC3E}">
        <p14:creationId xmlns="" xmlns:p14="http://schemas.microsoft.com/office/powerpoint/2010/main" val="246978124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xmlns="" id="{45E038E7-C69F-404C-B061-332F9B497EF0}"/>
              </a:ext>
            </a:extLst>
          </p:cNvPr>
          <p:cNvSpPr>
            <a:spLocks noGrp="1"/>
          </p:cNvSpPr>
          <p:nvPr>
            <p:ph idx="1"/>
          </p:nvPr>
        </p:nvSpPr>
        <p:spPr>
          <a:xfrm>
            <a:off x="1236133" y="814551"/>
            <a:ext cx="10377659" cy="5774075"/>
          </a:xfrm>
        </p:spPr>
        <p:txBody>
          <a:bodyPr>
            <a:normAutofit/>
          </a:bodyPr>
          <a:lstStyle/>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pic>
        <p:nvPicPr>
          <p:cNvPr id="1026" name="Picture 1">
            <a:extLst>
              <a:ext uri="{FF2B5EF4-FFF2-40B4-BE49-F238E27FC236}">
                <a16:creationId xmlns:a16="http://schemas.microsoft.com/office/drawing/2014/main" xmlns="" id="{3F099D70-1EC9-5973-8B53-B395831EDF2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62" y="3175"/>
            <a:ext cx="3850631" cy="1094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asetăText 2">
            <a:extLst>
              <a:ext uri="{FF2B5EF4-FFF2-40B4-BE49-F238E27FC236}">
                <a16:creationId xmlns:a16="http://schemas.microsoft.com/office/drawing/2014/main" xmlns="" id="{EF70EBFB-560A-F4C4-3FF6-334FAC6C9295}"/>
              </a:ext>
            </a:extLst>
          </p:cNvPr>
          <p:cNvSpPr txBox="1"/>
          <p:nvPr/>
        </p:nvSpPr>
        <p:spPr>
          <a:xfrm>
            <a:off x="1022136" y="924847"/>
            <a:ext cx="10805651" cy="3795013"/>
          </a:xfrm>
          <a:prstGeom prst="rect">
            <a:avLst/>
          </a:prstGeom>
          <a:noFill/>
        </p:spPr>
        <p:txBody>
          <a:bodyPr wrap="square">
            <a:spAutoFit/>
          </a:bodyPr>
          <a:lstStyle/>
          <a:p>
            <a:pPr algn="just">
              <a:lnSpc>
                <a:spcPct val="150000"/>
              </a:lnSpc>
            </a:pPr>
            <a:r>
              <a:rPr lang="ro-RO" dirty="0">
                <a:latin typeface="Book Antiqua" panose="02040602050305030304" pitchFamily="18" charset="0"/>
                <a:cs typeface="Times New Roman" panose="02020603050405020304" pitchFamily="18" charset="0"/>
              </a:rPr>
              <a:t>	</a:t>
            </a:r>
            <a:r>
              <a:rPr lang="en-US" sz="1600" dirty="0">
                <a:latin typeface="Book Antiqua" panose="02040602050305030304" pitchFamily="18" charset="0"/>
              </a:rPr>
              <a:t> </a:t>
            </a:r>
            <a:r>
              <a:rPr lang="en-US" sz="1600" dirty="0" err="1">
                <a:latin typeface="Book Antiqua" panose="02040602050305030304" pitchFamily="18" charset="0"/>
              </a:rPr>
              <a:t>În</a:t>
            </a:r>
            <a:r>
              <a:rPr lang="en-US" sz="1600" dirty="0">
                <a:latin typeface="Book Antiqua" panose="02040602050305030304" pitchFamily="18" charset="0"/>
              </a:rPr>
              <a:t> </a:t>
            </a:r>
            <a:r>
              <a:rPr lang="en-US" sz="1600" b="1" dirty="0" err="1">
                <a:latin typeface="Book Antiqua" panose="02040602050305030304" pitchFamily="18" charset="0"/>
              </a:rPr>
              <a:t>ziua</a:t>
            </a:r>
            <a:r>
              <a:rPr lang="en-US" sz="1600" b="1" dirty="0">
                <a:latin typeface="Book Antiqua" panose="02040602050305030304" pitchFamily="18" charset="0"/>
              </a:rPr>
              <a:t> de 5 </a:t>
            </a:r>
            <a:r>
              <a:rPr lang="en-US" sz="1600" b="1" dirty="0" err="1">
                <a:latin typeface="Book Antiqua" panose="02040602050305030304" pitchFamily="18" charset="0"/>
              </a:rPr>
              <a:t>octombrie</a:t>
            </a:r>
            <a:r>
              <a:rPr lang="en-US" sz="1600" b="1" dirty="0">
                <a:latin typeface="Book Antiqua" panose="02040602050305030304" pitchFamily="18" charset="0"/>
              </a:rPr>
              <a:t> 2023 — </a:t>
            </a:r>
            <a:r>
              <a:rPr lang="en-US" sz="1600" b="1" dirty="0" err="1">
                <a:latin typeface="Book Antiqua" panose="02040602050305030304" pitchFamily="18" charset="0"/>
              </a:rPr>
              <a:t>Ziua</a:t>
            </a:r>
            <a:r>
              <a:rPr lang="en-US" sz="1600" b="1" dirty="0">
                <a:latin typeface="Book Antiqua" panose="02040602050305030304" pitchFamily="18" charset="0"/>
              </a:rPr>
              <a:t> </a:t>
            </a:r>
            <a:r>
              <a:rPr lang="en-US" sz="1600" b="1" dirty="0" err="1">
                <a:latin typeface="Book Antiqua" panose="02040602050305030304" pitchFamily="18" charset="0"/>
              </a:rPr>
              <a:t>internațională</a:t>
            </a:r>
            <a:r>
              <a:rPr lang="en-US" sz="1600" b="1" dirty="0">
                <a:latin typeface="Book Antiqua" panose="02040602050305030304" pitchFamily="18" charset="0"/>
              </a:rPr>
              <a:t> a </a:t>
            </a:r>
            <a:r>
              <a:rPr lang="en-US" sz="1600" b="1" dirty="0" err="1">
                <a:latin typeface="Book Antiqua" panose="02040602050305030304" pitchFamily="18" charset="0"/>
              </a:rPr>
              <a:t>educației</a:t>
            </a:r>
            <a:r>
              <a:rPr lang="en-US" sz="1600" b="1" dirty="0">
                <a:latin typeface="Book Antiqua" panose="02040602050305030304" pitchFamily="18" charset="0"/>
              </a:rPr>
              <a:t> </a:t>
            </a:r>
            <a:r>
              <a:rPr lang="en-US" sz="1600" dirty="0" err="1">
                <a:latin typeface="Book Antiqua" panose="02040602050305030304" pitchFamily="18" charset="0"/>
              </a:rPr>
              <a:t>și</a:t>
            </a:r>
            <a:r>
              <a:rPr lang="en-US" sz="1600" dirty="0">
                <a:latin typeface="Book Antiqua" panose="02040602050305030304" pitchFamily="18" charset="0"/>
              </a:rPr>
              <a:t> </a:t>
            </a:r>
            <a:r>
              <a:rPr lang="en-US" sz="1600" dirty="0" err="1">
                <a:latin typeface="Book Antiqua" panose="02040602050305030304" pitchFamily="18" charset="0"/>
              </a:rPr>
              <a:t>în</a:t>
            </a:r>
            <a:r>
              <a:rPr lang="en-US" sz="1600" dirty="0">
                <a:latin typeface="Book Antiqua" panose="02040602050305030304" pitchFamily="18" charset="0"/>
              </a:rPr>
              <a:t> </a:t>
            </a:r>
            <a:r>
              <a:rPr lang="en-US" sz="1600" dirty="0" err="1">
                <a:latin typeface="Book Antiqua" panose="02040602050305030304" pitchFamily="18" charset="0"/>
              </a:rPr>
              <a:t>zilele</a:t>
            </a:r>
            <a:r>
              <a:rPr lang="en-US" sz="1600" dirty="0">
                <a:latin typeface="Book Antiqua" panose="02040602050305030304" pitchFamily="18" charset="0"/>
              </a:rPr>
              <a:t> </a:t>
            </a:r>
            <a:r>
              <a:rPr lang="en-US" sz="1600" dirty="0" err="1">
                <a:latin typeface="Book Antiqua" panose="02040602050305030304" pitchFamily="18" charset="0"/>
              </a:rPr>
              <a:t>nelucrătoare</a:t>
            </a:r>
            <a:r>
              <a:rPr lang="en-US" sz="1600" dirty="0">
                <a:latin typeface="Book Antiqua" panose="02040602050305030304" pitchFamily="18" charset="0"/>
              </a:rPr>
              <a:t>/de </a:t>
            </a:r>
            <a:r>
              <a:rPr lang="en-US" sz="1600" dirty="0" err="1">
                <a:latin typeface="Book Antiqua" panose="02040602050305030304" pitchFamily="18" charset="0"/>
              </a:rPr>
              <a:t>sărbătoare</a:t>
            </a:r>
            <a:r>
              <a:rPr lang="en-US" sz="1600" dirty="0">
                <a:latin typeface="Book Antiqua" panose="02040602050305030304" pitchFamily="18" charset="0"/>
              </a:rPr>
              <a:t> </a:t>
            </a:r>
            <a:r>
              <a:rPr lang="en-US" sz="1600" dirty="0" err="1">
                <a:latin typeface="Book Antiqua" panose="02040602050305030304" pitchFamily="18" charset="0"/>
              </a:rPr>
              <a:t>legală</a:t>
            </a:r>
            <a:r>
              <a:rPr lang="en-US" sz="1600" dirty="0">
                <a:latin typeface="Book Antiqua" panose="02040602050305030304" pitchFamily="18" charset="0"/>
              </a:rPr>
              <a:t> </a:t>
            </a:r>
            <a:r>
              <a:rPr lang="en-US" sz="1600" dirty="0" err="1">
                <a:latin typeface="Book Antiqua" panose="02040602050305030304" pitchFamily="18" charset="0"/>
              </a:rPr>
              <a:t>prevăzute</a:t>
            </a:r>
            <a:r>
              <a:rPr lang="en-US" sz="1600" dirty="0">
                <a:latin typeface="Book Antiqua" panose="02040602050305030304" pitchFamily="18" charset="0"/>
              </a:rPr>
              <a:t> de </a:t>
            </a:r>
            <a:r>
              <a:rPr lang="en-US" sz="1600" dirty="0" err="1">
                <a:latin typeface="Book Antiqua" panose="02040602050305030304" pitchFamily="18" charset="0"/>
              </a:rPr>
              <a:t>lege</a:t>
            </a:r>
            <a:r>
              <a:rPr lang="en-US" sz="1600" dirty="0">
                <a:latin typeface="Book Antiqua" panose="02040602050305030304" pitchFamily="18" charset="0"/>
              </a:rPr>
              <a:t> </a:t>
            </a:r>
            <a:r>
              <a:rPr lang="en-US" sz="1600" dirty="0" err="1">
                <a:latin typeface="Book Antiqua" panose="02040602050305030304" pitchFamily="18" charset="0"/>
              </a:rPr>
              <a:t>și</a:t>
            </a:r>
            <a:r>
              <a:rPr lang="en-US" sz="1600" dirty="0">
                <a:latin typeface="Book Antiqua" panose="02040602050305030304" pitchFamily="18" charset="0"/>
              </a:rPr>
              <a:t> de </a:t>
            </a:r>
            <a:r>
              <a:rPr lang="en-US" sz="1600" dirty="0" err="1">
                <a:latin typeface="Book Antiqua" panose="02040602050305030304" pitchFamily="18" charset="0"/>
              </a:rPr>
              <a:t>contractul</a:t>
            </a:r>
            <a:r>
              <a:rPr lang="en-US" sz="1600" dirty="0">
                <a:latin typeface="Book Antiqua" panose="02040602050305030304" pitchFamily="18" charset="0"/>
              </a:rPr>
              <a:t> </a:t>
            </a:r>
            <a:r>
              <a:rPr lang="en-US" sz="1600" dirty="0" err="1">
                <a:latin typeface="Book Antiqua" panose="02040602050305030304" pitchFamily="18" charset="0"/>
              </a:rPr>
              <a:t>colectiv</a:t>
            </a:r>
            <a:r>
              <a:rPr lang="en-US" sz="1600" dirty="0">
                <a:latin typeface="Book Antiqua" panose="02040602050305030304" pitchFamily="18" charset="0"/>
              </a:rPr>
              <a:t> de </a:t>
            </a:r>
            <a:r>
              <a:rPr lang="en-US" sz="1600" dirty="0" err="1">
                <a:latin typeface="Book Antiqua" panose="02040602050305030304" pitchFamily="18" charset="0"/>
              </a:rPr>
              <a:t>muncă</a:t>
            </a:r>
            <a:r>
              <a:rPr lang="en-US" sz="1600" dirty="0">
                <a:latin typeface="Book Antiqua" panose="02040602050305030304" pitchFamily="18" charset="0"/>
              </a:rPr>
              <a:t> </a:t>
            </a:r>
            <a:r>
              <a:rPr lang="en-US" sz="1600" dirty="0" err="1">
                <a:latin typeface="Book Antiqua" panose="02040602050305030304" pitchFamily="18" charset="0"/>
              </a:rPr>
              <a:t>aplicabil</a:t>
            </a:r>
            <a:r>
              <a:rPr lang="en-US" sz="1600" dirty="0">
                <a:latin typeface="Book Antiqua" panose="02040602050305030304" pitchFamily="18" charset="0"/>
              </a:rPr>
              <a:t> nu se </a:t>
            </a:r>
            <a:r>
              <a:rPr lang="en-US" sz="1600" dirty="0" err="1">
                <a:latin typeface="Book Antiqua" panose="02040602050305030304" pitchFamily="18" charset="0"/>
              </a:rPr>
              <a:t>organizează</a:t>
            </a:r>
            <a:r>
              <a:rPr lang="en-US" sz="1600" dirty="0">
                <a:latin typeface="Book Antiqua" panose="02040602050305030304" pitchFamily="18" charset="0"/>
              </a:rPr>
              <a:t> </a:t>
            </a:r>
            <a:r>
              <a:rPr lang="en-US" sz="1600" dirty="0" err="1">
                <a:latin typeface="Book Antiqua" panose="02040602050305030304" pitchFamily="18" charset="0"/>
              </a:rPr>
              <a:t>cursuri</a:t>
            </a:r>
            <a:r>
              <a:rPr lang="en-US" sz="1600" dirty="0">
                <a:latin typeface="Book Antiqua" panose="02040602050305030304" pitchFamily="18" charset="0"/>
              </a:rPr>
              <a:t>. </a:t>
            </a:r>
            <a:endParaRPr lang="ro-RO" sz="1600" dirty="0">
              <a:latin typeface="Book Antiqua" panose="02040602050305030304" pitchFamily="18" charset="0"/>
            </a:endParaRPr>
          </a:p>
          <a:p>
            <a:pPr algn="just">
              <a:lnSpc>
                <a:spcPct val="150000"/>
              </a:lnSpc>
            </a:pPr>
            <a:r>
              <a:rPr lang="ro-RO" sz="1600" dirty="0">
                <a:latin typeface="Book Antiqua" panose="02040602050305030304" pitchFamily="18" charset="0"/>
              </a:rPr>
              <a:t>	</a:t>
            </a:r>
            <a:r>
              <a:rPr lang="en-US" sz="1600" b="1" dirty="0" err="1">
                <a:latin typeface="Book Antiqua" panose="02040602050305030304" pitchFamily="18" charset="0"/>
              </a:rPr>
              <a:t>Programul</a:t>
            </a:r>
            <a:r>
              <a:rPr lang="en-US" sz="1600" b="1" dirty="0">
                <a:latin typeface="Book Antiqua" panose="02040602050305030304" pitchFamily="18" charset="0"/>
              </a:rPr>
              <a:t> </a:t>
            </a:r>
            <a:r>
              <a:rPr lang="en-US" sz="1600" b="1" dirty="0" err="1">
                <a:latin typeface="Book Antiqua" panose="02040602050305030304" pitchFamily="18" charset="0"/>
              </a:rPr>
              <a:t>național</a:t>
            </a:r>
            <a:r>
              <a:rPr lang="en-US" sz="1600" b="1" dirty="0">
                <a:latin typeface="Book Antiqua" panose="02040602050305030304" pitchFamily="18" charset="0"/>
              </a:rPr>
              <a:t> „</a:t>
            </a:r>
            <a:r>
              <a:rPr lang="en-US" sz="1600" b="1" dirty="0" err="1">
                <a:latin typeface="Book Antiqua" panose="02040602050305030304" pitchFamily="18" charset="0"/>
              </a:rPr>
              <a:t>Școala</a:t>
            </a:r>
            <a:r>
              <a:rPr lang="en-US" sz="1600" b="1" dirty="0">
                <a:latin typeface="Book Antiqua" panose="02040602050305030304" pitchFamily="18" charset="0"/>
              </a:rPr>
              <a:t> </a:t>
            </a:r>
            <a:r>
              <a:rPr lang="en-US" sz="1600" b="1" dirty="0" err="1">
                <a:latin typeface="Book Antiqua" panose="02040602050305030304" pitchFamily="18" charset="0"/>
              </a:rPr>
              <a:t>altfel</a:t>
            </a:r>
            <a:r>
              <a:rPr lang="en-US" sz="1600" b="1" dirty="0">
                <a:latin typeface="Book Antiqua" panose="02040602050305030304" pitchFamily="18" charset="0"/>
              </a:rPr>
              <a:t>”</a:t>
            </a:r>
            <a:r>
              <a:rPr lang="en-US" sz="1600" dirty="0">
                <a:latin typeface="Book Antiqua" panose="02040602050305030304" pitchFamily="18" charset="0"/>
              </a:rPr>
              <a:t> </a:t>
            </a:r>
            <a:r>
              <a:rPr lang="en-US" sz="1600" dirty="0" err="1">
                <a:latin typeface="Book Antiqua" panose="02040602050305030304" pitchFamily="18" charset="0"/>
              </a:rPr>
              <a:t>și</a:t>
            </a:r>
            <a:r>
              <a:rPr lang="en-US" sz="1600" dirty="0">
                <a:latin typeface="Book Antiqua" panose="02040602050305030304" pitchFamily="18" charset="0"/>
              </a:rPr>
              <a:t> </a:t>
            </a:r>
            <a:r>
              <a:rPr lang="en-US" sz="1600" b="1" dirty="0" err="1">
                <a:latin typeface="Book Antiqua" panose="02040602050305030304" pitchFamily="18" charset="0"/>
              </a:rPr>
              <a:t>Programul</a:t>
            </a:r>
            <a:r>
              <a:rPr lang="en-US" sz="1600" b="1" dirty="0">
                <a:latin typeface="Book Antiqua" panose="02040602050305030304" pitchFamily="18" charset="0"/>
              </a:rPr>
              <a:t> „</a:t>
            </a:r>
            <a:r>
              <a:rPr lang="en-US" sz="1600" b="1" dirty="0" err="1">
                <a:latin typeface="Book Antiqua" panose="02040602050305030304" pitchFamily="18" charset="0"/>
              </a:rPr>
              <a:t>Săptămâna</a:t>
            </a:r>
            <a:r>
              <a:rPr lang="en-US" sz="1600" b="1" dirty="0">
                <a:latin typeface="Book Antiqua" panose="02040602050305030304" pitchFamily="18" charset="0"/>
              </a:rPr>
              <a:t> </a:t>
            </a:r>
            <a:r>
              <a:rPr lang="en-US" sz="1600" b="1" dirty="0" err="1">
                <a:latin typeface="Book Antiqua" panose="02040602050305030304" pitchFamily="18" charset="0"/>
              </a:rPr>
              <a:t>verde</a:t>
            </a:r>
            <a:r>
              <a:rPr lang="en-US" sz="1600" b="1" dirty="0">
                <a:latin typeface="Book Antiqua" panose="02040602050305030304" pitchFamily="18" charset="0"/>
              </a:rPr>
              <a:t>” </a:t>
            </a:r>
            <a:r>
              <a:rPr lang="en-US" sz="1600" dirty="0">
                <a:latin typeface="Book Antiqua" panose="02040602050305030304" pitchFamily="18" charset="0"/>
              </a:rPr>
              <a:t>se </a:t>
            </a:r>
            <a:r>
              <a:rPr lang="en-US" sz="1600" dirty="0" err="1">
                <a:latin typeface="Book Antiqua" panose="02040602050305030304" pitchFamily="18" charset="0"/>
              </a:rPr>
              <a:t>desfășoară</a:t>
            </a:r>
            <a:r>
              <a:rPr lang="en-US" sz="1600" dirty="0">
                <a:latin typeface="Book Antiqua" panose="02040602050305030304" pitchFamily="18" charset="0"/>
              </a:rPr>
              <a:t> </a:t>
            </a:r>
            <a:r>
              <a:rPr lang="en-US" sz="1600" dirty="0" err="1">
                <a:latin typeface="Book Antiqua" panose="02040602050305030304" pitchFamily="18" charset="0"/>
              </a:rPr>
              <a:t>în</a:t>
            </a:r>
            <a:r>
              <a:rPr lang="en-US" sz="1600" dirty="0">
                <a:latin typeface="Book Antiqua" panose="02040602050305030304" pitchFamily="18" charset="0"/>
              </a:rPr>
              <a:t> </a:t>
            </a:r>
            <a:r>
              <a:rPr lang="en-US" sz="1600" dirty="0" err="1">
                <a:latin typeface="Book Antiqua" panose="02040602050305030304" pitchFamily="18" charset="0"/>
              </a:rPr>
              <a:t>perioada</a:t>
            </a:r>
            <a:r>
              <a:rPr lang="en-US" sz="1600" dirty="0">
                <a:latin typeface="Book Antiqua" panose="02040602050305030304" pitchFamily="18" charset="0"/>
              </a:rPr>
              <a:t> </a:t>
            </a:r>
            <a:r>
              <a:rPr lang="en-US" sz="1600" b="1" dirty="0">
                <a:latin typeface="Book Antiqua" panose="02040602050305030304" pitchFamily="18" charset="0"/>
              </a:rPr>
              <a:t>11 </a:t>
            </a:r>
            <a:r>
              <a:rPr lang="en-US" sz="1600" b="1" dirty="0" err="1">
                <a:latin typeface="Book Antiqua" panose="02040602050305030304" pitchFamily="18" charset="0"/>
              </a:rPr>
              <a:t>septembrie</a:t>
            </a:r>
            <a:r>
              <a:rPr lang="en-US" sz="1600" b="1" dirty="0">
                <a:latin typeface="Book Antiqua" panose="02040602050305030304" pitchFamily="18" charset="0"/>
              </a:rPr>
              <a:t> 2023—26 </a:t>
            </a:r>
            <a:r>
              <a:rPr lang="en-US" sz="1600" b="1" dirty="0" err="1">
                <a:latin typeface="Book Antiqua" panose="02040602050305030304" pitchFamily="18" charset="0"/>
              </a:rPr>
              <a:t>aprilie</a:t>
            </a:r>
            <a:r>
              <a:rPr lang="en-US" sz="1600" b="1" dirty="0">
                <a:latin typeface="Book Antiqua" panose="02040602050305030304" pitchFamily="18" charset="0"/>
              </a:rPr>
              <a:t> 2024, </a:t>
            </a:r>
            <a:r>
              <a:rPr lang="en-US" sz="1600" dirty="0" err="1">
                <a:latin typeface="Book Antiqua" panose="02040602050305030304" pitchFamily="18" charset="0"/>
              </a:rPr>
              <a:t>în</a:t>
            </a:r>
            <a:r>
              <a:rPr lang="en-US" sz="1600" dirty="0">
                <a:latin typeface="Book Antiqua" panose="02040602050305030304" pitchFamily="18" charset="0"/>
              </a:rPr>
              <a:t> </a:t>
            </a:r>
            <a:r>
              <a:rPr lang="en-US" sz="1600" dirty="0" err="1">
                <a:latin typeface="Book Antiqua" panose="02040602050305030304" pitchFamily="18" charset="0"/>
              </a:rPr>
              <a:t>intervale</a:t>
            </a:r>
            <a:r>
              <a:rPr lang="en-US" sz="1600" dirty="0">
                <a:latin typeface="Book Antiqua" panose="02040602050305030304" pitchFamily="18" charset="0"/>
              </a:rPr>
              <a:t> de </a:t>
            </a:r>
            <a:r>
              <a:rPr lang="en-US" sz="1600" dirty="0" err="1">
                <a:latin typeface="Book Antiqua" panose="02040602050305030304" pitchFamily="18" charset="0"/>
              </a:rPr>
              <a:t>câte</a:t>
            </a:r>
            <a:r>
              <a:rPr lang="en-US" sz="1600" dirty="0">
                <a:latin typeface="Book Antiqua" panose="02040602050305030304" pitchFamily="18" charset="0"/>
              </a:rPr>
              <a:t> 5 </a:t>
            </a:r>
            <a:r>
              <a:rPr lang="en-US" sz="1600" dirty="0" err="1">
                <a:latin typeface="Book Antiqua" panose="02040602050305030304" pitchFamily="18" charset="0"/>
              </a:rPr>
              <a:t>zile</a:t>
            </a:r>
            <a:r>
              <a:rPr lang="en-US" sz="1600" dirty="0">
                <a:latin typeface="Book Antiqua" panose="02040602050305030304" pitchFamily="18" charset="0"/>
              </a:rPr>
              <a:t> consecutive </a:t>
            </a:r>
            <a:r>
              <a:rPr lang="en-US" sz="1600" dirty="0" err="1">
                <a:latin typeface="Book Antiqua" panose="02040602050305030304" pitchFamily="18" charset="0"/>
              </a:rPr>
              <a:t>lucrătoare</a:t>
            </a:r>
            <a:r>
              <a:rPr lang="en-US" sz="1600" dirty="0">
                <a:latin typeface="Book Antiqua" panose="02040602050305030304" pitchFamily="18" charset="0"/>
              </a:rPr>
              <a:t>, a </a:t>
            </a:r>
            <a:r>
              <a:rPr lang="en-US" sz="1600" dirty="0" err="1">
                <a:latin typeface="Book Antiqua" panose="02040602050305030304" pitchFamily="18" charset="0"/>
              </a:rPr>
              <a:t>căror</a:t>
            </a:r>
            <a:r>
              <a:rPr lang="en-US" sz="1600" dirty="0">
                <a:latin typeface="Book Antiqua" panose="02040602050305030304" pitchFamily="18" charset="0"/>
              </a:rPr>
              <a:t> </a:t>
            </a:r>
            <a:r>
              <a:rPr lang="en-US" sz="1600" dirty="0" err="1">
                <a:latin typeface="Book Antiqua" panose="02040602050305030304" pitchFamily="18" charset="0"/>
              </a:rPr>
              <a:t>planificare</a:t>
            </a:r>
            <a:r>
              <a:rPr lang="en-US" sz="1600" dirty="0">
                <a:latin typeface="Book Antiqua" panose="02040602050305030304" pitchFamily="18" charset="0"/>
              </a:rPr>
              <a:t> se </a:t>
            </a:r>
            <a:r>
              <a:rPr lang="en-US" sz="1600" dirty="0" err="1">
                <a:latin typeface="Book Antiqua" panose="02040602050305030304" pitchFamily="18" charset="0"/>
              </a:rPr>
              <a:t>află</a:t>
            </a:r>
            <a:r>
              <a:rPr lang="en-US" sz="1600" dirty="0">
                <a:latin typeface="Book Antiqua" panose="02040602050305030304" pitchFamily="18" charset="0"/>
              </a:rPr>
              <a:t> la </a:t>
            </a:r>
            <a:r>
              <a:rPr lang="en-US" sz="1600" dirty="0" err="1">
                <a:latin typeface="Book Antiqua" panose="02040602050305030304" pitchFamily="18" charset="0"/>
              </a:rPr>
              <a:t>decizia</a:t>
            </a:r>
            <a:r>
              <a:rPr lang="en-US" sz="1600" dirty="0">
                <a:latin typeface="Book Antiqua" panose="02040602050305030304" pitchFamily="18" charset="0"/>
              </a:rPr>
              <a:t> </a:t>
            </a:r>
            <a:r>
              <a:rPr lang="en-US" sz="1600" dirty="0" err="1">
                <a:latin typeface="Book Antiqua" panose="02040602050305030304" pitchFamily="18" charset="0"/>
              </a:rPr>
              <a:t>unității</a:t>
            </a:r>
            <a:r>
              <a:rPr lang="en-US" sz="1600" dirty="0">
                <a:latin typeface="Book Antiqua" panose="02040602050305030304" pitchFamily="18" charset="0"/>
              </a:rPr>
              <a:t> de </a:t>
            </a:r>
            <a:r>
              <a:rPr lang="en-US" sz="1600" dirty="0" err="1">
                <a:latin typeface="Book Antiqua" panose="02040602050305030304" pitchFamily="18" charset="0"/>
              </a:rPr>
              <a:t>învățământ</a:t>
            </a:r>
            <a:r>
              <a:rPr lang="en-US" sz="1600" dirty="0">
                <a:latin typeface="Book Antiqua" panose="02040602050305030304" pitchFamily="18" charset="0"/>
              </a:rPr>
              <a:t>. </a:t>
            </a:r>
            <a:r>
              <a:rPr lang="en-US" sz="1600" dirty="0" err="1">
                <a:latin typeface="Book Antiqua" panose="02040602050305030304" pitchFamily="18" charset="0"/>
              </a:rPr>
              <a:t>Derularea</a:t>
            </a:r>
            <a:r>
              <a:rPr lang="en-US" sz="1600" dirty="0">
                <a:latin typeface="Book Antiqua" panose="02040602050305030304" pitchFamily="18" charset="0"/>
              </a:rPr>
              <a:t> </a:t>
            </a:r>
            <a:r>
              <a:rPr lang="en-US" sz="1600" dirty="0" err="1">
                <a:latin typeface="Book Antiqua" panose="02040602050305030304" pitchFamily="18" charset="0"/>
              </a:rPr>
              <a:t>celor</a:t>
            </a:r>
            <a:r>
              <a:rPr lang="en-US" sz="1600" dirty="0">
                <a:latin typeface="Book Antiqua" panose="02040602050305030304" pitchFamily="18" charset="0"/>
              </a:rPr>
              <a:t> </a:t>
            </a:r>
            <a:r>
              <a:rPr lang="en-US" sz="1600" dirty="0" err="1">
                <a:latin typeface="Book Antiqua" panose="02040602050305030304" pitchFamily="18" charset="0"/>
              </a:rPr>
              <a:t>două</a:t>
            </a:r>
            <a:r>
              <a:rPr lang="en-US" sz="1600" dirty="0">
                <a:latin typeface="Book Antiqua" panose="02040602050305030304" pitchFamily="18" charset="0"/>
              </a:rPr>
              <a:t> </a:t>
            </a:r>
            <a:r>
              <a:rPr lang="en-US" sz="1600" dirty="0" err="1">
                <a:latin typeface="Book Antiqua" panose="02040602050305030304" pitchFamily="18" charset="0"/>
              </a:rPr>
              <a:t>programe</a:t>
            </a:r>
            <a:r>
              <a:rPr lang="en-US" sz="1600" dirty="0">
                <a:latin typeface="Book Antiqua" panose="02040602050305030304" pitchFamily="18" charset="0"/>
              </a:rPr>
              <a:t> se </a:t>
            </a:r>
            <a:r>
              <a:rPr lang="en-US" sz="1600" dirty="0" err="1">
                <a:latin typeface="Book Antiqua" panose="02040602050305030304" pitchFamily="18" charset="0"/>
              </a:rPr>
              <a:t>planifică</a:t>
            </a:r>
            <a:r>
              <a:rPr lang="en-US" sz="1600" dirty="0">
                <a:latin typeface="Book Antiqua" panose="02040602050305030304" pitchFamily="18" charset="0"/>
              </a:rPr>
              <a:t> </a:t>
            </a:r>
            <a:r>
              <a:rPr lang="en-US" sz="1600" dirty="0" err="1">
                <a:latin typeface="Book Antiqua" panose="02040602050305030304" pitchFamily="18" charset="0"/>
              </a:rPr>
              <a:t>în</a:t>
            </a:r>
            <a:r>
              <a:rPr lang="en-US" sz="1600" dirty="0">
                <a:latin typeface="Book Antiqua" panose="02040602050305030304" pitchFamily="18" charset="0"/>
              </a:rPr>
              <a:t> </a:t>
            </a:r>
            <a:r>
              <a:rPr lang="en-US" sz="1600" dirty="0" err="1">
                <a:latin typeface="Book Antiqua" panose="02040602050305030304" pitchFamily="18" charset="0"/>
              </a:rPr>
              <a:t>intervale</a:t>
            </a:r>
            <a:r>
              <a:rPr lang="en-US" sz="1600" dirty="0">
                <a:latin typeface="Book Antiqua" panose="02040602050305030304" pitchFamily="18" charset="0"/>
              </a:rPr>
              <a:t> de </a:t>
            </a:r>
            <a:r>
              <a:rPr lang="en-US" sz="1600" dirty="0" err="1">
                <a:latin typeface="Book Antiqua" panose="02040602050305030304" pitchFamily="18" charset="0"/>
              </a:rPr>
              <a:t>cursuri</a:t>
            </a:r>
            <a:r>
              <a:rPr lang="en-US" sz="1600" dirty="0">
                <a:latin typeface="Book Antiqua" panose="02040602050305030304" pitchFamily="18" charset="0"/>
              </a:rPr>
              <a:t> </a:t>
            </a:r>
            <a:r>
              <a:rPr lang="en-US" sz="1600" dirty="0" err="1">
                <a:latin typeface="Book Antiqua" panose="02040602050305030304" pitchFamily="18" charset="0"/>
              </a:rPr>
              <a:t>diferite</a:t>
            </a:r>
            <a:r>
              <a:rPr lang="en-US" sz="1600" dirty="0">
                <a:latin typeface="Book Antiqua" panose="02040602050305030304" pitchFamily="18" charset="0"/>
              </a:rPr>
              <a:t>. </a:t>
            </a:r>
            <a:endParaRPr lang="ro-RO" sz="1600" dirty="0">
              <a:latin typeface="Book Antiqua" panose="02040602050305030304" pitchFamily="18" charset="0"/>
            </a:endParaRPr>
          </a:p>
          <a:p>
            <a:pPr algn="just">
              <a:lnSpc>
                <a:spcPct val="150000"/>
              </a:lnSpc>
            </a:pPr>
            <a:r>
              <a:rPr lang="ro-RO" sz="1600" dirty="0">
                <a:latin typeface="Book Antiqua" panose="02040602050305030304" pitchFamily="18" charset="0"/>
              </a:rPr>
              <a:t>	</a:t>
            </a:r>
            <a:r>
              <a:rPr lang="en-US" sz="1600" b="1" dirty="0">
                <a:latin typeface="Book Antiqua" panose="02040602050305030304" pitchFamily="18" charset="0"/>
              </a:rPr>
              <a:t>La </a:t>
            </a:r>
            <a:r>
              <a:rPr lang="en-US" sz="1600" b="1" dirty="0" err="1">
                <a:latin typeface="Book Antiqua" panose="02040602050305030304" pitchFamily="18" charset="0"/>
              </a:rPr>
              <a:t>clasele</a:t>
            </a:r>
            <a:r>
              <a:rPr lang="en-US" sz="1600" b="1" dirty="0">
                <a:latin typeface="Book Antiqua" panose="02040602050305030304" pitchFamily="18" charset="0"/>
              </a:rPr>
              <a:t> din </a:t>
            </a:r>
            <a:r>
              <a:rPr lang="en-US" sz="1600" b="1" dirty="0" err="1">
                <a:latin typeface="Book Antiqua" panose="02040602050305030304" pitchFamily="18" charset="0"/>
              </a:rPr>
              <a:t>învățământul</a:t>
            </a:r>
            <a:r>
              <a:rPr lang="en-US" sz="1600" b="1" dirty="0">
                <a:latin typeface="Book Antiqua" panose="02040602050305030304" pitchFamily="18" charset="0"/>
              </a:rPr>
              <a:t> </a:t>
            </a:r>
            <a:r>
              <a:rPr lang="en-US" sz="1600" b="1" dirty="0" err="1">
                <a:latin typeface="Book Antiqua" panose="02040602050305030304" pitchFamily="18" charset="0"/>
              </a:rPr>
              <a:t>liceal</a:t>
            </a:r>
            <a:r>
              <a:rPr lang="en-US" sz="1600" b="1" dirty="0">
                <a:latin typeface="Book Antiqua" panose="02040602050305030304" pitchFamily="18" charset="0"/>
              </a:rPr>
              <a:t> — </a:t>
            </a:r>
            <a:r>
              <a:rPr lang="en-US" sz="1600" b="1" dirty="0" err="1">
                <a:latin typeface="Book Antiqua" panose="02040602050305030304" pitchFamily="18" charset="0"/>
              </a:rPr>
              <a:t>filiera</a:t>
            </a:r>
            <a:r>
              <a:rPr lang="en-US" sz="1600" b="1" dirty="0">
                <a:latin typeface="Book Antiqua" panose="02040602050305030304" pitchFamily="18" charset="0"/>
              </a:rPr>
              <a:t> </a:t>
            </a:r>
            <a:r>
              <a:rPr lang="en-US" sz="1600" b="1" dirty="0" err="1">
                <a:latin typeface="Book Antiqua" panose="02040602050305030304" pitchFamily="18" charset="0"/>
              </a:rPr>
              <a:t>tehnologică</a:t>
            </a:r>
            <a:r>
              <a:rPr lang="en-US" sz="1600" b="1" dirty="0">
                <a:latin typeface="Book Antiqua" panose="02040602050305030304" pitchFamily="18" charset="0"/>
              </a:rPr>
              <a:t> </a:t>
            </a:r>
            <a:r>
              <a:rPr lang="en-US" sz="1600" dirty="0" err="1">
                <a:latin typeface="Book Antiqua" panose="02040602050305030304" pitchFamily="18" charset="0"/>
              </a:rPr>
              <a:t>și</a:t>
            </a:r>
            <a:r>
              <a:rPr lang="en-US" sz="1600" dirty="0">
                <a:latin typeface="Book Antiqua" panose="02040602050305030304" pitchFamily="18" charset="0"/>
              </a:rPr>
              <a:t> din </a:t>
            </a:r>
            <a:r>
              <a:rPr lang="en-US" sz="1600" b="1" dirty="0" err="1">
                <a:latin typeface="Book Antiqua" panose="02040602050305030304" pitchFamily="18" charset="0"/>
              </a:rPr>
              <a:t>învățământul</a:t>
            </a:r>
            <a:r>
              <a:rPr lang="en-US" sz="1600" b="1" dirty="0">
                <a:latin typeface="Book Antiqua" panose="02040602050305030304" pitchFamily="18" charset="0"/>
              </a:rPr>
              <a:t> </a:t>
            </a:r>
            <a:r>
              <a:rPr lang="en-US" sz="1600" b="1" dirty="0" err="1">
                <a:latin typeface="Book Antiqua" panose="02040602050305030304" pitchFamily="18" charset="0"/>
              </a:rPr>
              <a:t>profesional</a:t>
            </a:r>
            <a:r>
              <a:rPr lang="en-US" sz="1600" dirty="0">
                <a:latin typeface="Book Antiqua" panose="02040602050305030304" pitchFamily="18" charset="0"/>
              </a:rPr>
              <a:t>, </a:t>
            </a:r>
            <a:r>
              <a:rPr lang="en-US" sz="1600" dirty="0" err="1">
                <a:latin typeface="Book Antiqua" panose="02040602050305030304" pitchFamily="18" charset="0"/>
              </a:rPr>
              <a:t>în</a:t>
            </a:r>
            <a:r>
              <a:rPr lang="en-US" sz="1600" dirty="0">
                <a:latin typeface="Book Antiqua" panose="02040602050305030304" pitchFamily="18" charset="0"/>
              </a:rPr>
              <a:t> </a:t>
            </a:r>
            <a:r>
              <a:rPr lang="en-US" sz="1600" dirty="0" err="1">
                <a:latin typeface="Book Antiqua" panose="02040602050305030304" pitchFamily="18" charset="0"/>
              </a:rPr>
              <a:t>perioadele</a:t>
            </a:r>
            <a:r>
              <a:rPr lang="en-US" sz="1600" dirty="0">
                <a:latin typeface="Book Antiqua" panose="02040602050305030304" pitchFamily="18" charset="0"/>
              </a:rPr>
              <a:t> dedicate </a:t>
            </a:r>
            <a:r>
              <a:rPr lang="en-US" sz="1600" dirty="0" err="1">
                <a:latin typeface="Book Antiqua" panose="02040602050305030304" pitchFamily="18" charset="0"/>
              </a:rPr>
              <a:t>programelor</a:t>
            </a:r>
            <a:r>
              <a:rPr lang="en-US" sz="1600" dirty="0">
                <a:latin typeface="Book Antiqua" panose="02040602050305030304" pitchFamily="18" charset="0"/>
              </a:rPr>
              <a:t> „</a:t>
            </a:r>
            <a:r>
              <a:rPr lang="en-US" sz="1600" dirty="0" err="1">
                <a:latin typeface="Book Antiqua" panose="02040602050305030304" pitchFamily="18" charset="0"/>
              </a:rPr>
              <a:t>Școala</a:t>
            </a:r>
            <a:r>
              <a:rPr lang="en-US" sz="1600" dirty="0">
                <a:latin typeface="Book Antiqua" panose="02040602050305030304" pitchFamily="18" charset="0"/>
              </a:rPr>
              <a:t> </a:t>
            </a:r>
            <a:r>
              <a:rPr lang="en-US" sz="1600" dirty="0" err="1">
                <a:latin typeface="Book Antiqua" panose="02040602050305030304" pitchFamily="18" charset="0"/>
              </a:rPr>
              <a:t>altfel</a:t>
            </a:r>
            <a:r>
              <a:rPr lang="en-US" sz="1600" dirty="0">
                <a:latin typeface="Book Antiqua" panose="02040602050305030304" pitchFamily="18" charset="0"/>
              </a:rPr>
              <a:t>” </a:t>
            </a:r>
            <a:r>
              <a:rPr lang="en-US" sz="1600" dirty="0" err="1">
                <a:latin typeface="Book Antiqua" panose="02040602050305030304" pitchFamily="18" charset="0"/>
              </a:rPr>
              <a:t>și</a:t>
            </a:r>
            <a:r>
              <a:rPr lang="en-US" sz="1600" dirty="0">
                <a:latin typeface="Book Antiqua" panose="02040602050305030304" pitchFamily="18" charset="0"/>
              </a:rPr>
              <a:t> „</a:t>
            </a:r>
            <a:r>
              <a:rPr lang="en-US" sz="1600" dirty="0" err="1">
                <a:latin typeface="Book Antiqua" panose="02040602050305030304" pitchFamily="18" charset="0"/>
              </a:rPr>
              <a:t>Săptămâna</a:t>
            </a:r>
            <a:r>
              <a:rPr lang="en-US" sz="1600" dirty="0">
                <a:latin typeface="Book Antiqua" panose="02040602050305030304" pitchFamily="18" charset="0"/>
              </a:rPr>
              <a:t> </a:t>
            </a:r>
            <a:r>
              <a:rPr lang="en-US" sz="1600" dirty="0" err="1">
                <a:latin typeface="Book Antiqua" panose="02040602050305030304" pitchFamily="18" charset="0"/>
              </a:rPr>
              <a:t>verde</a:t>
            </a:r>
            <a:r>
              <a:rPr lang="en-US" sz="1600" dirty="0">
                <a:latin typeface="Book Antiqua" panose="02040602050305030304" pitchFamily="18" charset="0"/>
              </a:rPr>
              <a:t>”, se </a:t>
            </a:r>
            <a:r>
              <a:rPr lang="en-US" sz="1600" dirty="0" err="1">
                <a:latin typeface="Book Antiqua" panose="02040602050305030304" pitchFamily="18" charset="0"/>
              </a:rPr>
              <a:t>organizează</a:t>
            </a:r>
            <a:r>
              <a:rPr lang="en-US" sz="1600" dirty="0">
                <a:latin typeface="Book Antiqua" panose="02040602050305030304" pitchFamily="18" charset="0"/>
              </a:rPr>
              <a:t> </a:t>
            </a:r>
            <a:r>
              <a:rPr lang="en-US" sz="1600" b="1" dirty="0" err="1">
                <a:latin typeface="Book Antiqua" panose="02040602050305030304" pitchFamily="18" charset="0"/>
              </a:rPr>
              <a:t>activități</a:t>
            </a:r>
            <a:r>
              <a:rPr lang="en-US" sz="1600" b="1" dirty="0">
                <a:latin typeface="Book Antiqua" panose="02040602050305030304" pitchFamily="18" charset="0"/>
              </a:rPr>
              <a:t> de </a:t>
            </a:r>
            <a:r>
              <a:rPr lang="en-US" sz="1600" b="1" dirty="0" err="1">
                <a:latin typeface="Book Antiqua" panose="02040602050305030304" pitchFamily="18" charset="0"/>
              </a:rPr>
              <a:t>instruire</a:t>
            </a:r>
            <a:r>
              <a:rPr lang="en-US" sz="1600" b="1" dirty="0">
                <a:latin typeface="Book Antiqua" panose="02040602050305030304" pitchFamily="18" charset="0"/>
              </a:rPr>
              <a:t> </a:t>
            </a:r>
            <a:r>
              <a:rPr lang="en-US" sz="1600" dirty="0" err="1">
                <a:latin typeface="Book Antiqua" panose="02040602050305030304" pitchFamily="18" charset="0"/>
              </a:rPr>
              <a:t>practică</a:t>
            </a:r>
            <a:r>
              <a:rPr lang="en-US" sz="1600" dirty="0">
                <a:latin typeface="Book Antiqua" panose="02040602050305030304" pitchFamily="18" charset="0"/>
              </a:rPr>
              <a:t> </a:t>
            </a:r>
            <a:r>
              <a:rPr lang="en-US" sz="1600" dirty="0" err="1">
                <a:latin typeface="Book Antiqua" panose="02040602050305030304" pitchFamily="18" charset="0"/>
              </a:rPr>
              <a:t>urmărind</a:t>
            </a:r>
            <a:r>
              <a:rPr lang="en-US" sz="1600" dirty="0">
                <a:latin typeface="Book Antiqua" panose="02040602050305030304" pitchFamily="18" charset="0"/>
              </a:rPr>
              <a:t> </a:t>
            </a:r>
            <a:r>
              <a:rPr lang="en-US" sz="1600" dirty="0" err="1">
                <a:latin typeface="Book Antiqua" panose="02040602050305030304" pitchFamily="18" charset="0"/>
              </a:rPr>
              <a:t>și</a:t>
            </a:r>
            <a:r>
              <a:rPr lang="en-US" sz="1600" dirty="0">
                <a:latin typeface="Book Antiqua" panose="02040602050305030304" pitchFamily="18" charset="0"/>
              </a:rPr>
              <a:t> </a:t>
            </a:r>
            <a:r>
              <a:rPr lang="en-US" sz="1600" dirty="0" err="1">
                <a:latin typeface="Book Antiqua" panose="02040602050305030304" pitchFamily="18" charset="0"/>
              </a:rPr>
              <a:t>scopul</a:t>
            </a:r>
            <a:r>
              <a:rPr lang="en-US" sz="1600" dirty="0">
                <a:latin typeface="Book Antiqua" panose="02040602050305030304" pitchFamily="18" charset="0"/>
              </a:rPr>
              <a:t> </a:t>
            </a:r>
            <a:r>
              <a:rPr lang="en-US" sz="1600" dirty="0" err="1">
                <a:latin typeface="Book Antiqua" panose="02040602050305030304" pitchFamily="18" charset="0"/>
              </a:rPr>
              <a:t>acestor</a:t>
            </a:r>
            <a:r>
              <a:rPr lang="en-US" sz="1600" dirty="0">
                <a:latin typeface="Book Antiqua" panose="02040602050305030304" pitchFamily="18" charset="0"/>
              </a:rPr>
              <a:t> </a:t>
            </a:r>
            <a:r>
              <a:rPr lang="en-US" sz="1600" dirty="0" err="1">
                <a:latin typeface="Book Antiqua" panose="02040602050305030304" pitchFamily="18" charset="0"/>
              </a:rPr>
              <a:t>programe</a:t>
            </a:r>
            <a:r>
              <a:rPr lang="en-US" sz="1600" dirty="0">
                <a:latin typeface="Book Antiqua" panose="02040602050305030304" pitchFamily="18" charset="0"/>
              </a:rPr>
              <a:t>. </a:t>
            </a:r>
            <a:endParaRPr lang="ro-RO" sz="1600" dirty="0">
              <a:latin typeface="Book Antiqua" panose="02040602050305030304" pitchFamily="18" charset="0"/>
            </a:endParaRPr>
          </a:p>
          <a:p>
            <a:pPr algn="just">
              <a:lnSpc>
                <a:spcPct val="150000"/>
              </a:lnSpc>
            </a:pPr>
            <a:r>
              <a:rPr lang="ro-RO" sz="1600" dirty="0">
                <a:latin typeface="Book Antiqua" panose="02040602050305030304" pitchFamily="18" charset="0"/>
              </a:rPr>
              <a:t>	</a:t>
            </a:r>
            <a:r>
              <a:rPr lang="en-US" sz="1600" b="1" dirty="0">
                <a:latin typeface="Book Antiqua" panose="02040602050305030304" pitchFamily="18" charset="0"/>
              </a:rPr>
              <a:t>La </a:t>
            </a:r>
            <a:r>
              <a:rPr lang="en-US" sz="1600" b="1" dirty="0" err="1">
                <a:latin typeface="Book Antiqua" panose="02040602050305030304" pitchFamily="18" charset="0"/>
              </a:rPr>
              <a:t>clasele</a:t>
            </a:r>
            <a:r>
              <a:rPr lang="en-US" sz="1600" b="1" dirty="0">
                <a:latin typeface="Book Antiqua" panose="02040602050305030304" pitchFamily="18" charset="0"/>
              </a:rPr>
              <a:t> din </a:t>
            </a:r>
            <a:r>
              <a:rPr lang="en-US" sz="1600" b="1" dirty="0" err="1">
                <a:latin typeface="Book Antiqua" panose="02040602050305030304" pitchFamily="18" charset="0"/>
              </a:rPr>
              <a:t>învățământul</a:t>
            </a:r>
            <a:r>
              <a:rPr lang="en-US" sz="1600" b="1" dirty="0">
                <a:latin typeface="Book Antiqua" panose="02040602050305030304" pitchFamily="18" charset="0"/>
              </a:rPr>
              <a:t> </a:t>
            </a:r>
            <a:r>
              <a:rPr lang="en-US" sz="1600" b="1" dirty="0" err="1">
                <a:latin typeface="Book Antiqua" panose="02040602050305030304" pitchFamily="18" charset="0"/>
              </a:rPr>
              <a:t>postliceal</a:t>
            </a:r>
            <a:r>
              <a:rPr lang="en-US" sz="1600" dirty="0">
                <a:latin typeface="Book Antiqua" panose="02040602050305030304" pitchFamily="18" charset="0"/>
              </a:rPr>
              <a:t>, </a:t>
            </a:r>
            <a:r>
              <a:rPr lang="en-US" sz="1600" dirty="0" err="1">
                <a:latin typeface="Book Antiqua" panose="02040602050305030304" pitchFamily="18" charset="0"/>
              </a:rPr>
              <a:t>în</a:t>
            </a:r>
            <a:r>
              <a:rPr lang="en-US" sz="1600" dirty="0">
                <a:latin typeface="Book Antiqua" panose="02040602050305030304" pitchFamily="18" charset="0"/>
              </a:rPr>
              <a:t> </a:t>
            </a:r>
            <a:r>
              <a:rPr lang="en-US" sz="1600" dirty="0" err="1">
                <a:latin typeface="Book Antiqua" panose="02040602050305030304" pitchFamily="18" charset="0"/>
              </a:rPr>
              <a:t>perioadele</a:t>
            </a:r>
            <a:r>
              <a:rPr lang="en-US" sz="1600" dirty="0">
                <a:latin typeface="Book Antiqua" panose="02040602050305030304" pitchFamily="18" charset="0"/>
              </a:rPr>
              <a:t> dedicate </a:t>
            </a:r>
            <a:r>
              <a:rPr lang="en-US" sz="1600" dirty="0" err="1">
                <a:latin typeface="Book Antiqua" panose="02040602050305030304" pitchFamily="18" charset="0"/>
              </a:rPr>
              <a:t>programelor</a:t>
            </a:r>
            <a:r>
              <a:rPr lang="en-US" sz="1600" dirty="0">
                <a:latin typeface="Book Antiqua" panose="02040602050305030304" pitchFamily="18" charset="0"/>
              </a:rPr>
              <a:t> „</a:t>
            </a:r>
            <a:r>
              <a:rPr lang="en-US" sz="1600" dirty="0" err="1">
                <a:latin typeface="Book Antiqua" panose="02040602050305030304" pitchFamily="18" charset="0"/>
              </a:rPr>
              <a:t>Școala</a:t>
            </a:r>
            <a:r>
              <a:rPr lang="en-US" sz="1600" dirty="0">
                <a:latin typeface="Book Antiqua" panose="02040602050305030304" pitchFamily="18" charset="0"/>
              </a:rPr>
              <a:t> </a:t>
            </a:r>
            <a:r>
              <a:rPr lang="en-US" sz="1600" dirty="0" err="1">
                <a:latin typeface="Book Antiqua" panose="02040602050305030304" pitchFamily="18" charset="0"/>
              </a:rPr>
              <a:t>altfel</a:t>
            </a:r>
            <a:r>
              <a:rPr lang="en-US" sz="1600" dirty="0">
                <a:latin typeface="Book Antiqua" panose="02040602050305030304" pitchFamily="18" charset="0"/>
              </a:rPr>
              <a:t>” </a:t>
            </a:r>
            <a:r>
              <a:rPr lang="en-US" sz="1600" dirty="0" err="1">
                <a:latin typeface="Book Antiqua" panose="02040602050305030304" pitchFamily="18" charset="0"/>
              </a:rPr>
              <a:t>și</a:t>
            </a:r>
            <a:r>
              <a:rPr lang="en-US" sz="1600" dirty="0">
                <a:latin typeface="Book Antiqua" panose="02040602050305030304" pitchFamily="18" charset="0"/>
              </a:rPr>
              <a:t> „</a:t>
            </a:r>
            <a:r>
              <a:rPr lang="en-US" sz="1600" dirty="0" err="1">
                <a:latin typeface="Book Antiqua" panose="02040602050305030304" pitchFamily="18" charset="0"/>
              </a:rPr>
              <a:t>Săptămâna</a:t>
            </a:r>
            <a:r>
              <a:rPr lang="en-US" sz="1600" dirty="0">
                <a:latin typeface="Book Antiqua" panose="02040602050305030304" pitchFamily="18" charset="0"/>
              </a:rPr>
              <a:t> </a:t>
            </a:r>
            <a:r>
              <a:rPr lang="en-US" sz="1600" dirty="0" err="1">
                <a:latin typeface="Book Antiqua" panose="02040602050305030304" pitchFamily="18" charset="0"/>
              </a:rPr>
              <a:t>verde</a:t>
            </a:r>
            <a:r>
              <a:rPr lang="en-US" sz="1600" dirty="0">
                <a:latin typeface="Book Antiqua" panose="02040602050305030304" pitchFamily="18" charset="0"/>
              </a:rPr>
              <a:t>”, se </a:t>
            </a:r>
            <a:r>
              <a:rPr lang="en-US" sz="1600" dirty="0" err="1">
                <a:latin typeface="Book Antiqua" panose="02040602050305030304" pitchFamily="18" charset="0"/>
              </a:rPr>
              <a:t>organizează</a:t>
            </a:r>
            <a:r>
              <a:rPr lang="en-US" sz="1600" dirty="0">
                <a:latin typeface="Book Antiqua" panose="02040602050305030304" pitchFamily="18" charset="0"/>
              </a:rPr>
              <a:t> </a:t>
            </a:r>
            <a:r>
              <a:rPr lang="en-US" sz="1600" b="1" dirty="0" err="1">
                <a:latin typeface="Book Antiqua" panose="02040602050305030304" pitchFamily="18" charset="0"/>
              </a:rPr>
              <a:t>activități</a:t>
            </a:r>
            <a:r>
              <a:rPr lang="en-US" sz="1600" b="1" dirty="0">
                <a:latin typeface="Book Antiqua" panose="02040602050305030304" pitchFamily="18" charset="0"/>
              </a:rPr>
              <a:t> de </a:t>
            </a:r>
            <a:r>
              <a:rPr lang="en-US" sz="1600" b="1" dirty="0" err="1">
                <a:latin typeface="Book Antiqua" panose="02040602050305030304" pitchFamily="18" charset="0"/>
              </a:rPr>
              <a:t>instruire</a:t>
            </a:r>
            <a:r>
              <a:rPr lang="en-US" sz="1600" b="1" dirty="0">
                <a:latin typeface="Book Antiqua" panose="02040602050305030304" pitchFamily="18" charset="0"/>
              </a:rPr>
              <a:t> </a:t>
            </a:r>
            <a:r>
              <a:rPr lang="en-US" sz="1600" b="1" dirty="0" err="1">
                <a:latin typeface="Book Antiqua" panose="02040602050305030304" pitchFamily="18" charset="0"/>
              </a:rPr>
              <a:t>practică</a:t>
            </a:r>
            <a:r>
              <a:rPr lang="en-US" sz="1600" dirty="0">
                <a:latin typeface="Book Antiqua" panose="02040602050305030304" pitchFamily="18" charset="0"/>
              </a:rPr>
              <a:t>.</a:t>
            </a:r>
            <a:endParaRPr lang="ro-RO" sz="1600" dirty="0">
              <a:solidFill>
                <a:schemeClr val="tx1"/>
              </a:solidFill>
              <a:latin typeface="Book Antiqua" panose="02040602050305030304" pitchFamily="18" charset="0"/>
              <a:cs typeface="Times New Roman" panose="02020603050405020304" pitchFamily="18" charset="0"/>
            </a:endParaRPr>
          </a:p>
        </p:txBody>
      </p:sp>
    </p:spTree>
    <p:extLst>
      <p:ext uri="{BB962C8B-B14F-4D97-AF65-F5344CB8AC3E}">
        <p14:creationId xmlns="" xmlns:p14="http://schemas.microsoft.com/office/powerpoint/2010/main" val="406526225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xmlns="" id="{45E038E7-C69F-404C-B061-332F9B497EF0}"/>
              </a:ext>
            </a:extLst>
          </p:cNvPr>
          <p:cNvSpPr>
            <a:spLocks noGrp="1"/>
          </p:cNvSpPr>
          <p:nvPr>
            <p:ph idx="1"/>
          </p:nvPr>
        </p:nvSpPr>
        <p:spPr>
          <a:xfrm>
            <a:off x="1236133" y="814551"/>
            <a:ext cx="10377659" cy="5774075"/>
          </a:xfrm>
        </p:spPr>
        <p:txBody>
          <a:bodyPr>
            <a:normAutofit/>
          </a:bodyPr>
          <a:lstStyle/>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pic>
        <p:nvPicPr>
          <p:cNvPr id="1026" name="Picture 1">
            <a:extLst>
              <a:ext uri="{FF2B5EF4-FFF2-40B4-BE49-F238E27FC236}">
                <a16:creationId xmlns:a16="http://schemas.microsoft.com/office/drawing/2014/main" xmlns="" id="{3F099D70-1EC9-5973-8B53-B395831EDF2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62" y="3175"/>
            <a:ext cx="3850631" cy="1094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asetăText 2">
            <a:extLst>
              <a:ext uri="{FF2B5EF4-FFF2-40B4-BE49-F238E27FC236}">
                <a16:creationId xmlns:a16="http://schemas.microsoft.com/office/drawing/2014/main" xmlns="" id="{EF70EBFB-560A-F4C4-3FF6-334FAC6C9295}"/>
              </a:ext>
            </a:extLst>
          </p:cNvPr>
          <p:cNvSpPr txBox="1"/>
          <p:nvPr/>
        </p:nvSpPr>
        <p:spPr>
          <a:xfrm>
            <a:off x="1100794" y="771136"/>
            <a:ext cx="10805651" cy="5238357"/>
          </a:xfrm>
          <a:prstGeom prst="rect">
            <a:avLst/>
          </a:prstGeom>
          <a:noFill/>
        </p:spPr>
        <p:txBody>
          <a:bodyPr wrap="square">
            <a:spAutoFit/>
          </a:bodyPr>
          <a:lstStyle/>
          <a:p>
            <a:pPr marL="0" indent="0" algn="ctr">
              <a:lnSpc>
                <a:spcPct val="170000"/>
              </a:lnSpc>
              <a:buClrTx/>
              <a:buNone/>
            </a:pPr>
            <a:r>
              <a:rPr lang="ro-RO" b="1" dirty="0">
                <a:latin typeface="Book Antiqua" panose="02040602050305030304" pitchFamily="18" charset="0"/>
                <a:ea typeface="Calibri" panose="020F0502020204030204" pitchFamily="34" charset="0"/>
                <a:cs typeface="Times New Roman" panose="02020603050405020304" pitchFamily="18" charset="0"/>
              </a:rPr>
              <a:t>4</a:t>
            </a:r>
            <a:r>
              <a:rPr lang="ro-RO" sz="1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REPERE METODOLOGICE PENTRU APLICAREA CURRICULUMULUI NAȚIONAL ÎN ANUL ȘCOLAR 2023-2024, PENTRU CLASA a XI-a</a:t>
            </a:r>
          </a:p>
          <a:p>
            <a:pPr marL="0" indent="0" algn="just">
              <a:buClrTx/>
              <a:buNone/>
            </a:pPr>
            <a:r>
              <a:rPr lang="ro-RO" sz="1600" dirty="0">
                <a:solidFill>
                  <a:schemeClr val="tx1"/>
                </a:solidFill>
                <a:effectLst/>
                <a:ea typeface="Calibri" panose="020F0502020204030204" pitchFamily="34" charset="0"/>
                <a:cs typeface="Times New Roman" panose="02020603050405020304" pitchFamily="18" charset="0"/>
              </a:rPr>
              <a:t>	</a:t>
            </a:r>
            <a:endParaRPr lang="ro-RO" sz="1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p>
            <a:pPr marL="0" indent="0" algn="ctr">
              <a:buClrTx/>
              <a:buNone/>
            </a:pPr>
            <a:r>
              <a:rPr lang="ro-RO" sz="1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Ce anume a generat elaborare</a:t>
            </a:r>
            <a:r>
              <a:rPr lang="en-GB" sz="1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a lor?</a:t>
            </a:r>
          </a:p>
          <a:p>
            <a:pPr marL="0" indent="0" algn="just">
              <a:lnSpc>
                <a:spcPct val="170000"/>
              </a:lnSpc>
              <a:buClrTx/>
              <a:buNone/>
            </a:pPr>
            <a:r>
              <a:rPr lang="ro-RO" sz="18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r>
              <a:rPr lang="en-US" sz="1600" dirty="0">
                <a:latin typeface="Book Antiqua" panose="02040602050305030304" pitchFamily="18" charset="0"/>
                <a:cs typeface="Times New Roman" panose="02020603050405020304" pitchFamily="18" charset="0"/>
              </a:rPr>
              <a:t>„</a:t>
            </a:r>
            <a:r>
              <a:rPr lang="ro-RO" sz="1600" dirty="0">
                <a:latin typeface="Book Antiqua" panose="02040602050305030304" pitchFamily="18" charset="0"/>
                <a:cs typeface="Times New Roman" panose="02020603050405020304" pitchFamily="18" charset="0"/>
              </a:rPr>
              <a:t>Reperele metodologice pentru aplicarea curriculumului la clasa a XI-a în anul școlar 2023-2024” vin în completarea „Reperelor metodologice pentru aplicarea curriculumului la clasa a X-a în anul școlar 2022-2023”, în vederea asigurării compatibilizării și a continuității la nivelul programelor școlare pentru gimnaziu și pentru liceu/învățământ profesional.</a:t>
            </a:r>
          </a:p>
          <a:p>
            <a:pPr marL="0" indent="0" algn="ctr">
              <a:buClrTx/>
              <a:buNone/>
            </a:pPr>
            <a:endParaRPr lang="ro-RO" sz="1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p>
            <a:pPr marL="0" indent="0" algn="ctr">
              <a:buClrTx/>
              <a:buNone/>
            </a:pPr>
            <a:r>
              <a:rPr lang="en-GB" sz="1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Care </a:t>
            </a:r>
            <a:r>
              <a:rPr lang="ro-RO" sz="1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este</a:t>
            </a:r>
            <a:r>
              <a:rPr lang="en-GB" sz="1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r>
              <a:rPr lang="ro-RO" sz="1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scopul</a:t>
            </a:r>
            <a:r>
              <a:rPr lang="en-GB" sz="1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lor?</a:t>
            </a:r>
          </a:p>
          <a:p>
            <a:pPr marL="0" indent="0" algn="just">
              <a:lnSpc>
                <a:spcPct val="150000"/>
              </a:lnSpc>
              <a:buClrTx/>
              <a:buNone/>
            </a:pPr>
            <a:r>
              <a:rPr lang="ro-RO" sz="18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r>
              <a:rPr lang="ro-RO"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Elaborarea reperelor metodologice are drept </a:t>
            </a:r>
            <a:r>
              <a:rPr lang="en-GB"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scop </a:t>
            </a:r>
            <a:r>
              <a:rPr lang="ro-RO" sz="1600" dirty="0">
                <a:latin typeface="Book Antiqua" panose="02040602050305030304" pitchFamily="18" charset="0"/>
                <a:cs typeface="Times New Roman" panose="02020603050405020304" pitchFamily="18" charset="0"/>
              </a:rPr>
              <a:t>îndrumare și sprijin cadrelor didactice în planificarea, proiectarea și organizarea procesului</a:t>
            </a:r>
            <a:r>
              <a:rPr lang="en-US" sz="1600" dirty="0">
                <a:latin typeface="Book Antiqua" panose="02040602050305030304" pitchFamily="18" charset="0"/>
                <a:cs typeface="Times New Roman" panose="02020603050405020304" pitchFamily="18" charset="0"/>
              </a:rPr>
              <a:t> de </a:t>
            </a:r>
            <a:r>
              <a:rPr lang="ro-RO" sz="1600" dirty="0">
                <a:latin typeface="Book Antiqua" panose="02040602050305030304" pitchFamily="18" charset="0"/>
                <a:cs typeface="Times New Roman" panose="02020603050405020304" pitchFamily="18" charset="0"/>
              </a:rPr>
              <a:t>predare-învățare-evaluare pentru</a:t>
            </a:r>
            <a:r>
              <a:rPr lang="en-GB" sz="1600" dirty="0">
                <a:latin typeface="Book Antiqua" panose="02040602050305030304" pitchFamily="18" charset="0"/>
                <a:cs typeface="Times New Roman" panose="02020603050405020304" pitchFamily="18" charset="0"/>
              </a:rPr>
              <a:t> </a:t>
            </a:r>
            <a:r>
              <a:rPr lang="ro-RO" sz="1600" dirty="0">
                <a:latin typeface="Book Antiqua" panose="02040602050305030304" pitchFamily="18" charset="0"/>
                <a:cs typeface="Times New Roman" panose="02020603050405020304" pitchFamily="18" charset="0"/>
              </a:rPr>
              <a:t>disciplinele din planul cad</a:t>
            </a:r>
            <a:r>
              <a:rPr lang="ro-RO"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ru</a:t>
            </a:r>
            <a:r>
              <a:rPr lang="en-GB"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r>
              <a:rPr lang="ro-RO"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în anul școlar </a:t>
            </a:r>
            <a:r>
              <a:rPr lang="en-GB"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202</a:t>
            </a:r>
            <a:r>
              <a:rPr lang="ro-RO" sz="1600" dirty="0">
                <a:latin typeface="Book Antiqua" panose="02040602050305030304" pitchFamily="18" charset="0"/>
                <a:ea typeface="Calibri" panose="020F0502020204030204" pitchFamily="34" charset="0"/>
                <a:cs typeface="Times New Roman" panose="02020603050405020304" pitchFamily="18" charset="0"/>
              </a:rPr>
              <a:t>3</a:t>
            </a:r>
            <a:r>
              <a:rPr lang="en-GB"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-202</a:t>
            </a:r>
            <a:r>
              <a:rPr lang="ro-RO" sz="1600" dirty="0">
                <a:latin typeface="Book Antiqua" panose="02040602050305030304" pitchFamily="18" charset="0"/>
                <a:ea typeface="Calibri" panose="020F0502020204030204" pitchFamily="34" charset="0"/>
                <a:cs typeface="Times New Roman" panose="02020603050405020304" pitchFamily="18" charset="0"/>
              </a:rPr>
              <a:t>4</a:t>
            </a:r>
            <a:r>
              <a:rPr lang="ro-RO"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a:t>
            </a:r>
          </a:p>
          <a:p>
            <a:pPr marL="0" indent="0" algn="just">
              <a:buClrTx/>
              <a:buNone/>
            </a:pPr>
            <a:r>
              <a:rPr lang="ro-RO"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 xmlns:p14="http://schemas.microsoft.com/office/powerpoint/2010/main" val="362551492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xmlns="" id="{45E038E7-C69F-404C-B061-332F9B497EF0}"/>
              </a:ext>
            </a:extLst>
          </p:cNvPr>
          <p:cNvSpPr>
            <a:spLocks noGrp="1"/>
          </p:cNvSpPr>
          <p:nvPr>
            <p:ph idx="1"/>
          </p:nvPr>
        </p:nvSpPr>
        <p:spPr>
          <a:xfrm>
            <a:off x="1236133" y="814551"/>
            <a:ext cx="10377659" cy="5774075"/>
          </a:xfrm>
        </p:spPr>
        <p:txBody>
          <a:bodyPr>
            <a:normAutofit/>
          </a:bodyPr>
          <a:lstStyle/>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pic>
        <p:nvPicPr>
          <p:cNvPr id="1026" name="Picture 1">
            <a:extLst>
              <a:ext uri="{FF2B5EF4-FFF2-40B4-BE49-F238E27FC236}">
                <a16:creationId xmlns:a16="http://schemas.microsoft.com/office/drawing/2014/main" xmlns="" id="{3F099D70-1EC9-5973-8B53-B395831EDF2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62" y="3175"/>
            <a:ext cx="3850631" cy="1094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asetăText 2">
            <a:extLst>
              <a:ext uri="{FF2B5EF4-FFF2-40B4-BE49-F238E27FC236}">
                <a16:creationId xmlns:a16="http://schemas.microsoft.com/office/drawing/2014/main" xmlns="" id="{EF70EBFB-560A-F4C4-3FF6-334FAC6C9295}"/>
              </a:ext>
            </a:extLst>
          </p:cNvPr>
          <p:cNvSpPr txBox="1"/>
          <p:nvPr/>
        </p:nvSpPr>
        <p:spPr>
          <a:xfrm>
            <a:off x="1022136" y="924847"/>
            <a:ext cx="10805651" cy="3323987"/>
          </a:xfrm>
          <a:prstGeom prst="rect">
            <a:avLst/>
          </a:prstGeom>
          <a:noFill/>
        </p:spPr>
        <p:txBody>
          <a:bodyPr wrap="square">
            <a:spAutoFit/>
          </a:bodyPr>
          <a:lstStyle/>
          <a:p>
            <a:pPr marL="0" indent="0" algn="ctr" eaLnBrk="1" hangingPunct="1">
              <a:buFont typeface="Wingdings 3" panose="05040102010807070707" pitchFamily="18" charset="2"/>
              <a:buNone/>
            </a:pPr>
            <a:r>
              <a:rPr lang="ro-RO" altLang="ro-RO" sz="1800" b="1" dirty="0">
                <a:solidFill>
                  <a:schemeClr val="tx1">
                    <a:lumMod val="95000"/>
                    <a:lumOff val="5000"/>
                  </a:schemeClr>
                </a:solidFill>
                <a:latin typeface="Book Antiqua" panose="02040602050305030304" pitchFamily="18" charset="0"/>
                <a:cs typeface="Arial" panose="020B0604020202020204" pitchFamily="34" charset="0"/>
              </a:rPr>
              <a:t>Ce reprezintă?</a:t>
            </a:r>
            <a:endParaRPr lang="ro-RO" altLang="ro-RO" sz="1800" dirty="0">
              <a:solidFill>
                <a:schemeClr val="tx1">
                  <a:lumMod val="95000"/>
                  <a:lumOff val="5000"/>
                </a:schemeClr>
              </a:solidFill>
              <a:latin typeface="Book Antiqua" panose="02040602050305030304" pitchFamily="18" charset="0"/>
              <a:cs typeface="Arial" panose="020B0604020202020204" pitchFamily="34" charset="0"/>
            </a:endParaRPr>
          </a:p>
          <a:p>
            <a:pPr marL="0" indent="0" algn="just" eaLnBrk="1" hangingPunct="1">
              <a:lnSpc>
                <a:spcPct val="150000"/>
              </a:lnSpc>
              <a:buFont typeface="Wingdings 3" panose="05040102010807070707" pitchFamily="18" charset="2"/>
              <a:buNone/>
            </a:pPr>
            <a:r>
              <a:rPr lang="ro-RO" altLang="ro-RO" sz="1800" dirty="0">
                <a:solidFill>
                  <a:schemeClr val="tx1"/>
                </a:solidFill>
                <a:latin typeface="Book Antiqua" panose="02040602050305030304" pitchFamily="18" charset="0"/>
                <a:cs typeface="Times New Roman" panose="02020603050405020304" pitchFamily="18" charset="0"/>
              </a:rPr>
              <a:t>	</a:t>
            </a:r>
            <a:r>
              <a:rPr lang="ro-RO" altLang="ro-RO" sz="1600" dirty="0">
                <a:solidFill>
                  <a:schemeClr val="tx1"/>
                </a:solidFill>
                <a:latin typeface="Book Antiqua" panose="02040602050305030304" pitchFamily="18" charset="0"/>
                <a:cs typeface="Times New Roman" panose="02020603050405020304" pitchFamily="18" charset="0"/>
              </a:rPr>
              <a:t>Reperele metodologice reprezintă materiale de sprijin având titlu de recomandare, fără a reprezenta o abordare exhaustivă sau prescriptivă/obligatorie. Fiecare profesor va reflecta asupra propriului demers, în vederea stabilirii acțiunilor necesare pentru planificarea, proiectarea și desfășurarea procesului didactic în anul școlar 2023-2024. </a:t>
            </a:r>
          </a:p>
          <a:p>
            <a:pPr algn="ctr">
              <a:lnSpc>
                <a:spcPct val="150000"/>
              </a:lnSpc>
            </a:pPr>
            <a:r>
              <a:rPr lang="ro-RO"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r>
              <a:rPr lang="en-GB"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Pot fi </a:t>
            </a:r>
            <a:r>
              <a:rPr lang="ro-RO"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accesate</a:t>
            </a:r>
            <a:r>
              <a:rPr lang="en-GB"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la </a:t>
            </a:r>
            <a:r>
              <a:rPr lang="ro-RO"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adresa</a:t>
            </a:r>
            <a:r>
              <a:rPr lang="en-GB"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a:t>
            </a:r>
            <a:r>
              <a:rPr lang="ro-RO"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r>
              <a:rPr lang="en-US" b="1" dirty="0" err="1">
                <a:latin typeface="Book Antiqua" panose="02040602050305030304" pitchFamily="18" charset="0"/>
                <a:hlinkClick r:id="rId4"/>
              </a:rPr>
              <a:t>Repere</a:t>
            </a:r>
            <a:r>
              <a:rPr lang="en-US" b="1" dirty="0">
                <a:latin typeface="Book Antiqua" panose="02040602050305030304" pitchFamily="18" charset="0"/>
                <a:hlinkClick r:id="rId4"/>
              </a:rPr>
              <a:t> </a:t>
            </a:r>
            <a:r>
              <a:rPr lang="en-US" b="1" dirty="0" err="1">
                <a:latin typeface="Book Antiqua" panose="02040602050305030304" pitchFamily="18" charset="0"/>
                <a:hlinkClick r:id="rId4"/>
              </a:rPr>
              <a:t>metodologice</a:t>
            </a:r>
            <a:r>
              <a:rPr lang="en-US" b="1" dirty="0">
                <a:latin typeface="Book Antiqua" panose="02040602050305030304" pitchFamily="18" charset="0"/>
                <a:hlinkClick r:id="rId4"/>
              </a:rPr>
              <a:t> (rocnee.eu)</a:t>
            </a:r>
            <a:endParaRPr lang="ro-RO" b="1" dirty="0">
              <a:latin typeface="Book Antiqua" panose="02040602050305030304" pitchFamily="18" charset="0"/>
            </a:endParaRPr>
          </a:p>
          <a:p>
            <a:pPr marL="0" indent="0" algn="just" eaLnBrk="1" hangingPunct="1">
              <a:lnSpc>
                <a:spcPct val="150000"/>
              </a:lnSpc>
              <a:buFont typeface="Wingdings 3" panose="05040102010807070707" pitchFamily="18" charset="2"/>
              <a:buNone/>
            </a:pPr>
            <a:endParaRPr lang="ro-RO" altLang="ro-RO" sz="1600" dirty="0">
              <a:solidFill>
                <a:schemeClr val="tx1"/>
              </a:solidFill>
              <a:latin typeface="Book Antiqua" panose="02040602050305030304" pitchFamily="18" charset="0"/>
              <a:cs typeface="Times New Roman" panose="02020603050405020304" pitchFamily="18" charset="0"/>
            </a:endParaRPr>
          </a:p>
          <a:p>
            <a:pPr marL="0" indent="0" algn="just" eaLnBrk="1" hangingPunct="1">
              <a:lnSpc>
                <a:spcPct val="150000"/>
              </a:lnSpc>
              <a:buFont typeface="Wingdings 3" panose="05040102010807070707" pitchFamily="18" charset="2"/>
              <a:buNone/>
            </a:pPr>
            <a:r>
              <a:rPr lang="ro-RO" sz="1600" dirty="0">
                <a:latin typeface="Book Antiqua" panose="02040602050305030304" pitchFamily="18" charset="0"/>
                <a:cs typeface="Times New Roman" panose="02020603050405020304" pitchFamily="18" charset="0"/>
              </a:rPr>
              <a:t>	</a:t>
            </a:r>
            <a:endParaRPr lang="ro-RO" altLang="ro-RO" sz="1800" dirty="0">
              <a:solidFill>
                <a:schemeClr val="tx1"/>
              </a:solidFill>
              <a:latin typeface="Book Antiqua" panose="02040602050305030304" pitchFamily="18" charset="0"/>
              <a:cs typeface="Times New Roman" panose="02020603050405020304" pitchFamily="18" charset="0"/>
            </a:endParaRPr>
          </a:p>
          <a:p>
            <a:pPr marL="0" indent="0">
              <a:buNone/>
            </a:pPr>
            <a:r>
              <a:rPr lang="ro-RO" sz="1800" dirty="0">
                <a:solidFill>
                  <a:schemeClr val="tx1"/>
                </a:solidFill>
                <a:latin typeface="Book Antiqua" panose="02040602050305030304" pitchFamily="18" charset="0"/>
                <a:cs typeface="Times New Roman" panose="02020603050405020304" pitchFamily="18" charset="0"/>
              </a:rPr>
              <a:t>	</a:t>
            </a:r>
          </a:p>
        </p:txBody>
      </p:sp>
    </p:spTree>
    <p:extLst>
      <p:ext uri="{BB962C8B-B14F-4D97-AF65-F5344CB8AC3E}">
        <p14:creationId xmlns="" xmlns:p14="http://schemas.microsoft.com/office/powerpoint/2010/main" val="16938057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xmlns="" id="{45E038E7-C69F-404C-B061-332F9B497EF0}"/>
              </a:ext>
            </a:extLst>
          </p:cNvPr>
          <p:cNvSpPr>
            <a:spLocks noGrp="1"/>
          </p:cNvSpPr>
          <p:nvPr>
            <p:ph idx="1"/>
          </p:nvPr>
        </p:nvSpPr>
        <p:spPr>
          <a:xfrm>
            <a:off x="1236133" y="814551"/>
            <a:ext cx="10377659" cy="5774075"/>
          </a:xfrm>
        </p:spPr>
        <p:txBody>
          <a:bodyPr>
            <a:normAutofit/>
          </a:bodyPr>
          <a:lstStyle/>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pic>
        <p:nvPicPr>
          <p:cNvPr id="1026" name="Picture 1">
            <a:extLst>
              <a:ext uri="{FF2B5EF4-FFF2-40B4-BE49-F238E27FC236}">
                <a16:creationId xmlns:a16="http://schemas.microsoft.com/office/drawing/2014/main" xmlns="" id="{3F099D70-1EC9-5973-8B53-B395831EDF2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62" y="3175"/>
            <a:ext cx="3850631" cy="1094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asetăText 2">
            <a:extLst>
              <a:ext uri="{FF2B5EF4-FFF2-40B4-BE49-F238E27FC236}">
                <a16:creationId xmlns:a16="http://schemas.microsoft.com/office/drawing/2014/main" xmlns="" id="{EF70EBFB-560A-F4C4-3FF6-334FAC6C9295}"/>
              </a:ext>
            </a:extLst>
          </p:cNvPr>
          <p:cNvSpPr txBox="1"/>
          <p:nvPr/>
        </p:nvSpPr>
        <p:spPr>
          <a:xfrm>
            <a:off x="1022136" y="924847"/>
            <a:ext cx="10805651" cy="5180393"/>
          </a:xfrm>
          <a:prstGeom prst="rect">
            <a:avLst/>
          </a:prstGeom>
          <a:noFill/>
        </p:spPr>
        <p:txBody>
          <a:bodyPr wrap="square">
            <a:spAutoFit/>
          </a:bodyPr>
          <a:lstStyle/>
          <a:p>
            <a:pPr algn="ctr"/>
            <a:r>
              <a:rPr lang="ro-RO" b="1" dirty="0">
                <a:latin typeface="Book Antiqua" panose="02040602050305030304" pitchFamily="18" charset="0"/>
                <a:cs typeface="Times New Roman" panose="02020603050405020304" pitchFamily="18" charset="0"/>
              </a:rPr>
              <a:t>5</a:t>
            </a:r>
            <a:r>
              <a:rPr lang="ro-RO" sz="1800" b="1" dirty="0">
                <a:solidFill>
                  <a:schemeClr val="tx1"/>
                </a:solidFill>
                <a:latin typeface="Book Antiqua" panose="02040602050305030304" pitchFamily="18" charset="0"/>
                <a:cs typeface="Times New Roman" panose="02020603050405020304" pitchFamily="18" charset="0"/>
              </a:rPr>
              <a:t>.Planificarea și proiectarea didactică</a:t>
            </a:r>
          </a:p>
          <a:p>
            <a:pPr algn="just">
              <a:lnSpc>
                <a:spcPct val="150000"/>
              </a:lnSpc>
            </a:pPr>
            <a:r>
              <a:rPr lang="ro-RO" sz="1800" b="1" dirty="0">
                <a:solidFill>
                  <a:schemeClr val="tx1"/>
                </a:solidFill>
                <a:latin typeface="Book Antiqua" panose="02040602050305030304" pitchFamily="18" charset="0"/>
                <a:cs typeface="Times New Roman" panose="02020603050405020304" pitchFamily="18" charset="0"/>
              </a:rPr>
              <a:t>	</a:t>
            </a:r>
            <a:r>
              <a:rPr lang="ro-RO" sz="1600" b="1" dirty="0">
                <a:solidFill>
                  <a:schemeClr val="tx1"/>
                </a:solidFill>
                <a:effectLst>
                  <a:outerShdw blurRad="38100" dist="38100" dir="2700000" algn="tl">
                    <a:srgbClr val="000000">
                      <a:alpha val="43137"/>
                    </a:srgbClr>
                  </a:outerShdw>
                </a:effectLst>
                <a:latin typeface="Book Antiqua" panose="02040602050305030304" pitchFamily="18" charset="0"/>
                <a:cs typeface="Times New Roman" panose="02020603050405020304" pitchFamily="18" charset="0"/>
              </a:rPr>
              <a:t>A. Planificarea calendaristică </a:t>
            </a:r>
            <a:r>
              <a:rPr lang="ro-RO" sz="1600" dirty="0">
                <a:solidFill>
                  <a:schemeClr val="tx1"/>
                </a:solidFill>
                <a:latin typeface="Book Antiqua" panose="02040602050305030304" pitchFamily="18" charset="0"/>
                <a:cs typeface="Times New Roman" panose="02020603050405020304" pitchFamily="18" charset="0"/>
              </a:rPr>
              <a:t>reprezintă un document proiectiv, necesar realizării activităților didactice care permite asocierea, într-un mod personalizat, a elementelor programei (competențe specifice și conținuturi), în cadrul unităților de învățare. Acestora le sunt alocate unități de timp (număr de ore și săptămâni) considerate ca optime de către cadrul didactic, pe parcursul unui an școlar.</a:t>
            </a:r>
          </a:p>
          <a:p>
            <a:pPr algn="just">
              <a:lnSpc>
                <a:spcPct val="150000"/>
              </a:lnSpc>
            </a:pPr>
            <a:r>
              <a:rPr lang="ro-RO" sz="1600" dirty="0">
                <a:solidFill>
                  <a:schemeClr val="tx1"/>
                </a:solidFill>
                <a:latin typeface="Book Antiqua" panose="02040602050305030304" pitchFamily="18" charset="0"/>
                <a:cs typeface="Times New Roman" panose="02020603050405020304" pitchFamily="18" charset="0"/>
              </a:rPr>
              <a:t>	În elaborarea planificării calendaristice programa școlară reprezintă documentul de referință. După lectura atentă </a:t>
            </a:r>
            <a:r>
              <a:rPr lang="ro-RO" sz="1600" dirty="0" err="1">
                <a:solidFill>
                  <a:schemeClr val="tx1"/>
                </a:solidFill>
                <a:latin typeface="Book Antiqua" panose="02040602050305030304" pitchFamily="18" charset="0"/>
                <a:cs typeface="Times New Roman" panose="02020603050405020304" pitchFamily="18" charset="0"/>
              </a:rPr>
              <a:t>şi</a:t>
            </a:r>
            <a:r>
              <a:rPr lang="ro-RO" sz="1600" dirty="0">
                <a:solidFill>
                  <a:schemeClr val="tx1"/>
                </a:solidFill>
                <a:latin typeface="Book Antiqua" panose="02040602050305030304" pitchFamily="18" charset="0"/>
                <a:cs typeface="Times New Roman" panose="02020603050405020304" pitchFamily="18" charset="0"/>
              </a:rPr>
              <a:t> integrală a programei școlare, elaborarea planificării calendaristice presupune parcurgerea următoarelor etape:</a:t>
            </a:r>
          </a:p>
          <a:p>
            <a:pPr algn="just">
              <a:lnSpc>
                <a:spcPct val="150000"/>
              </a:lnSpc>
            </a:pPr>
            <a:r>
              <a:rPr lang="ro-RO" sz="1600" dirty="0">
                <a:solidFill>
                  <a:schemeClr val="tx1"/>
                </a:solidFill>
                <a:latin typeface="Book Antiqua" panose="02040602050305030304" pitchFamily="18" charset="0"/>
                <a:cs typeface="Times New Roman" panose="02020603050405020304" pitchFamily="18" charset="0"/>
              </a:rPr>
              <a:t>	1.asocierea competențelor specifice și a conținuturilor prezentate în programa școlară;</a:t>
            </a:r>
          </a:p>
          <a:p>
            <a:pPr algn="just">
              <a:lnSpc>
                <a:spcPct val="150000"/>
              </a:lnSpc>
            </a:pPr>
            <a:r>
              <a:rPr lang="ro-RO" sz="1600" dirty="0">
                <a:solidFill>
                  <a:schemeClr val="tx1"/>
                </a:solidFill>
                <a:latin typeface="Book Antiqua" panose="02040602050305030304" pitchFamily="18" charset="0"/>
                <a:cs typeface="Times New Roman" panose="02020603050405020304" pitchFamily="18" charset="0"/>
              </a:rPr>
              <a:t>	2.stabilirea unităților de învățare;</a:t>
            </a:r>
          </a:p>
          <a:p>
            <a:pPr algn="just">
              <a:lnSpc>
                <a:spcPct val="150000"/>
              </a:lnSpc>
            </a:pPr>
            <a:r>
              <a:rPr lang="ro-RO" sz="1600" dirty="0">
                <a:solidFill>
                  <a:schemeClr val="tx1"/>
                </a:solidFill>
                <a:latin typeface="Book Antiqua" panose="02040602050305030304" pitchFamily="18" charset="0"/>
                <a:cs typeface="Times New Roman" panose="02020603050405020304" pitchFamily="18" charset="0"/>
              </a:rPr>
              <a:t>	3.stabilirea succesiunii parcurgerii unităților de învățare;</a:t>
            </a:r>
          </a:p>
          <a:p>
            <a:pPr algn="just">
              <a:lnSpc>
                <a:spcPct val="150000"/>
              </a:lnSpc>
            </a:pPr>
            <a:r>
              <a:rPr lang="ro-RO" sz="1600" dirty="0">
                <a:solidFill>
                  <a:schemeClr val="tx1"/>
                </a:solidFill>
                <a:latin typeface="Book Antiqua" panose="02040602050305030304" pitchFamily="18" charset="0"/>
                <a:cs typeface="Times New Roman" panose="02020603050405020304" pitchFamily="18" charset="0"/>
              </a:rPr>
              <a:t>	4. stabilirea bugetului de timp necesar pentru fiecare unitate de învățare.</a:t>
            </a:r>
          </a:p>
          <a:p>
            <a:pPr algn="just">
              <a:lnSpc>
                <a:spcPct val="150000"/>
              </a:lnSpc>
            </a:pPr>
            <a:r>
              <a:rPr lang="ro-RO" sz="1600" dirty="0">
                <a:solidFill>
                  <a:schemeClr val="tx1"/>
                </a:solidFill>
                <a:latin typeface="Book Antiqua" panose="02040602050305030304" pitchFamily="18" charset="0"/>
                <a:cs typeface="Times New Roman" panose="02020603050405020304" pitchFamily="18" charset="0"/>
              </a:rPr>
              <a:t>	Planificarea calendaristică anuală nu se realizează pe baza manualelor școlare, acestea fiind materiale curriculare adresate elevilor.</a:t>
            </a:r>
          </a:p>
        </p:txBody>
      </p:sp>
    </p:spTree>
    <p:extLst>
      <p:ext uri="{BB962C8B-B14F-4D97-AF65-F5344CB8AC3E}">
        <p14:creationId xmlns="" xmlns:p14="http://schemas.microsoft.com/office/powerpoint/2010/main" val="66411887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xmlns="" id="{45E038E7-C69F-404C-B061-332F9B497EF0}"/>
              </a:ext>
            </a:extLst>
          </p:cNvPr>
          <p:cNvSpPr>
            <a:spLocks noGrp="1"/>
          </p:cNvSpPr>
          <p:nvPr>
            <p:ph idx="1"/>
          </p:nvPr>
        </p:nvSpPr>
        <p:spPr>
          <a:xfrm>
            <a:off x="1236133" y="814551"/>
            <a:ext cx="10377659" cy="5774075"/>
          </a:xfrm>
        </p:spPr>
        <p:txBody>
          <a:bodyPr>
            <a:normAutofit/>
          </a:bodyPr>
          <a:lstStyle/>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pic>
        <p:nvPicPr>
          <p:cNvPr id="1026" name="Picture 1">
            <a:extLst>
              <a:ext uri="{FF2B5EF4-FFF2-40B4-BE49-F238E27FC236}">
                <a16:creationId xmlns:a16="http://schemas.microsoft.com/office/drawing/2014/main" xmlns="" id="{3F099D70-1EC9-5973-8B53-B395831EDF2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62" y="3175"/>
            <a:ext cx="3850631" cy="1094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asetăText 2">
            <a:extLst>
              <a:ext uri="{FF2B5EF4-FFF2-40B4-BE49-F238E27FC236}">
                <a16:creationId xmlns:a16="http://schemas.microsoft.com/office/drawing/2014/main" xmlns="" id="{EF70EBFB-560A-F4C4-3FF6-334FAC6C9295}"/>
              </a:ext>
            </a:extLst>
          </p:cNvPr>
          <p:cNvSpPr txBox="1"/>
          <p:nvPr/>
        </p:nvSpPr>
        <p:spPr>
          <a:xfrm>
            <a:off x="1022136" y="924847"/>
            <a:ext cx="10805651" cy="369332"/>
          </a:xfrm>
          <a:prstGeom prst="rect">
            <a:avLst/>
          </a:prstGeom>
          <a:noFill/>
        </p:spPr>
        <p:txBody>
          <a:bodyPr wrap="square">
            <a:spAutoFit/>
          </a:bodyPr>
          <a:lstStyle/>
          <a:p>
            <a:pPr marL="0" indent="0">
              <a:buNone/>
            </a:pPr>
            <a:r>
              <a:rPr lang="ro-RO"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A. Proiectarea planificării calendaristice</a:t>
            </a:r>
            <a:r>
              <a:rPr lang="en-GB" b="1" dirty="0">
                <a:solidFill>
                  <a:schemeClr val="tx1"/>
                </a:solidFill>
                <a:latin typeface="Book Antiqua" panose="02040602050305030304" pitchFamily="18" charset="0"/>
                <a:ea typeface="Calibri" panose="020F0502020204030204" pitchFamily="34" charset="0"/>
                <a:cs typeface="Times New Roman" panose="02020603050405020304" pitchFamily="18" charset="0"/>
              </a:rPr>
              <a:t>:</a:t>
            </a:r>
            <a:r>
              <a:rPr lang="ro-RO" sz="1800" dirty="0">
                <a:solidFill>
                  <a:schemeClr val="tx1"/>
                </a:solidFill>
                <a:latin typeface="Book Antiqua" panose="02040602050305030304" pitchFamily="18" charset="0"/>
                <a:cs typeface="Times New Roman" panose="02020603050405020304" pitchFamily="18" charset="0"/>
              </a:rPr>
              <a:t>	</a:t>
            </a:r>
          </a:p>
        </p:txBody>
      </p:sp>
      <p:pic>
        <p:nvPicPr>
          <p:cNvPr id="4" name="Imagine 3">
            <a:extLst>
              <a:ext uri="{FF2B5EF4-FFF2-40B4-BE49-F238E27FC236}">
                <a16:creationId xmlns:a16="http://schemas.microsoft.com/office/drawing/2014/main" xmlns="" id="{FE3BCDC3-BF66-3C02-FAB4-FCBACE2E4E38}"/>
              </a:ext>
            </a:extLst>
          </p:cNvPr>
          <p:cNvPicPr>
            <a:picLocks noChangeAspect="1"/>
          </p:cNvPicPr>
          <p:nvPr/>
        </p:nvPicPr>
        <p:blipFill>
          <a:blip r:embed="rId4"/>
          <a:stretch>
            <a:fillRect/>
          </a:stretch>
        </p:blipFill>
        <p:spPr>
          <a:xfrm>
            <a:off x="827315" y="1207576"/>
            <a:ext cx="10675021" cy="2255716"/>
          </a:xfrm>
          <a:prstGeom prst="rect">
            <a:avLst/>
          </a:prstGeom>
        </p:spPr>
      </p:pic>
      <p:sp>
        <p:nvSpPr>
          <p:cNvPr id="6" name="CasetăText 5">
            <a:extLst>
              <a:ext uri="{FF2B5EF4-FFF2-40B4-BE49-F238E27FC236}">
                <a16:creationId xmlns:a16="http://schemas.microsoft.com/office/drawing/2014/main" xmlns="" id="{61BEA334-CBF8-995C-B3AD-18A4344B5511}"/>
              </a:ext>
            </a:extLst>
          </p:cNvPr>
          <p:cNvSpPr txBox="1"/>
          <p:nvPr/>
        </p:nvSpPr>
        <p:spPr>
          <a:xfrm>
            <a:off x="1022136" y="3561355"/>
            <a:ext cx="6096000" cy="369332"/>
          </a:xfrm>
          <a:prstGeom prst="rect">
            <a:avLst/>
          </a:prstGeom>
          <a:noFill/>
        </p:spPr>
        <p:txBody>
          <a:bodyPr wrap="square">
            <a:spAutoFit/>
          </a:bodyPr>
          <a:lstStyle/>
          <a:p>
            <a:r>
              <a:rPr lang="ro-RO" sz="1800" b="1" dirty="0">
                <a:effectLst/>
                <a:latin typeface="Book Antiqua" panose="02040602050305030304" pitchFamily="18" charset="0"/>
                <a:ea typeface="Calibri" panose="020F0502020204030204" pitchFamily="34" charset="0"/>
                <a:cs typeface="Times New Roman" panose="02020603050405020304" pitchFamily="18" charset="0"/>
              </a:rPr>
              <a:t>B. Proiectarea unității de învățare</a:t>
            </a:r>
            <a:endParaRPr lang="ro-RO" dirty="0">
              <a:latin typeface="Book Antiqua" panose="02040602050305030304" pitchFamily="18" charset="0"/>
            </a:endParaRPr>
          </a:p>
        </p:txBody>
      </p:sp>
      <p:graphicFrame>
        <p:nvGraphicFramePr>
          <p:cNvPr id="7" name="Tabel 6">
            <a:extLst>
              <a:ext uri="{FF2B5EF4-FFF2-40B4-BE49-F238E27FC236}">
                <a16:creationId xmlns:a16="http://schemas.microsoft.com/office/drawing/2014/main" xmlns="" id="{B41136B6-B7D0-3F56-287A-AB399789D8EA}"/>
              </a:ext>
            </a:extLst>
          </p:cNvPr>
          <p:cNvGraphicFramePr>
            <a:graphicFrameLocks noGrp="1"/>
          </p:cNvGraphicFramePr>
          <p:nvPr>
            <p:extLst>
              <p:ext uri="{D42A27DB-BD31-4B8C-83A1-F6EECF244321}">
                <p14:modId xmlns="" xmlns:p14="http://schemas.microsoft.com/office/powerpoint/2010/main" val="102797036"/>
              </p:ext>
            </p:extLst>
          </p:nvPr>
        </p:nvGraphicFramePr>
        <p:xfrm>
          <a:off x="827315" y="4097930"/>
          <a:ext cx="10644025" cy="2339454"/>
        </p:xfrm>
        <a:graphic>
          <a:graphicData uri="http://schemas.openxmlformats.org/drawingml/2006/table">
            <a:tbl>
              <a:tblPr>
                <a:tableStyleId>{5C22544A-7EE6-4342-B048-85BDC9FD1C3A}</a:tableStyleId>
              </a:tblPr>
              <a:tblGrid>
                <a:gridCol w="2064941">
                  <a:extLst>
                    <a:ext uri="{9D8B030D-6E8A-4147-A177-3AD203B41FA5}">
                      <a16:colId xmlns:a16="http://schemas.microsoft.com/office/drawing/2014/main" xmlns="" val="1270884594"/>
                    </a:ext>
                  </a:extLst>
                </a:gridCol>
                <a:gridCol w="2064941">
                  <a:extLst>
                    <a:ext uri="{9D8B030D-6E8A-4147-A177-3AD203B41FA5}">
                      <a16:colId xmlns:a16="http://schemas.microsoft.com/office/drawing/2014/main" xmlns="" val="3893676279"/>
                    </a:ext>
                  </a:extLst>
                </a:gridCol>
                <a:gridCol w="2382021">
                  <a:extLst>
                    <a:ext uri="{9D8B030D-6E8A-4147-A177-3AD203B41FA5}">
                      <a16:colId xmlns:a16="http://schemas.microsoft.com/office/drawing/2014/main" xmlns="" val="3931703406"/>
                    </a:ext>
                  </a:extLst>
                </a:gridCol>
                <a:gridCol w="1588760">
                  <a:extLst>
                    <a:ext uri="{9D8B030D-6E8A-4147-A177-3AD203B41FA5}">
                      <a16:colId xmlns:a16="http://schemas.microsoft.com/office/drawing/2014/main" xmlns="" val="2301005307"/>
                    </a:ext>
                  </a:extLst>
                </a:gridCol>
                <a:gridCol w="2543362">
                  <a:extLst>
                    <a:ext uri="{9D8B030D-6E8A-4147-A177-3AD203B41FA5}">
                      <a16:colId xmlns:a16="http://schemas.microsoft.com/office/drawing/2014/main" xmlns="" val="2437742880"/>
                    </a:ext>
                  </a:extLst>
                </a:gridCol>
              </a:tblGrid>
              <a:tr h="561616">
                <a:tc>
                  <a:txBody>
                    <a:bodyPr/>
                    <a:lstStyle/>
                    <a:p>
                      <a:pPr algn="ctr">
                        <a:lnSpc>
                          <a:spcPct val="115000"/>
                        </a:lnSpc>
                        <a:spcAft>
                          <a:spcPts val="1000"/>
                        </a:spcAft>
                      </a:pPr>
                      <a:r>
                        <a:rPr lang="ro-RO" sz="1600" b="1" dirty="0">
                          <a:effectLst/>
                          <a:latin typeface="Palatino Linotype" panose="02040502050505030304" pitchFamily="18" charset="0"/>
                        </a:rPr>
                        <a:t>Conținuturi</a:t>
                      </a:r>
                      <a:endParaRPr lang="en-GB" sz="1600" b="1" dirty="0">
                        <a:effectLst/>
                        <a:latin typeface="Palatino Linotype" panose="02040502050505030304" pitchFamily="18" charset="0"/>
                      </a:endParaRPr>
                    </a:p>
                    <a:p>
                      <a:pPr algn="ctr">
                        <a:lnSpc>
                          <a:spcPct val="115000"/>
                        </a:lnSpc>
                        <a:spcAft>
                          <a:spcPts val="1000"/>
                        </a:spcAft>
                      </a:pPr>
                      <a:r>
                        <a:rPr lang="ro-RO" sz="1600" b="1" dirty="0">
                          <a:effectLst/>
                          <a:latin typeface="Palatino Linotype" panose="02040502050505030304" pitchFamily="18" charset="0"/>
                        </a:rPr>
                        <a:t>(detalieri)</a:t>
                      </a:r>
                      <a:endParaRPr lang="en-GB" sz="1600" b="1"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43355" marR="43355" marT="71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ro-RO" sz="1600" b="1" dirty="0">
                          <a:effectLst/>
                          <a:latin typeface="Palatino Linotype" panose="02040502050505030304" pitchFamily="18" charset="0"/>
                        </a:rPr>
                        <a:t>Competențe specifice</a:t>
                      </a:r>
                      <a:endParaRPr lang="en-GB" sz="1600" b="1"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43355" marR="43355" marT="71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ro-RO" sz="1600" b="1" dirty="0">
                          <a:effectLst/>
                          <a:latin typeface="Palatino Linotype" panose="02040502050505030304" pitchFamily="18" charset="0"/>
                        </a:rPr>
                        <a:t>Activități de învățare</a:t>
                      </a:r>
                      <a:endParaRPr lang="en-GB" sz="1600" b="1"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43355" marR="43355" marT="71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ro-RO" sz="1600" b="1" dirty="0">
                          <a:effectLst/>
                          <a:latin typeface="Palatino Linotype" panose="02040502050505030304" pitchFamily="18" charset="0"/>
                        </a:rPr>
                        <a:t>Resurse</a:t>
                      </a:r>
                      <a:endParaRPr lang="en-GB" sz="1600" b="1"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43355" marR="43355" marT="71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ro-RO" sz="1600" b="1" dirty="0">
                          <a:effectLst/>
                          <a:latin typeface="Palatino Linotype" panose="02040502050505030304" pitchFamily="18" charset="0"/>
                        </a:rPr>
                        <a:t>Evaluare</a:t>
                      </a:r>
                      <a:endParaRPr lang="en-GB" sz="1600" b="1"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43355" marR="43355" marT="71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29764652"/>
                  </a:ext>
                </a:extLst>
              </a:tr>
              <a:tr h="1644495">
                <a:tc>
                  <a:txBody>
                    <a:bodyPr/>
                    <a:lstStyle/>
                    <a:p>
                      <a:pPr algn="ctr" fontAlgn="base">
                        <a:lnSpc>
                          <a:spcPct val="95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ro-RO" sz="1600">
                          <a:effectLst/>
                          <a:latin typeface="Palatino Linotype" panose="02040502050505030304" pitchFamily="18" charset="0"/>
                        </a:rPr>
                        <a:t>[se menționează   detalieri de conținut care explicitează anumite parcursuri]</a:t>
                      </a:r>
                      <a:endParaRPr lang="en-GB" sz="160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43355" marR="43355" marT="71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lnSpc>
                          <a:spcPct val="95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ro-RO" sz="1600" dirty="0">
                          <a:effectLst/>
                          <a:latin typeface="Palatino Linotype" panose="02040502050505030304" pitchFamily="18" charset="0"/>
                        </a:rPr>
                        <a:t>[se precizează numărul </a:t>
                      </a:r>
                      <a:r>
                        <a:rPr lang="ro-RO" sz="1600" dirty="0" err="1">
                          <a:effectLst/>
                          <a:latin typeface="Palatino Linotype" panose="02040502050505030304" pitchFamily="18" charset="0"/>
                        </a:rPr>
                        <a:t>criterial</a:t>
                      </a:r>
                      <a:r>
                        <a:rPr lang="ro-RO" sz="1600" dirty="0">
                          <a:effectLst/>
                          <a:latin typeface="Palatino Linotype" panose="02040502050505030304" pitchFamily="18" charset="0"/>
                        </a:rPr>
                        <a:t> al competențelor specifice din programa școlară]</a:t>
                      </a:r>
                      <a:endParaRPr lang="en-GB" sz="16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43355" marR="43355" marT="71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lnSpc>
                          <a:spcPct val="95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ro-RO" sz="1600" dirty="0">
                          <a:effectLst/>
                          <a:latin typeface="Palatino Linotype" panose="02040502050505030304" pitchFamily="18" charset="0"/>
                        </a:rPr>
                        <a:t>[vizate/recomandate de programa școlară sau altele adecvate pentru realizarea competențelor specifice]</a:t>
                      </a:r>
                      <a:endParaRPr lang="en-GB" sz="16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43355" marR="43355" marT="71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lnSpc>
                          <a:spcPct val="95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ro-RO" sz="1600" dirty="0">
                          <a:effectLst/>
                          <a:latin typeface="Palatino Linotype" panose="02040502050505030304" pitchFamily="18" charset="0"/>
                        </a:rPr>
                        <a:t>[se precizează resurse de timp, de loc, material didactic, forme de organizare a clasei]</a:t>
                      </a:r>
                      <a:endParaRPr lang="en-GB" sz="16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43355" marR="43355" marT="71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lnSpc>
                          <a:spcPct val="95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ro-RO" sz="1600" dirty="0">
                          <a:effectLst/>
                          <a:latin typeface="Palatino Linotype" panose="02040502050505030304" pitchFamily="18" charset="0"/>
                        </a:rPr>
                        <a:t>[se menționează metodele, instrumentele sau modalitățile de evaluare utilizate]</a:t>
                      </a:r>
                      <a:endParaRPr lang="en-GB" sz="16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43355" marR="43355" marT="71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48759784"/>
                  </a:ext>
                </a:extLst>
              </a:tr>
            </a:tbl>
          </a:graphicData>
        </a:graphic>
      </p:graphicFrame>
    </p:spTree>
    <p:extLst>
      <p:ext uri="{BB962C8B-B14F-4D97-AF65-F5344CB8AC3E}">
        <p14:creationId xmlns="" xmlns:p14="http://schemas.microsoft.com/office/powerpoint/2010/main" val="405702253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xmlns="" id="{45E038E7-C69F-404C-B061-332F9B497EF0}"/>
              </a:ext>
            </a:extLst>
          </p:cNvPr>
          <p:cNvSpPr>
            <a:spLocks noGrp="1"/>
          </p:cNvSpPr>
          <p:nvPr>
            <p:ph idx="1"/>
          </p:nvPr>
        </p:nvSpPr>
        <p:spPr>
          <a:xfrm>
            <a:off x="1011678" y="787940"/>
            <a:ext cx="10847922" cy="5515583"/>
          </a:xfrm>
        </p:spPr>
        <p:txBody>
          <a:bodyPr>
            <a:normAutofit fontScale="92500" lnSpcReduction="20000"/>
          </a:bodyPr>
          <a:lstStyle/>
          <a:p>
            <a:pPr marL="0" indent="0" algn="ctr">
              <a:lnSpc>
                <a:spcPct val="150000"/>
              </a:lnSpc>
              <a:buNone/>
            </a:pPr>
            <a:r>
              <a:rPr lang="ro-RO" sz="1800" b="1" dirty="0">
                <a:latin typeface="Book Antiqua" panose="02040602050305030304" pitchFamily="18" charset="0"/>
                <a:cs typeface="Times New Roman" panose="02020603050405020304" pitchFamily="18" charset="0"/>
              </a:rPr>
              <a:t>6</a:t>
            </a:r>
            <a:r>
              <a:rPr lang="ro-RO" sz="1800" b="1" dirty="0">
                <a:solidFill>
                  <a:schemeClr val="tx1"/>
                </a:solidFill>
                <a:latin typeface="Book Antiqua" panose="02040602050305030304" pitchFamily="18" charset="0"/>
                <a:cs typeface="Times New Roman" panose="02020603050405020304" pitchFamily="18" charset="0"/>
              </a:rPr>
              <a:t>. </a:t>
            </a:r>
            <a:r>
              <a:rPr lang="ro-RO" sz="1900" b="1" dirty="0">
                <a:solidFill>
                  <a:schemeClr val="tx1"/>
                </a:solidFill>
                <a:latin typeface="Book Antiqua" panose="02040602050305030304" pitchFamily="18" charset="0"/>
                <a:cs typeface="Times New Roman" panose="02020603050405020304" pitchFamily="18" charset="0"/>
              </a:rPr>
              <a:t>Cadrul de competențe digitale al profesionistului în educație, metodologia-cadru de evaluare în mediul online a performanțelor școlare și a competențelor elevilor :</a:t>
            </a:r>
          </a:p>
          <a:p>
            <a:pPr algn="just">
              <a:lnSpc>
                <a:spcPct val="160000"/>
              </a:lnSpc>
              <a:buFont typeface="Wingdings" panose="05000000000000000000" pitchFamily="2" charset="2"/>
              <a:buChar char="v"/>
            </a:pPr>
            <a:r>
              <a:rPr lang="ro-RO" sz="1800" b="1" u="sng" dirty="0">
                <a:solidFill>
                  <a:schemeClr val="tx1"/>
                </a:solidFill>
                <a:latin typeface="Book Antiqua" panose="02040602050305030304" pitchFamily="18" charset="0"/>
                <a:cs typeface="Times New Roman" panose="02020603050405020304" pitchFamily="18" charset="0"/>
              </a:rPr>
              <a:t>Ordinul nr. 4150/29.06.2022 pentru aprobarea cadrului de competențe digitale al profesionistului din educație </a:t>
            </a:r>
            <a:endParaRPr lang="ro-RO" sz="1800" dirty="0">
              <a:solidFill>
                <a:schemeClr val="tx1"/>
              </a:solidFill>
              <a:latin typeface="Book Antiqua" panose="02040602050305030304" pitchFamily="18" charset="0"/>
              <a:cs typeface="Times New Roman" panose="02020603050405020304" pitchFamily="18" charset="0"/>
            </a:endParaRPr>
          </a:p>
          <a:p>
            <a:pPr marL="0" indent="0" algn="just">
              <a:lnSpc>
                <a:spcPct val="160000"/>
              </a:lnSpc>
              <a:buNone/>
            </a:pPr>
            <a:r>
              <a:rPr lang="ro-RO" sz="1800" dirty="0">
                <a:solidFill>
                  <a:schemeClr val="tx1"/>
                </a:solidFill>
                <a:latin typeface="Book Antiqua" panose="02040602050305030304" pitchFamily="18" charset="0"/>
                <a:cs typeface="Times New Roman" panose="02020603050405020304" pitchFamily="18" charset="0"/>
              </a:rPr>
              <a:t>	</a:t>
            </a:r>
            <a:r>
              <a:rPr lang="ro-RO" sz="1600" dirty="0">
                <a:solidFill>
                  <a:schemeClr val="tx1"/>
                </a:solidFill>
                <a:latin typeface="Book Antiqua" panose="02040602050305030304" pitchFamily="18" charset="0"/>
                <a:cs typeface="Times New Roman" panose="02020603050405020304" pitchFamily="18" charset="0"/>
              </a:rPr>
              <a:t>Prezentul Ordin reglementează cadrul de competențe digitale al profesionistului din educație – </a:t>
            </a:r>
            <a:r>
              <a:rPr lang="ro-RO" sz="1600" dirty="0" err="1">
                <a:solidFill>
                  <a:schemeClr val="tx1"/>
                </a:solidFill>
                <a:latin typeface="Book Antiqua" panose="02040602050305030304" pitchFamily="18" charset="0"/>
                <a:cs typeface="Times New Roman" panose="02020603050405020304" pitchFamily="18" charset="0"/>
              </a:rPr>
              <a:t>DigCompEdu</a:t>
            </a:r>
            <a:r>
              <a:rPr lang="ro-RO" sz="1600" dirty="0">
                <a:latin typeface="Book Antiqua" panose="02040602050305030304" pitchFamily="18" charset="0"/>
                <a:cs typeface="Times New Roman" panose="02020603050405020304" pitchFamily="18" charset="0"/>
              </a:rPr>
              <a:t>, care </a:t>
            </a:r>
            <a:r>
              <a:rPr lang="ro-RO" sz="1600" dirty="0">
                <a:solidFill>
                  <a:schemeClr val="tx1"/>
                </a:solidFill>
                <a:latin typeface="Book Antiqua" panose="02040602050305030304" pitchFamily="18" charset="0"/>
                <a:cs typeface="Times New Roman" panose="02020603050405020304" pitchFamily="18" charset="0"/>
              </a:rPr>
              <a:t>se adresează cadrelor didactice de la toate nivelurile de educație, de la învățământul preșcolar până la învățământul superior și educația adulților, inclusiv educația și formarea generală și profesională, educația adresată persoanelor cu nevoi speciale și educația în contexte de învățare non-formale. </a:t>
            </a:r>
          </a:p>
          <a:p>
            <a:pPr marL="0" indent="0" algn="just">
              <a:lnSpc>
                <a:spcPct val="160000"/>
              </a:lnSpc>
              <a:buNone/>
            </a:pPr>
            <a:r>
              <a:rPr lang="ro-RO" sz="1600" dirty="0">
                <a:solidFill>
                  <a:schemeClr val="tx1"/>
                </a:solidFill>
                <a:latin typeface="Book Antiqua" panose="02040602050305030304" pitchFamily="18" charset="0"/>
                <a:cs typeface="Times New Roman" panose="02020603050405020304" pitchFamily="18" charset="0"/>
              </a:rPr>
              <a:t>Cadrul </a:t>
            </a:r>
            <a:r>
              <a:rPr lang="ro-RO" sz="1600" dirty="0" err="1">
                <a:solidFill>
                  <a:schemeClr val="tx1"/>
                </a:solidFill>
                <a:latin typeface="Book Antiqua" panose="02040602050305030304" pitchFamily="18" charset="0"/>
                <a:cs typeface="Times New Roman" panose="02020603050405020304" pitchFamily="18" charset="0"/>
              </a:rPr>
              <a:t>DigCompEdu</a:t>
            </a:r>
            <a:r>
              <a:rPr lang="ro-RO" sz="1600" dirty="0">
                <a:solidFill>
                  <a:schemeClr val="tx1"/>
                </a:solidFill>
                <a:latin typeface="Book Antiqua" panose="02040602050305030304" pitchFamily="18" charset="0"/>
                <a:cs typeface="Times New Roman" panose="02020603050405020304" pitchFamily="18" charset="0"/>
              </a:rPr>
              <a:t> pune la dispoziție un model de progres, pentru a ajuta cadrele didactice să își evalueze și să își dezvolte competențele digitale. Acesta descrie șase niveluri, de la A1 la C2, prin parcurgerea cărora se dezvoltă competențele digitale ale unui cadru didactic. În primele două niveluri, începător - A1 și Explorator - A2, cadrele didactice asimilează informații noi și își formează practici digitale de bază. În următoarele două niveluri, Integrator - B1 și Expert - B2, aplică, dezvoltă și își structurează practicile digitale. În nivelurile superioare, Lider - C1 și Inovator - C2, pot transmite cunoștințele către alți profesori, în mod critic, pot crea noi practici.</a:t>
            </a:r>
          </a:p>
          <a:p>
            <a:pPr marL="0" indent="0" algn="just">
              <a:buNone/>
            </a:pPr>
            <a:r>
              <a:rPr lang="ro-RO" sz="1600" dirty="0">
                <a:solidFill>
                  <a:schemeClr val="tx1"/>
                </a:solidFill>
                <a:latin typeface="Book Antiqua" panose="02040602050305030304" pitchFamily="18" charset="0"/>
                <a:cs typeface="Times New Roman" panose="02020603050405020304" pitchFamily="18" charset="0"/>
              </a:rPr>
              <a:t>	Poate fi accesat la adresa: </a:t>
            </a:r>
            <a:r>
              <a:rPr lang="ro-RO" sz="1600" dirty="0">
                <a:solidFill>
                  <a:schemeClr val="tx1"/>
                </a:solidFill>
                <a:latin typeface="Book Antiqua" panose="02040602050305030304" pitchFamily="18" charset="0"/>
                <a:cs typeface="Times New Roman" panose="02020603050405020304" pitchFamily="18" charset="0"/>
                <a:hlinkClick r:id="rId3"/>
              </a:rPr>
              <a:t>https://legislatie.just.ro/Public/DetaliiDocument/257484</a:t>
            </a:r>
            <a:endParaRPr lang="ro-RO" sz="1600" dirty="0">
              <a:latin typeface="Book Antiqua" panose="02040602050305030304" pitchFamily="18" charset="0"/>
              <a:cs typeface="Times New Roman" panose="02020603050405020304" pitchFamily="18" charset="0"/>
            </a:endParaRPr>
          </a:p>
          <a:p>
            <a:pPr marL="0" indent="0">
              <a:buNone/>
            </a:pPr>
            <a:endParaRPr lang="en-GB" sz="1800" b="1" dirty="0">
              <a:latin typeface="Book Antiqua" panose="02040602050305030304" pitchFamily="18" charset="0"/>
              <a:cs typeface="Times New Roman" panose="02020603050405020304" pitchFamily="18" charset="0"/>
            </a:endParaRPr>
          </a:p>
        </p:txBody>
      </p:sp>
      <p:pic>
        <p:nvPicPr>
          <p:cNvPr id="1026" name="Picture 1">
            <a:extLst>
              <a:ext uri="{FF2B5EF4-FFF2-40B4-BE49-F238E27FC236}">
                <a16:creationId xmlns:a16="http://schemas.microsoft.com/office/drawing/2014/main" xmlns="" id="{3F099D70-1EC9-5973-8B53-B395831EDF21}"/>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62" y="3175"/>
            <a:ext cx="3850631" cy="1094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3948732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xmlns="" id="{45E038E7-C69F-404C-B061-332F9B497EF0}"/>
              </a:ext>
            </a:extLst>
          </p:cNvPr>
          <p:cNvSpPr>
            <a:spLocks noGrp="1"/>
          </p:cNvSpPr>
          <p:nvPr>
            <p:ph idx="1"/>
          </p:nvPr>
        </p:nvSpPr>
        <p:spPr>
          <a:xfrm>
            <a:off x="565780" y="1097280"/>
            <a:ext cx="11253326" cy="2463043"/>
          </a:xfrm>
        </p:spPr>
        <p:txBody>
          <a:bodyPr>
            <a:normAutofit/>
          </a:bodyPr>
          <a:lstStyle/>
          <a:p>
            <a:pPr algn="just">
              <a:lnSpc>
                <a:spcPct val="160000"/>
              </a:lnSpc>
              <a:buFont typeface="Wingdings" panose="05000000000000000000" pitchFamily="2" charset="2"/>
              <a:buChar char="v"/>
            </a:pPr>
            <a:r>
              <a:rPr lang="ro-RO" sz="1700" b="1" u="sng" dirty="0">
                <a:solidFill>
                  <a:schemeClr val="tx1"/>
                </a:solidFill>
                <a:latin typeface="Book Antiqua" panose="02040602050305030304" pitchFamily="18" charset="0"/>
                <a:cs typeface="Times New Roman" panose="02020603050405020304" pitchFamily="18" charset="0"/>
              </a:rPr>
              <a:t>Ordinul 3750/28.02.2023 pentru aprobarea Metodologiei-cadru de evaluare în mediul online a performanțelor școlare și a competențelor elevilor</a:t>
            </a:r>
            <a:r>
              <a:rPr lang="ro-RO" sz="1700" dirty="0">
                <a:solidFill>
                  <a:schemeClr val="tx1"/>
                </a:solidFill>
                <a:latin typeface="Book Antiqua" panose="02040602050305030304" pitchFamily="18" charset="0"/>
                <a:cs typeface="Times New Roman" panose="02020603050405020304" pitchFamily="18" charset="0"/>
              </a:rPr>
              <a:t> -</a:t>
            </a:r>
          </a:p>
          <a:p>
            <a:pPr marL="0" indent="0" algn="just">
              <a:lnSpc>
                <a:spcPct val="140000"/>
              </a:lnSpc>
              <a:buNone/>
            </a:pPr>
            <a:r>
              <a:rPr lang="ro-RO" sz="1500" dirty="0">
                <a:latin typeface="Book Antiqua" panose="02040602050305030304" pitchFamily="18" charset="0"/>
                <a:cs typeface="Times New Roman" panose="02020603050405020304" pitchFamily="18" charset="0"/>
              </a:rPr>
              <a:t>	</a:t>
            </a:r>
            <a:r>
              <a:rPr lang="ro-RO" sz="1600" dirty="0">
                <a:latin typeface="Book Antiqua" panose="02040602050305030304" pitchFamily="18" charset="0"/>
                <a:cs typeface="Times New Roman" panose="02020603050405020304" pitchFamily="18" charset="0"/>
              </a:rPr>
              <a:t>Prezenta metodologie-cadru reglementează modalitatea de desfășurare a activității de evaluare a performanțelor școlare și a competențelor elevilor prin intermediul tehnologiei informației și comunicațiilor (TIC), precum și prelucrarea datelor cu caracter personal ale participanților la acest tip de activități.</a:t>
            </a:r>
          </a:p>
          <a:p>
            <a:pPr marL="0" indent="0">
              <a:buNone/>
            </a:pPr>
            <a:r>
              <a:rPr lang="ro-RO" sz="1600" dirty="0">
                <a:latin typeface="Book Antiqua" panose="02040602050305030304" pitchFamily="18" charset="0"/>
                <a:cs typeface="Times New Roman" panose="02020603050405020304" pitchFamily="18" charset="0"/>
              </a:rPr>
              <a:t>	</a:t>
            </a:r>
            <a:r>
              <a:rPr lang="en-US" sz="1600" dirty="0">
                <a:latin typeface="Book Antiqua" panose="02040602050305030304" pitchFamily="18" charset="0"/>
                <a:cs typeface="Times New Roman" panose="02020603050405020304" pitchFamily="18" charset="0"/>
              </a:rPr>
              <a:t> </a:t>
            </a:r>
            <a:r>
              <a:rPr lang="en-US" sz="1600" dirty="0" err="1">
                <a:latin typeface="Book Antiqua" panose="02040602050305030304" pitchFamily="18" charset="0"/>
                <a:cs typeface="Times New Roman" panose="02020603050405020304" pitchFamily="18" charset="0"/>
              </a:rPr>
              <a:t>În</a:t>
            </a:r>
            <a:r>
              <a:rPr lang="en-US" sz="1600" dirty="0">
                <a:latin typeface="Book Antiqua" panose="02040602050305030304" pitchFamily="18" charset="0"/>
                <a:cs typeface="Times New Roman" panose="02020603050405020304" pitchFamily="18" charset="0"/>
              </a:rPr>
              <a:t> </a:t>
            </a:r>
            <a:r>
              <a:rPr lang="en-US" sz="1600" dirty="0" err="1">
                <a:latin typeface="Book Antiqua" panose="02040602050305030304" pitchFamily="18" charset="0"/>
                <a:cs typeface="Times New Roman" panose="02020603050405020304" pitchFamily="18" charset="0"/>
              </a:rPr>
              <a:t>sensul</a:t>
            </a:r>
            <a:r>
              <a:rPr lang="en-US" sz="1600" dirty="0">
                <a:latin typeface="Book Antiqua" panose="02040602050305030304" pitchFamily="18" charset="0"/>
                <a:cs typeface="Times New Roman" panose="02020603050405020304" pitchFamily="18" charset="0"/>
              </a:rPr>
              <a:t> </a:t>
            </a:r>
            <a:r>
              <a:rPr lang="en-US" sz="1600" dirty="0" err="1">
                <a:latin typeface="Book Antiqua" panose="02040602050305030304" pitchFamily="18" charset="0"/>
                <a:cs typeface="Times New Roman" panose="02020603050405020304" pitchFamily="18" charset="0"/>
              </a:rPr>
              <a:t>prezentei</a:t>
            </a:r>
            <a:r>
              <a:rPr lang="en-US" sz="1600" dirty="0">
                <a:latin typeface="Book Antiqua" panose="02040602050305030304" pitchFamily="18" charset="0"/>
                <a:cs typeface="Times New Roman" panose="02020603050405020304" pitchFamily="18" charset="0"/>
              </a:rPr>
              <a:t> </a:t>
            </a:r>
            <a:r>
              <a:rPr lang="en-US" sz="1600" dirty="0" err="1">
                <a:latin typeface="Book Antiqua" panose="02040602050305030304" pitchFamily="18" charset="0"/>
                <a:cs typeface="Times New Roman" panose="02020603050405020304" pitchFamily="18" charset="0"/>
              </a:rPr>
              <a:t>metodologii-cadru</a:t>
            </a:r>
            <a:r>
              <a:rPr lang="en-US" sz="1600" dirty="0">
                <a:latin typeface="Book Antiqua" panose="02040602050305030304" pitchFamily="18" charset="0"/>
                <a:cs typeface="Times New Roman" panose="02020603050405020304" pitchFamily="18" charset="0"/>
              </a:rPr>
              <a:t>, </a:t>
            </a:r>
            <a:r>
              <a:rPr lang="en-US" sz="1600" dirty="0" err="1">
                <a:latin typeface="Book Antiqua" panose="02040602050305030304" pitchFamily="18" charset="0"/>
                <a:cs typeface="Times New Roman" panose="02020603050405020304" pitchFamily="18" charset="0"/>
              </a:rPr>
              <a:t>următorii</a:t>
            </a:r>
            <a:r>
              <a:rPr lang="en-US" sz="1600" dirty="0">
                <a:latin typeface="Book Antiqua" panose="02040602050305030304" pitchFamily="18" charset="0"/>
                <a:cs typeface="Times New Roman" panose="02020603050405020304" pitchFamily="18" charset="0"/>
              </a:rPr>
              <a:t> </a:t>
            </a:r>
            <a:r>
              <a:rPr lang="en-US" sz="1600" dirty="0" err="1">
                <a:latin typeface="Book Antiqua" panose="02040602050305030304" pitchFamily="18" charset="0"/>
                <a:cs typeface="Times New Roman" panose="02020603050405020304" pitchFamily="18" charset="0"/>
              </a:rPr>
              <a:t>termeni</a:t>
            </a:r>
            <a:r>
              <a:rPr lang="en-US" sz="1600" dirty="0">
                <a:latin typeface="Book Antiqua" panose="02040602050305030304" pitchFamily="18" charset="0"/>
                <a:cs typeface="Times New Roman" panose="02020603050405020304" pitchFamily="18" charset="0"/>
              </a:rPr>
              <a:t> s</a:t>
            </a:r>
            <a:r>
              <a:rPr lang="ro-RO" sz="1600" dirty="0">
                <a:latin typeface="Book Antiqua" panose="02040602050305030304" pitchFamily="18" charset="0"/>
                <a:cs typeface="Times New Roman" panose="02020603050405020304" pitchFamily="18" charset="0"/>
              </a:rPr>
              <a:t>unt definiți:</a:t>
            </a:r>
            <a:endParaRPr lang="en-GB" sz="1600" dirty="0">
              <a:latin typeface="Book Antiqua" panose="02040602050305030304" pitchFamily="18" charset="0"/>
              <a:cs typeface="Times New Roman" panose="02020603050405020304" pitchFamily="18" charset="0"/>
            </a:endParaRPr>
          </a:p>
        </p:txBody>
      </p:sp>
      <p:pic>
        <p:nvPicPr>
          <p:cNvPr id="1026" name="Picture 1">
            <a:extLst>
              <a:ext uri="{FF2B5EF4-FFF2-40B4-BE49-F238E27FC236}">
                <a16:creationId xmlns:a16="http://schemas.microsoft.com/office/drawing/2014/main" xmlns="" id="{3F099D70-1EC9-5973-8B53-B395831EDF2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62" y="3175"/>
            <a:ext cx="3850631" cy="1094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xmlns="" id="{316FFDBC-FD47-EECD-6890-345F0FACD65F}"/>
              </a:ext>
            </a:extLst>
          </p:cNvPr>
          <p:cNvPicPr>
            <a:picLocks noChangeAspect="1"/>
          </p:cNvPicPr>
          <p:nvPr/>
        </p:nvPicPr>
        <p:blipFill>
          <a:blip r:embed="rId4"/>
          <a:stretch>
            <a:fillRect/>
          </a:stretch>
        </p:blipFill>
        <p:spPr>
          <a:xfrm>
            <a:off x="565780" y="3239311"/>
            <a:ext cx="11340876" cy="3554346"/>
          </a:xfrm>
          <a:prstGeom prst="rect">
            <a:avLst/>
          </a:prstGeom>
        </p:spPr>
      </p:pic>
    </p:spTree>
    <p:extLst>
      <p:ext uri="{BB962C8B-B14F-4D97-AF65-F5344CB8AC3E}">
        <p14:creationId xmlns="" xmlns:p14="http://schemas.microsoft.com/office/powerpoint/2010/main" val="68157520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xmlns="" id="{45E038E7-C69F-404C-B061-332F9B497EF0}"/>
              </a:ext>
            </a:extLst>
          </p:cNvPr>
          <p:cNvSpPr>
            <a:spLocks noGrp="1"/>
          </p:cNvSpPr>
          <p:nvPr>
            <p:ph idx="1"/>
          </p:nvPr>
        </p:nvSpPr>
        <p:spPr>
          <a:xfrm>
            <a:off x="262647" y="1097281"/>
            <a:ext cx="11644007" cy="1295723"/>
          </a:xfrm>
        </p:spPr>
        <p:txBody>
          <a:bodyPr>
            <a:normAutofit/>
          </a:bodyPr>
          <a:lstStyle/>
          <a:p>
            <a:pPr marL="0" indent="0" algn="ctr">
              <a:lnSpc>
                <a:spcPct val="160000"/>
              </a:lnSpc>
              <a:buNone/>
            </a:pPr>
            <a:r>
              <a:rPr lang="en-US" sz="1600" b="1" u="sng" dirty="0">
                <a:latin typeface="Book Antiqua" panose="02040602050305030304" pitchFamily="18" charset="0"/>
                <a:cs typeface="Times New Roman" panose="02020603050405020304" pitchFamily="18" charset="0"/>
              </a:rPr>
              <a:t>Principii </a:t>
            </a:r>
            <a:r>
              <a:rPr lang="en-US" sz="1600" b="1" u="sng" dirty="0" err="1">
                <a:latin typeface="Book Antiqua" panose="02040602050305030304" pitchFamily="18" charset="0"/>
                <a:cs typeface="Times New Roman" panose="02020603050405020304" pitchFamily="18" charset="0"/>
              </a:rPr>
              <a:t>generale</a:t>
            </a:r>
            <a:r>
              <a:rPr lang="en-US" sz="1600" b="1" u="sng" dirty="0">
                <a:latin typeface="Book Antiqua" panose="02040602050305030304" pitchFamily="18" charset="0"/>
                <a:cs typeface="Times New Roman" panose="02020603050405020304" pitchFamily="18" charset="0"/>
              </a:rPr>
              <a:t> </a:t>
            </a:r>
            <a:r>
              <a:rPr lang="en-US" sz="1600" b="1" u="sng" dirty="0" err="1">
                <a:latin typeface="Book Antiqua" panose="02040602050305030304" pitchFamily="18" charset="0"/>
                <a:cs typeface="Times New Roman" panose="02020603050405020304" pitchFamily="18" charset="0"/>
              </a:rPr>
              <a:t>ce</a:t>
            </a:r>
            <a:r>
              <a:rPr lang="en-US" sz="1600" b="1" u="sng" dirty="0">
                <a:latin typeface="Book Antiqua" panose="02040602050305030304" pitchFamily="18" charset="0"/>
                <a:cs typeface="Times New Roman" panose="02020603050405020304" pitchFamily="18" charset="0"/>
              </a:rPr>
              <a:t> </a:t>
            </a:r>
            <a:r>
              <a:rPr lang="en-US" sz="1600" b="1" u="sng" dirty="0" err="1">
                <a:latin typeface="Book Antiqua" panose="02040602050305030304" pitchFamily="18" charset="0"/>
                <a:cs typeface="Times New Roman" panose="02020603050405020304" pitchFamily="18" charset="0"/>
              </a:rPr>
              <a:t>stau</a:t>
            </a:r>
            <a:r>
              <a:rPr lang="en-US" sz="1600" b="1" u="sng" dirty="0">
                <a:latin typeface="Book Antiqua" panose="02040602050305030304" pitchFamily="18" charset="0"/>
                <a:cs typeface="Times New Roman" panose="02020603050405020304" pitchFamily="18" charset="0"/>
              </a:rPr>
              <a:t> la </a:t>
            </a:r>
            <a:r>
              <a:rPr lang="en-US" sz="1600" b="1" u="sng" dirty="0" err="1">
                <a:latin typeface="Book Antiqua" panose="02040602050305030304" pitchFamily="18" charset="0"/>
                <a:cs typeface="Times New Roman" panose="02020603050405020304" pitchFamily="18" charset="0"/>
              </a:rPr>
              <a:t>baza</a:t>
            </a:r>
            <a:r>
              <a:rPr lang="en-US" sz="1600" b="1" u="sng" dirty="0">
                <a:latin typeface="Book Antiqua" panose="02040602050305030304" pitchFamily="18" charset="0"/>
                <a:cs typeface="Times New Roman" panose="02020603050405020304" pitchFamily="18" charset="0"/>
              </a:rPr>
              <a:t> </a:t>
            </a:r>
            <a:r>
              <a:rPr lang="en-US" sz="1600" b="1" u="sng" dirty="0" err="1">
                <a:latin typeface="Book Antiqua" panose="02040602050305030304" pitchFamily="18" charset="0"/>
                <a:cs typeface="Times New Roman" panose="02020603050405020304" pitchFamily="18" charset="0"/>
              </a:rPr>
              <a:t>realizării</a:t>
            </a:r>
            <a:r>
              <a:rPr lang="en-US" sz="1600" b="1" u="sng" dirty="0">
                <a:latin typeface="Book Antiqua" panose="02040602050305030304" pitchFamily="18" charset="0"/>
                <a:cs typeface="Times New Roman" panose="02020603050405020304" pitchFamily="18" charset="0"/>
              </a:rPr>
              <a:t> </a:t>
            </a:r>
            <a:r>
              <a:rPr lang="en-US" sz="1600" b="1" u="sng" dirty="0" err="1">
                <a:latin typeface="Book Antiqua" panose="02040602050305030304" pitchFamily="18" charset="0"/>
                <a:cs typeface="Times New Roman" panose="02020603050405020304" pitchFamily="18" charset="0"/>
              </a:rPr>
              <a:t>procesului</a:t>
            </a:r>
            <a:r>
              <a:rPr lang="en-US" sz="1600" b="1" u="sng" dirty="0">
                <a:latin typeface="Book Antiqua" panose="02040602050305030304" pitchFamily="18" charset="0"/>
                <a:cs typeface="Times New Roman" panose="02020603050405020304" pitchFamily="18" charset="0"/>
              </a:rPr>
              <a:t> de </a:t>
            </a:r>
            <a:r>
              <a:rPr lang="en-US" sz="1600" b="1" u="sng" dirty="0" err="1">
                <a:latin typeface="Book Antiqua" panose="02040602050305030304" pitchFamily="18" charset="0"/>
                <a:cs typeface="Times New Roman" panose="02020603050405020304" pitchFamily="18" charset="0"/>
              </a:rPr>
              <a:t>evaluare</a:t>
            </a:r>
            <a:r>
              <a:rPr lang="en-US" sz="1600" b="1" u="sng" dirty="0">
                <a:latin typeface="Book Antiqua" panose="02040602050305030304" pitchFamily="18" charset="0"/>
                <a:cs typeface="Times New Roman" panose="02020603050405020304" pitchFamily="18" charset="0"/>
              </a:rPr>
              <a:t>. </a:t>
            </a:r>
          </a:p>
          <a:p>
            <a:pPr marL="0" indent="0" algn="ctr">
              <a:lnSpc>
                <a:spcPct val="120000"/>
              </a:lnSpc>
              <a:buNone/>
            </a:pPr>
            <a:r>
              <a:rPr lang="en-US" sz="1600" b="1" u="sng" dirty="0" err="1">
                <a:latin typeface="Book Antiqua" panose="02040602050305030304" pitchFamily="18" charset="0"/>
                <a:cs typeface="Times New Roman" panose="02020603050405020304" pitchFamily="18" charset="0"/>
              </a:rPr>
              <a:t>Aspecte</a:t>
            </a:r>
            <a:r>
              <a:rPr lang="en-US" sz="1600" b="1" u="sng" dirty="0">
                <a:latin typeface="Book Antiqua" panose="02040602050305030304" pitchFamily="18" charset="0"/>
                <a:cs typeface="Times New Roman" panose="02020603050405020304" pitchFamily="18" charset="0"/>
              </a:rPr>
              <a:t> </a:t>
            </a:r>
            <a:r>
              <a:rPr lang="en-US" sz="1600" b="1" u="sng" dirty="0" err="1">
                <a:latin typeface="Book Antiqua" panose="02040602050305030304" pitchFamily="18" charset="0"/>
                <a:cs typeface="Times New Roman" panose="02020603050405020304" pitchFamily="18" charset="0"/>
              </a:rPr>
              <a:t>privind</a:t>
            </a:r>
            <a:r>
              <a:rPr lang="en-US" sz="1600" b="1" u="sng" dirty="0">
                <a:latin typeface="Book Antiqua" panose="02040602050305030304" pitchFamily="18" charset="0"/>
                <a:cs typeface="Times New Roman" panose="02020603050405020304" pitchFamily="18" charset="0"/>
              </a:rPr>
              <a:t> </a:t>
            </a:r>
            <a:r>
              <a:rPr lang="en-US" sz="1600" b="1" u="sng" dirty="0" err="1">
                <a:latin typeface="Book Antiqua" panose="02040602050305030304" pitchFamily="18" charset="0"/>
                <a:cs typeface="Times New Roman" panose="02020603050405020304" pitchFamily="18" charset="0"/>
              </a:rPr>
              <a:t>securitatea</a:t>
            </a:r>
            <a:r>
              <a:rPr lang="en-US" sz="1600" b="1" u="sng" dirty="0">
                <a:latin typeface="Book Antiqua" panose="02040602050305030304" pitchFamily="18" charset="0"/>
                <a:cs typeface="Times New Roman" panose="02020603050405020304" pitchFamily="18" charset="0"/>
              </a:rPr>
              <a:t> </a:t>
            </a:r>
            <a:r>
              <a:rPr lang="en-US" sz="1600" b="1" u="sng" dirty="0" err="1">
                <a:latin typeface="Book Antiqua" panose="02040602050305030304" pitchFamily="18" charset="0"/>
                <a:cs typeface="Times New Roman" panose="02020603050405020304" pitchFamily="18" charset="0"/>
              </a:rPr>
              <a:t>în</a:t>
            </a:r>
            <a:r>
              <a:rPr lang="en-US" sz="1600" b="1" u="sng" dirty="0">
                <a:latin typeface="Book Antiqua" panose="02040602050305030304" pitchFamily="18" charset="0"/>
                <a:cs typeface="Times New Roman" panose="02020603050405020304" pitchFamily="18" charset="0"/>
              </a:rPr>
              <a:t> </a:t>
            </a:r>
            <a:r>
              <a:rPr lang="en-US" sz="1600" b="1" u="sng" dirty="0" err="1">
                <a:latin typeface="Book Antiqua" panose="02040602050305030304" pitchFamily="18" charset="0"/>
                <a:cs typeface="Times New Roman" panose="02020603050405020304" pitchFamily="18" charset="0"/>
              </a:rPr>
              <a:t>mediul</a:t>
            </a:r>
            <a:r>
              <a:rPr lang="en-US" sz="1600" b="1" u="sng" dirty="0">
                <a:latin typeface="Book Antiqua" panose="02040602050305030304" pitchFamily="18" charset="0"/>
                <a:cs typeface="Times New Roman" panose="02020603050405020304" pitchFamily="18" charset="0"/>
              </a:rPr>
              <a:t> </a:t>
            </a:r>
            <a:r>
              <a:rPr lang="en-US" sz="1600" b="1" u="sng" dirty="0" err="1">
                <a:latin typeface="Book Antiqua" panose="02040602050305030304" pitchFamily="18" charset="0"/>
                <a:cs typeface="Times New Roman" panose="02020603050405020304" pitchFamily="18" charset="0"/>
              </a:rPr>
              <a:t>educațional</a:t>
            </a:r>
            <a:r>
              <a:rPr lang="en-US" sz="1600" b="1" u="sng" dirty="0">
                <a:latin typeface="Book Antiqua" panose="02040602050305030304" pitchFamily="18" charset="0"/>
                <a:cs typeface="Times New Roman" panose="02020603050405020304" pitchFamily="18" charset="0"/>
              </a:rPr>
              <a:t> virtual </a:t>
            </a:r>
            <a:r>
              <a:rPr lang="en-US" sz="1600" b="1" u="sng" dirty="0" err="1">
                <a:latin typeface="Book Antiqua" panose="02040602050305030304" pitchFamily="18" charset="0"/>
                <a:cs typeface="Times New Roman" panose="02020603050405020304" pitchFamily="18" charset="0"/>
              </a:rPr>
              <a:t>și</a:t>
            </a:r>
            <a:r>
              <a:rPr lang="en-US" sz="1600" b="1" u="sng" dirty="0">
                <a:latin typeface="Book Antiqua" panose="02040602050305030304" pitchFamily="18" charset="0"/>
                <a:cs typeface="Times New Roman" panose="02020603050405020304" pitchFamily="18" charset="0"/>
              </a:rPr>
              <a:t> </a:t>
            </a:r>
            <a:r>
              <a:rPr lang="en-US" sz="1600" b="1" u="sng" dirty="0" err="1">
                <a:latin typeface="Book Antiqua" panose="02040602050305030304" pitchFamily="18" charset="0"/>
                <a:cs typeface="Times New Roman" panose="02020603050405020304" pitchFamily="18" charset="0"/>
              </a:rPr>
              <a:t>gestionarea</a:t>
            </a:r>
            <a:r>
              <a:rPr lang="en-US" sz="1600" b="1" u="sng" dirty="0">
                <a:latin typeface="Book Antiqua" panose="02040602050305030304" pitchFamily="18" charset="0"/>
                <a:cs typeface="Times New Roman" panose="02020603050405020304" pitchFamily="18" charset="0"/>
              </a:rPr>
              <a:t> </a:t>
            </a:r>
            <a:r>
              <a:rPr lang="en-US" sz="1600" b="1" u="sng" dirty="0" err="1">
                <a:latin typeface="Book Antiqua" panose="02040602050305030304" pitchFamily="18" charset="0"/>
                <a:cs typeface="Times New Roman" panose="02020603050405020304" pitchFamily="18" charset="0"/>
              </a:rPr>
              <a:t>datelor</a:t>
            </a:r>
            <a:r>
              <a:rPr lang="en-US" sz="1600" b="1" u="sng" dirty="0">
                <a:latin typeface="Book Antiqua" panose="02040602050305030304" pitchFamily="18" charset="0"/>
                <a:cs typeface="Times New Roman" panose="02020603050405020304" pitchFamily="18" charset="0"/>
              </a:rPr>
              <a:t> cu </a:t>
            </a:r>
            <a:r>
              <a:rPr lang="en-US" sz="1600" b="1" u="sng" dirty="0" err="1">
                <a:latin typeface="Book Antiqua" panose="02040602050305030304" pitchFamily="18" charset="0"/>
                <a:cs typeface="Times New Roman" panose="02020603050405020304" pitchFamily="18" charset="0"/>
              </a:rPr>
              <a:t>caracter</a:t>
            </a:r>
            <a:r>
              <a:rPr lang="en-US" sz="1600" b="1" u="sng" dirty="0">
                <a:latin typeface="Book Antiqua" panose="02040602050305030304" pitchFamily="18" charset="0"/>
                <a:cs typeface="Times New Roman" panose="02020603050405020304" pitchFamily="18" charset="0"/>
              </a:rPr>
              <a:t> personal</a:t>
            </a:r>
          </a:p>
        </p:txBody>
      </p:sp>
      <p:pic>
        <p:nvPicPr>
          <p:cNvPr id="1026" name="Picture 1">
            <a:extLst>
              <a:ext uri="{FF2B5EF4-FFF2-40B4-BE49-F238E27FC236}">
                <a16:creationId xmlns:a16="http://schemas.microsoft.com/office/drawing/2014/main" xmlns="" id="{3F099D70-1EC9-5973-8B53-B395831EDF2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62" y="3175"/>
            <a:ext cx="3850631" cy="1094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xmlns="" id="{920529D2-51A9-B544-4F0C-DA53BBD06770}"/>
              </a:ext>
            </a:extLst>
          </p:cNvPr>
          <p:cNvSpPr txBox="1"/>
          <p:nvPr/>
        </p:nvSpPr>
        <p:spPr>
          <a:xfrm>
            <a:off x="428018" y="2174770"/>
            <a:ext cx="10554510" cy="1415772"/>
          </a:xfrm>
          <a:prstGeom prst="rect">
            <a:avLst/>
          </a:prstGeom>
          <a:noFill/>
        </p:spPr>
        <p:txBody>
          <a:bodyPr wrap="square">
            <a:spAutoFit/>
          </a:bodyPr>
          <a:lstStyle/>
          <a:p>
            <a:pPr algn="just"/>
            <a:r>
              <a:rPr lang="en-US" sz="1600" dirty="0">
                <a:latin typeface="Book Antiqua" panose="02040602050305030304" pitchFamily="18" charset="0"/>
                <a:cs typeface="Times New Roman" panose="02020603050405020304" pitchFamily="18" charset="0"/>
              </a:rPr>
              <a:t>	Principii </a:t>
            </a:r>
            <a:r>
              <a:rPr lang="en-US" sz="1600" dirty="0" err="1">
                <a:latin typeface="Book Antiqua" panose="02040602050305030304" pitchFamily="18" charset="0"/>
                <a:cs typeface="Times New Roman" panose="02020603050405020304" pitchFamily="18" charset="0"/>
              </a:rPr>
              <a:t>generale</a:t>
            </a:r>
            <a:r>
              <a:rPr lang="en-US" sz="1600" dirty="0">
                <a:latin typeface="Book Antiqua" panose="02040602050305030304" pitchFamily="18" charset="0"/>
                <a:cs typeface="Times New Roman" panose="02020603050405020304" pitchFamily="18" charset="0"/>
              </a:rPr>
              <a:t> </a:t>
            </a:r>
            <a:r>
              <a:rPr lang="en-US" sz="1600" dirty="0" err="1">
                <a:latin typeface="Book Antiqua" panose="02040602050305030304" pitchFamily="18" charset="0"/>
                <a:cs typeface="Times New Roman" panose="02020603050405020304" pitchFamily="18" charset="0"/>
              </a:rPr>
              <a:t>ce</a:t>
            </a:r>
            <a:r>
              <a:rPr lang="en-US" sz="1600" dirty="0">
                <a:latin typeface="Book Antiqua" panose="02040602050305030304" pitchFamily="18" charset="0"/>
                <a:cs typeface="Times New Roman" panose="02020603050405020304" pitchFamily="18" charset="0"/>
              </a:rPr>
              <a:t> </a:t>
            </a:r>
            <a:r>
              <a:rPr lang="en-US" sz="1600" dirty="0" err="1">
                <a:latin typeface="Book Antiqua" panose="02040602050305030304" pitchFamily="18" charset="0"/>
                <a:cs typeface="Times New Roman" panose="02020603050405020304" pitchFamily="18" charset="0"/>
              </a:rPr>
              <a:t>stau</a:t>
            </a:r>
            <a:r>
              <a:rPr lang="en-US" sz="1600" dirty="0">
                <a:latin typeface="Book Antiqua" panose="02040602050305030304" pitchFamily="18" charset="0"/>
                <a:cs typeface="Times New Roman" panose="02020603050405020304" pitchFamily="18" charset="0"/>
              </a:rPr>
              <a:t> la </a:t>
            </a:r>
            <a:r>
              <a:rPr lang="en-US" sz="1600" dirty="0" err="1">
                <a:latin typeface="Book Antiqua" panose="02040602050305030304" pitchFamily="18" charset="0"/>
                <a:cs typeface="Times New Roman" panose="02020603050405020304" pitchFamily="18" charset="0"/>
              </a:rPr>
              <a:t>baza</a:t>
            </a:r>
            <a:r>
              <a:rPr lang="en-US" sz="1600" dirty="0">
                <a:latin typeface="Book Antiqua" panose="02040602050305030304" pitchFamily="18" charset="0"/>
                <a:cs typeface="Times New Roman" panose="02020603050405020304" pitchFamily="18" charset="0"/>
              </a:rPr>
              <a:t> </a:t>
            </a:r>
            <a:r>
              <a:rPr lang="en-US" sz="1600" dirty="0" err="1">
                <a:latin typeface="Book Antiqua" panose="02040602050305030304" pitchFamily="18" charset="0"/>
                <a:cs typeface="Times New Roman" panose="02020603050405020304" pitchFamily="18" charset="0"/>
              </a:rPr>
              <a:t>realizării</a:t>
            </a:r>
            <a:r>
              <a:rPr lang="en-US" sz="1600" dirty="0">
                <a:latin typeface="Book Antiqua" panose="02040602050305030304" pitchFamily="18" charset="0"/>
                <a:cs typeface="Times New Roman" panose="02020603050405020304" pitchFamily="18" charset="0"/>
              </a:rPr>
              <a:t> </a:t>
            </a:r>
            <a:r>
              <a:rPr lang="en-US" sz="1600" dirty="0" err="1">
                <a:latin typeface="Book Antiqua" panose="02040602050305030304" pitchFamily="18" charset="0"/>
                <a:cs typeface="Times New Roman" panose="02020603050405020304" pitchFamily="18" charset="0"/>
              </a:rPr>
              <a:t>procesului</a:t>
            </a:r>
            <a:r>
              <a:rPr lang="en-US" sz="1600" dirty="0">
                <a:latin typeface="Book Antiqua" panose="02040602050305030304" pitchFamily="18" charset="0"/>
                <a:cs typeface="Times New Roman" panose="02020603050405020304" pitchFamily="18" charset="0"/>
              </a:rPr>
              <a:t> de </a:t>
            </a:r>
            <a:r>
              <a:rPr lang="en-US" sz="1600" dirty="0" err="1">
                <a:latin typeface="Book Antiqua" panose="02040602050305030304" pitchFamily="18" charset="0"/>
                <a:cs typeface="Times New Roman" panose="02020603050405020304" pitchFamily="18" charset="0"/>
              </a:rPr>
              <a:t>evaluare</a:t>
            </a:r>
            <a:r>
              <a:rPr lang="en-US" sz="1600" dirty="0">
                <a:latin typeface="Book Antiqua" panose="02040602050305030304" pitchFamily="18" charset="0"/>
                <a:cs typeface="Times New Roman" panose="02020603050405020304" pitchFamily="18" charset="0"/>
              </a:rPr>
              <a:t>. </a:t>
            </a:r>
            <a:r>
              <a:rPr lang="en-US" sz="1600" dirty="0" err="1">
                <a:latin typeface="Book Antiqua" panose="02040602050305030304" pitchFamily="18" charset="0"/>
                <a:cs typeface="Times New Roman" panose="02020603050405020304" pitchFamily="18" charset="0"/>
              </a:rPr>
              <a:t>Aspecte</a:t>
            </a:r>
            <a:r>
              <a:rPr lang="en-US" sz="1600" dirty="0">
                <a:latin typeface="Book Antiqua" panose="02040602050305030304" pitchFamily="18" charset="0"/>
                <a:cs typeface="Times New Roman" panose="02020603050405020304" pitchFamily="18" charset="0"/>
              </a:rPr>
              <a:t> </a:t>
            </a:r>
            <a:r>
              <a:rPr lang="en-US" sz="1600" dirty="0" err="1">
                <a:latin typeface="Book Antiqua" panose="02040602050305030304" pitchFamily="18" charset="0"/>
                <a:cs typeface="Times New Roman" panose="02020603050405020304" pitchFamily="18" charset="0"/>
              </a:rPr>
              <a:t>privind</a:t>
            </a:r>
            <a:r>
              <a:rPr lang="en-US" sz="1600" dirty="0">
                <a:latin typeface="Book Antiqua" panose="02040602050305030304" pitchFamily="18" charset="0"/>
                <a:cs typeface="Times New Roman" panose="02020603050405020304" pitchFamily="18" charset="0"/>
              </a:rPr>
              <a:t> </a:t>
            </a:r>
            <a:r>
              <a:rPr lang="en-US" sz="1600" dirty="0" err="1">
                <a:latin typeface="Book Antiqua" panose="02040602050305030304" pitchFamily="18" charset="0"/>
                <a:cs typeface="Times New Roman" panose="02020603050405020304" pitchFamily="18" charset="0"/>
              </a:rPr>
              <a:t>securitatea</a:t>
            </a:r>
            <a:r>
              <a:rPr lang="en-US" sz="1600" dirty="0">
                <a:latin typeface="Book Antiqua" panose="02040602050305030304" pitchFamily="18" charset="0"/>
                <a:cs typeface="Times New Roman" panose="02020603050405020304" pitchFamily="18" charset="0"/>
              </a:rPr>
              <a:t> </a:t>
            </a:r>
            <a:r>
              <a:rPr lang="en-US" sz="1600" dirty="0" err="1">
                <a:latin typeface="Book Antiqua" panose="02040602050305030304" pitchFamily="18" charset="0"/>
                <a:cs typeface="Times New Roman" panose="02020603050405020304" pitchFamily="18" charset="0"/>
              </a:rPr>
              <a:t>în</a:t>
            </a:r>
            <a:r>
              <a:rPr lang="en-US" sz="1600" dirty="0">
                <a:latin typeface="Book Antiqua" panose="02040602050305030304" pitchFamily="18" charset="0"/>
                <a:cs typeface="Times New Roman" panose="02020603050405020304" pitchFamily="18" charset="0"/>
              </a:rPr>
              <a:t> </a:t>
            </a:r>
            <a:r>
              <a:rPr lang="en-US" sz="1600" dirty="0" err="1">
                <a:latin typeface="Book Antiqua" panose="02040602050305030304" pitchFamily="18" charset="0"/>
                <a:cs typeface="Times New Roman" panose="02020603050405020304" pitchFamily="18" charset="0"/>
              </a:rPr>
              <a:t>mediul</a:t>
            </a:r>
            <a:r>
              <a:rPr lang="en-US" sz="1600" dirty="0">
                <a:latin typeface="Book Antiqua" panose="02040602050305030304" pitchFamily="18" charset="0"/>
                <a:cs typeface="Times New Roman" panose="02020603050405020304" pitchFamily="18" charset="0"/>
              </a:rPr>
              <a:t> </a:t>
            </a:r>
            <a:r>
              <a:rPr lang="en-US" sz="1600" dirty="0" err="1">
                <a:latin typeface="Book Antiqua" panose="02040602050305030304" pitchFamily="18" charset="0"/>
                <a:cs typeface="Times New Roman" panose="02020603050405020304" pitchFamily="18" charset="0"/>
              </a:rPr>
              <a:t>educațional</a:t>
            </a:r>
            <a:r>
              <a:rPr lang="en-US" sz="1600" dirty="0">
                <a:latin typeface="Book Antiqua" panose="02040602050305030304" pitchFamily="18" charset="0"/>
                <a:cs typeface="Times New Roman" panose="02020603050405020304" pitchFamily="18" charset="0"/>
              </a:rPr>
              <a:t> virtual </a:t>
            </a:r>
            <a:r>
              <a:rPr lang="en-US" sz="1600" dirty="0" err="1">
                <a:latin typeface="Book Antiqua" panose="02040602050305030304" pitchFamily="18" charset="0"/>
                <a:cs typeface="Times New Roman" panose="02020603050405020304" pitchFamily="18" charset="0"/>
              </a:rPr>
              <a:t>și</a:t>
            </a:r>
            <a:r>
              <a:rPr lang="en-US" sz="1600" dirty="0">
                <a:latin typeface="Book Antiqua" panose="02040602050305030304" pitchFamily="18" charset="0"/>
                <a:cs typeface="Times New Roman" panose="02020603050405020304" pitchFamily="18" charset="0"/>
              </a:rPr>
              <a:t> </a:t>
            </a:r>
            <a:r>
              <a:rPr lang="en-US" sz="1600" dirty="0" err="1">
                <a:latin typeface="Book Antiqua" panose="02040602050305030304" pitchFamily="18" charset="0"/>
                <a:cs typeface="Times New Roman" panose="02020603050405020304" pitchFamily="18" charset="0"/>
              </a:rPr>
              <a:t>gestionarea</a:t>
            </a:r>
            <a:r>
              <a:rPr lang="en-US" sz="1600" dirty="0">
                <a:latin typeface="Book Antiqua" panose="02040602050305030304" pitchFamily="18" charset="0"/>
                <a:cs typeface="Times New Roman" panose="02020603050405020304" pitchFamily="18" charset="0"/>
              </a:rPr>
              <a:t> </a:t>
            </a:r>
            <a:r>
              <a:rPr lang="en-US" sz="1600" dirty="0" err="1">
                <a:latin typeface="Book Antiqua" panose="02040602050305030304" pitchFamily="18" charset="0"/>
                <a:cs typeface="Times New Roman" panose="02020603050405020304" pitchFamily="18" charset="0"/>
              </a:rPr>
              <a:t>datelor</a:t>
            </a:r>
            <a:r>
              <a:rPr lang="en-US" sz="1600" dirty="0">
                <a:latin typeface="Book Antiqua" panose="02040602050305030304" pitchFamily="18" charset="0"/>
                <a:cs typeface="Times New Roman" panose="02020603050405020304" pitchFamily="18" charset="0"/>
              </a:rPr>
              <a:t> cu </a:t>
            </a:r>
            <a:r>
              <a:rPr lang="en-US" sz="1600" dirty="0" err="1">
                <a:latin typeface="Book Antiqua" panose="02040602050305030304" pitchFamily="18" charset="0"/>
                <a:cs typeface="Times New Roman" panose="02020603050405020304" pitchFamily="18" charset="0"/>
              </a:rPr>
              <a:t>caracter</a:t>
            </a:r>
            <a:r>
              <a:rPr lang="en-US" sz="1600" dirty="0">
                <a:latin typeface="Book Antiqua" panose="02040602050305030304" pitchFamily="18" charset="0"/>
                <a:cs typeface="Times New Roman" panose="02020603050405020304" pitchFamily="18" charset="0"/>
              </a:rPr>
              <a:t> personal:</a:t>
            </a:r>
          </a:p>
          <a:p>
            <a:pPr algn="just"/>
            <a:r>
              <a:rPr lang="en-US" dirty="0"/>
              <a:t/>
            </a:r>
            <a:br>
              <a:rPr lang="en-US" dirty="0"/>
            </a:br>
            <a:r>
              <a:rPr lang="en-US" dirty="0"/>
              <a:t/>
            </a:r>
            <a:br>
              <a:rPr lang="en-US" dirty="0"/>
            </a:br>
            <a:endParaRPr lang="en-US" dirty="0"/>
          </a:p>
        </p:txBody>
      </p:sp>
      <p:graphicFrame>
        <p:nvGraphicFramePr>
          <p:cNvPr id="5" name="Substituent conținut 9">
            <a:extLst>
              <a:ext uri="{FF2B5EF4-FFF2-40B4-BE49-F238E27FC236}">
                <a16:creationId xmlns:a16="http://schemas.microsoft.com/office/drawing/2014/main" xmlns="" id="{B84E8B18-8A36-4619-A1D2-884048D615DC}"/>
              </a:ext>
            </a:extLst>
          </p:cNvPr>
          <p:cNvGraphicFramePr>
            <a:graphicFrameLocks/>
          </p:cNvGraphicFramePr>
          <p:nvPr>
            <p:extLst>
              <p:ext uri="{D42A27DB-BD31-4B8C-83A1-F6EECF244321}">
                <p14:modId xmlns="" xmlns:p14="http://schemas.microsoft.com/office/powerpoint/2010/main" val="797081826"/>
              </p:ext>
            </p:extLst>
          </p:nvPr>
        </p:nvGraphicFramePr>
        <p:xfrm>
          <a:off x="28830" y="2847558"/>
          <a:ext cx="6070059" cy="36409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Substituent conținut 9">
            <a:extLst>
              <a:ext uri="{FF2B5EF4-FFF2-40B4-BE49-F238E27FC236}">
                <a16:creationId xmlns:a16="http://schemas.microsoft.com/office/drawing/2014/main" xmlns="" id="{75CE0D0F-4A28-A6C9-AADA-AC0C85622EFC}"/>
              </a:ext>
            </a:extLst>
          </p:cNvPr>
          <p:cNvGraphicFramePr>
            <a:graphicFrameLocks/>
          </p:cNvGraphicFramePr>
          <p:nvPr>
            <p:extLst>
              <p:ext uri="{D42A27DB-BD31-4B8C-83A1-F6EECF244321}">
                <p14:modId xmlns="" xmlns:p14="http://schemas.microsoft.com/office/powerpoint/2010/main" val="1894338785"/>
              </p:ext>
            </p:extLst>
          </p:nvPr>
        </p:nvGraphicFramePr>
        <p:xfrm>
          <a:off x="6181576" y="2847559"/>
          <a:ext cx="5841812" cy="35046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 xmlns:p14="http://schemas.microsoft.com/office/powerpoint/2010/main" val="41751366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xmlns="" id="{3F099D70-1EC9-5973-8B53-B395831EDF2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62" y="3175"/>
            <a:ext cx="3850631" cy="1094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4" name="Substituent conținut 9">
            <a:extLst>
              <a:ext uri="{FF2B5EF4-FFF2-40B4-BE49-F238E27FC236}">
                <a16:creationId xmlns:a16="http://schemas.microsoft.com/office/drawing/2014/main" xmlns="" id="{86282764-6FC4-E2A6-4CAE-928ABB4CE437}"/>
              </a:ext>
            </a:extLst>
          </p:cNvPr>
          <p:cNvGraphicFramePr>
            <a:graphicFrameLocks noGrp="1"/>
          </p:cNvGraphicFramePr>
          <p:nvPr>
            <p:ph idx="1"/>
            <p:extLst>
              <p:ext uri="{D42A27DB-BD31-4B8C-83A1-F6EECF244321}">
                <p14:modId xmlns="" xmlns:p14="http://schemas.microsoft.com/office/powerpoint/2010/main" val="1206276337"/>
              </p:ext>
            </p:extLst>
          </p:nvPr>
        </p:nvGraphicFramePr>
        <p:xfrm>
          <a:off x="13728" y="1303505"/>
          <a:ext cx="5725591" cy="48442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Substituent conținut 9">
            <a:extLst>
              <a:ext uri="{FF2B5EF4-FFF2-40B4-BE49-F238E27FC236}">
                <a16:creationId xmlns:a16="http://schemas.microsoft.com/office/drawing/2014/main" xmlns="" id="{A1D70EEE-E2B2-463D-5702-193D71A91F47}"/>
              </a:ext>
            </a:extLst>
          </p:cNvPr>
          <p:cNvGraphicFramePr>
            <a:graphicFrameLocks/>
          </p:cNvGraphicFramePr>
          <p:nvPr>
            <p:extLst>
              <p:ext uri="{D42A27DB-BD31-4B8C-83A1-F6EECF244321}">
                <p14:modId xmlns="" xmlns:p14="http://schemas.microsoft.com/office/powerpoint/2010/main" val="3950496385"/>
              </p:ext>
            </p:extLst>
          </p:nvPr>
        </p:nvGraphicFramePr>
        <p:xfrm>
          <a:off x="5821652" y="1381328"/>
          <a:ext cx="6260101" cy="46011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 xmlns:p14="http://schemas.microsoft.com/office/powerpoint/2010/main" val="204248597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xmlns="" id="{45E038E7-C69F-404C-B061-332F9B497EF0}"/>
              </a:ext>
            </a:extLst>
          </p:cNvPr>
          <p:cNvSpPr>
            <a:spLocks noGrp="1"/>
          </p:cNvSpPr>
          <p:nvPr>
            <p:ph idx="1"/>
          </p:nvPr>
        </p:nvSpPr>
        <p:spPr>
          <a:xfrm>
            <a:off x="1258529" y="844047"/>
            <a:ext cx="10540181" cy="5743565"/>
          </a:xfrm>
        </p:spPr>
        <p:txBody>
          <a:bodyPr>
            <a:normAutofit fontScale="92500"/>
          </a:bodyPr>
          <a:lstStyle/>
          <a:p>
            <a:pPr marL="0" indent="0" algn="ctr">
              <a:lnSpc>
                <a:spcPct val="130000"/>
              </a:lnSpc>
              <a:buNone/>
            </a:pPr>
            <a:r>
              <a:rPr lang="en-GB" sz="2100" b="1" dirty="0">
                <a:solidFill>
                  <a:schemeClr val="tx1"/>
                </a:solidFill>
                <a:latin typeface="Book Antiqua" panose="02040602050305030304" pitchFamily="18" charset="0"/>
                <a:cs typeface="Times New Roman" panose="02020603050405020304" pitchFamily="18" charset="0"/>
              </a:rPr>
              <a:t>1. </a:t>
            </a:r>
            <a:r>
              <a:rPr lang="ro-RO" sz="2100" b="1" dirty="0">
                <a:solidFill>
                  <a:schemeClr val="tx1"/>
                </a:solidFill>
                <a:latin typeface="Book Antiqua" panose="02040602050305030304" pitchFamily="18" charset="0"/>
                <a:cs typeface="Times New Roman" panose="02020603050405020304" pitchFamily="18" charset="0"/>
              </a:rPr>
              <a:t>Diagnoza procesului educațional, pe discipline/compartimente/ domenii, la nivelul </a:t>
            </a:r>
            <a:r>
              <a:rPr lang="ro-RO" sz="2100" b="1" dirty="0" smtClean="0">
                <a:solidFill>
                  <a:schemeClr val="tx1"/>
                </a:solidFill>
                <a:latin typeface="Book Antiqua" panose="02040602050305030304" pitchFamily="18" charset="0"/>
                <a:cs typeface="Times New Roman" panose="02020603050405020304" pitchFamily="18" charset="0"/>
              </a:rPr>
              <a:t>fiecăr</a:t>
            </a:r>
            <a:r>
              <a:rPr lang="en-US" sz="2100" b="1" dirty="0" err="1" smtClean="0">
                <a:latin typeface="Book Antiqua" panose="02040602050305030304" pitchFamily="18" charset="0"/>
                <a:cs typeface="Times New Roman" panose="02020603050405020304" pitchFamily="18" charset="0"/>
              </a:rPr>
              <a:t>ei</a:t>
            </a:r>
            <a:r>
              <a:rPr lang="en-US" sz="2100" b="1" dirty="0" smtClean="0">
                <a:latin typeface="Book Antiqua" panose="02040602050305030304" pitchFamily="18" charset="0"/>
                <a:cs typeface="Times New Roman" panose="02020603050405020304" pitchFamily="18" charset="0"/>
              </a:rPr>
              <a:t> unit</a:t>
            </a:r>
            <a:r>
              <a:rPr lang="ro-RO" sz="2100" b="1" dirty="0" smtClean="0">
                <a:latin typeface="Book Antiqua" panose="02040602050305030304" pitchFamily="18" charset="0"/>
                <a:cs typeface="Times New Roman" panose="02020603050405020304" pitchFamily="18" charset="0"/>
              </a:rPr>
              <a:t>ăți de învățământ particula</a:t>
            </a:r>
            <a:r>
              <a:rPr lang="ro-RO" sz="2400" b="1" dirty="0" smtClean="0">
                <a:latin typeface="Book Antiqua" panose="02040602050305030304" pitchFamily="18" charset="0"/>
                <a:cs typeface="Times New Roman" panose="02020603050405020304" pitchFamily="18" charset="0"/>
              </a:rPr>
              <a:t>r</a:t>
            </a:r>
            <a:r>
              <a:rPr lang="ro-RO" sz="2100" b="1" dirty="0" smtClean="0">
                <a:solidFill>
                  <a:schemeClr val="tx1"/>
                </a:solidFill>
                <a:latin typeface="Book Antiqua" panose="02040602050305030304" pitchFamily="18" charset="0"/>
                <a:cs typeface="Times New Roman" panose="02020603050405020304" pitchFamily="18" charset="0"/>
              </a:rPr>
              <a:t>, </a:t>
            </a:r>
            <a:r>
              <a:rPr lang="ro-RO" sz="2100" b="1" dirty="0">
                <a:solidFill>
                  <a:schemeClr val="tx1"/>
                </a:solidFill>
                <a:latin typeface="Book Antiqua" panose="02040602050305030304" pitchFamily="18" charset="0"/>
                <a:cs typeface="Times New Roman" panose="02020603050405020304" pitchFamily="18" charset="0"/>
              </a:rPr>
              <a:t>pentru anul școlar 2022-2023, diseminarea activităților de bună practică, precum și identificarea priorităților pentru anul școlar 2023-2024:</a:t>
            </a:r>
          </a:p>
          <a:p>
            <a:pPr marL="0" indent="0" algn="just">
              <a:lnSpc>
                <a:spcPct val="150000"/>
              </a:lnSpc>
              <a:buNone/>
            </a:pPr>
            <a:r>
              <a:rPr lang="en-GB" sz="1800" dirty="0">
                <a:solidFill>
                  <a:schemeClr val="tx1"/>
                </a:solidFill>
                <a:latin typeface="Book Antiqua" panose="02040602050305030304" pitchFamily="18" charset="0"/>
                <a:cs typeface="Times New Roman" panose="02020603050405020304" pitchFamily="18" charset="0"/>
              </a:rPr>
              <a:t>1.1. </a:t>
            </a:r>
            <a:r>
              <a:rPr lang="ro-RO" sz="1800" dirty="0">
                <a:solidFill>
                  <a:schemeClr val="tx1"/>
                </a:solidFill>
                <a:latin typeface="Book Antiqua" panose="02040602050305030304" pitchFamily="18" charset="0"/>
                <a:cs typeface="Times New Roman" panose="02020603050405020304" pitchFamily="18" charset="0"/>
              </a:rPr>
              <a:t>Analiza activității de predare-învățare: curriculumul aplicat, strategiile didactice, metodele de predare-învățare și instrumentele de evaluare utilizate, precum  și rezultatele elevilor la evaluarea curentă privind asigurarea continuității procesului de învățare la nivelul sistemului de învățământ preuniversitar </a:t>
            </a:r>
            <a:r>
              <a:rPr lang="ro-RO" sz="1800" dirty="0" smtClean="0">
                <a:solidFill>
                  <a:schemeClr val="tx1"/>
                </a:solidFill>
                <a:latin typeface="Book Antiqua" panose="02040602050305030304" pitchFamily="18" charset="0"/>
                <a:cs typeface="Times New Roman" panose="02020603050405020304" pitchFamily="18" charset="0"/>
              </a:rPr>
              <a:t>particular</a:t>
            </a:r>
            <a:r>
              <a:rPr lang="en-GB" sz="1800" dirty="0" smtClean="0">
                <a:solidFill>
                  <a:schemeClr val="tx1"/>
                </a:solidFill>
                <a:latin typeface="Book Antiqua" panose="02040602050305030304" pitchFamily="18" charset="0"/>
                <a:cs typeface="Times New Roman" panose="02020603050405020304" pitchFamily="18" charset="0"/>
              </a:rPr>
              <a:t>.</a:t>
            </a:r>
            <a:endParaRPr lang="ro-RO" sz="1800" dirty="0">
              <a:solidFill>
                <a:schemeClr val="tx1"/>
              </a:solidFill>
              <a:latin typeface="Book Antiqua" panose="02040602050305030304" pitchFamily="18" charset="0"/>
              <a:cs typeface="Times New Roman" panose="02020603050405020304" pitchFamily="18" charset="0"/>
            </a:endParaRPr>
          </a:p>
          <a:p>
            <a:pPr marL="0" indent="0" algn="just">
              <a:lnSpc>
                <a:spcPct val="150000"/>
              </a:lnSpc>
              <a:buNone/>
            </a:pPr>
            <a:r>
              <a:rPr lang="en-GB" sz="1800" dirty="0">
                <a:solidFill>
                  <a:schemeClr val="tx1"/>
                </a:solidFill>
                <a:latin typeface="Book Antiqua" panose="02040602050305030304" pitchFamily="18" charset="0"/>
                <a:cs typeface="Times New Roman" panose="02020603050405020304" pitchFamily="18" charset="0"/>
              </a:rPr>
              <a:t>1.2. </a:t>
            </a:r>
            <a:r>
              <a:rPr lang="ro-RO" sz="1800" dirty="0">
                <a:solidFill>
                  <a:schemeClr val="tx1"/>
                </a:solidFill>
                <a:latin typeface="Book Antiqua" panose="02040602050305030304" pitchFamily="18" charset="0"/>
                <a:cs typeface="Times New Roman" panose="02020603050405020304" pitchFamily="18" charset="0"/>
              </a:rPr>
              <a:t>Prezentarea de către </a:t>
            </a:r>
            <a:r>
              <a:rPr lang="ro-RO" sz="1800" dirty="0" smtClean="0">
                <a:latin typeface="Book Antiqua" panose="02040602050305030304" pitchFamily="18" charset="0"/>
                <a:cs typeface="Times New Roman" panose="02020603050405020304" pitchFamily="18" charset="0"/>
              </a:rPr>
              <a:t>managerii </a:t>
            </a:r>
            <a:r>
              <a:rPr lang="ro-RO" sz="1800" dirty="0" smtClean="0">
                <a:solidFill>
                  <a:schemeClr val="tx1"/>
                </a:solidFill>
                <a:latin typeface="Book Antiqua" panose="02040602050305030304" pitchFamily="18" charset="0"/>
                <a:cs typeface="Times New Roman" panose="02020603050405020304" pitchFamily="18" charset="0"/>
              </a:rPr>
              <a:t>școlari ai unităților </a:t>
            </a:r>
            <a:r>
              <a:rPr lang="ro-RO" sz="1800" dirty="0" smtClean="0">
                <a:latin typeface="Book Antiqua" panose="02040602050305030304" pitchFamily="18" charset="0"/>
                <a:cs typeface="Times New Roman" panose="02020603050405020304" pitchFamily="18" charset="0"/>
              </a:rPr>
              <a:t>de învățământ </a:t>
            </a:r>
            <a:r>
              <a:rPr lang="ro-RO" sz="1800" dirty="0" smtClean="0">
                <a:solidFill>
                  <a:schemeClr val="tx1"/>
                </a:solidFill>
                <a:latin typeface="Book Antiqua" panose="02040602050305030304" pitchFamily="18" charset="0"/>
                <a:cs typeface="Times New Roman" panose="02020603050405020304" pitchFamily="18" charset="0"/>
              </a:rPr>
              <a:t>particular a </a:t>
            </a:r>
            <a:r>
              <a:rPr lang="ro-RO" sz="1800" dirty="0">
                <a:solidFill>
                  <a:schemeClr val="tx1"/>
                </a:solidFill>
                <a:latin typeface="Book Antiqua" panose="02040602050305030304" pitchFamily="18" charset="0"/>
                <a:cs typeface="Times New Roman" panose="02020603050405020304" pitchFamily="18" charset="0"/>
              </a:rPr>
              <a:t>rețelei școlare cuprinzând </a:t>
            </a:r>
            <a:r>
              <a:rPr lang="ro-RO" sz="1800" dirty="0" smtClean="0">
                <a:solidFill>
                  <a:schemeClr val="tx1"/>
                </a:solidFill>
                <a:latin typeface="Book Antiqua" panose="02040602050305030304" pitchFamily="18" charset="0"/>
                <a:cs typeface="Times New Roman" panose="02020603050405020304" pitchFamily="18" charset="0"/>
              </a:rPr>
              <a:t> </a:t>
            </a:r>
            <a:r>
              <a:rPr lang="ro-RO" sz="1800" dirty="0">
                <a:solidFill>
                  <a:schemeClr val="tx1"/>
                </a:solidFill>
                <a:latin typeface="Book Antiqua" panose="02040602050305030304" pitchFamily="18" charset="0"/>
                <a:cs typeface="Times New Roman" panose="02020603050405020304" pitchFamily="18" charset="0"/>
              </a:rPr>
              <a:t>unități de învățământ autorizate/ acreditate, număr de clase/ nr. de elevi pe fiecare nivel de învățământ preșcolar/primar/gimnazial/liceal/ </a:t>
            </a:r>
            <a:r>
              <a:rPr lang="ro-RO" sz="1800" dirty="0" smtClean="0">
                <a:solidFill>
                  <a:schemeClr val="tx1"/>
                </a:solidFill>
                <a:latin typeface="Book Antiqua" panose="02040602050305030304" pitchFamily="18" charset="0"/>
                <a:cs typeface="Times New Roman" panose="02020603050405020304" pitchFamily="18" charset="0"/>
              </a:rPr>
              <a:t>postliceal, </a:t>
            </a:r>
            <a:r>
              <a:rPr lang="ro-RO" sz="1800" dirty="0">
                <a:solidFill>
                  <a:schemeClr val="tx1"/>
                </a:solidFill>
                <a:latin typeface="Book Antiqua" panose="02040602050305030304" pitchFamily="18" charset="0"/>
                <a:cs typeface="Times New Roman" panose="02020603050405020304" pitchFamily="18" charset="0"/>
              </a:rPr>
              <a:t>alte informații </a:t>
            </a:r>
            <a:r>
              <a:rPr lang="ro-RO" sz="1800" dirty="0" smtClean="0">
                <a:solidFill>
                  <a:schemeClr val="tx1"/>
                </a:solidFill>
                <a:latin typeface="Book Antiqua" panose="02040602050305030304" pitchFamily="18" charset="0"/>
                <a:cs typeface="Times New Roman" panose="02020603050405020304" pitchFamily="18" charset="0"/>
              </a:rPr>
              <a:t>relevante.</a:t>
            </a:r>
            <a:endParaRPr lang="ro-RO" sz="1800" dirty="0">
              <a:solidFill>
                <a:schemeClr val="tx1"/>
              </a:solidFill>
              <a:latin typeface="Book Antiqua" panose="02040602050305030304" pitchFamily="18" charset="0"/>
              <a:cs typeface="Times New Roman" panose="02020603050405020304" pitchFamily="18" charset="0"/>
            </a:endParaRPr>
          </a:p>
          <a:p>
            <a:pPr marL="0" indent="0" algn="just">
              <a:lnSpc>
                <a:spcPct val="150000"/>
              </a:lnSpc>
              <a:buNone/>
            </a:pPr>
            <a:r>
              <a:rPr lang="ro-RO" sz="18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1.3. Analiza modului de organizare și desfășurare a examenelor naționale: evaluarea națională pentru absolvenții clasei a VIII-a, examenul național de bacalaureat și  rezultatelor obținute de elevii din învățământul </a:t>
            </a:r>
            <a:r>
              <a:rPr lang="ro-RO" sz="180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preuniversitar </a:t>
            </a:r>
            <a:r>
              <a:rPr lang="ro-RO" sz="1800" smtClean="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particular.  </a:t>
            </a:r>
            <a:endParaRPr lang="en-GB" sz="18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p>
            <a:pPr marL="0" indent="0">
              <a:lnSpc>
                <a:spcPct val="150000"/>
              </a:lnSpc>
              <a:buNone/>
            </a:pPr>
            <a:r>
              <a:rPr lang="en-GB" sz="1800" dirty="0">
                <a:latin typeface="Book Antiqua" panose="02040602050305030304" pitchFamily="18" charset="0"/>
                <a:cs typeface="Times New Roman" panose="02020603050405020304" pitchFamily="18" charset="0"/>
              </a:rPr>
              <a:t>1.4 </a:t>
            </a:r>
            <a:r>
              <a:rPr lang="ro-RO" sz="1800" dirty="0">
                <a:latin typeface="Book Antiqua" panose="02040602050305030304" pitchFamily="18" charset="0"/>
                <a:cs typeface="Times New Roman" panose="02020603050405020304" pitchFamily="18" charset="0"/>
              </a:rPr>
              <a:t>Identificarea priorităților pentru</a:t>
            </a:r>
            <a:r>
              <a:rPr lang="en-GB" sz="1800" dirty="0">
                <a:latin typeface="Book Antiqua" panose="02040602050305030304" pitchFamily="18" charset="0"/>
                <a:cs typeface="Times New Roman" panose="02020603050405020304" pitchFamily="18" charset="0"/>
              </a:rPr>
              <a:t> </a:t>
            </a:r>
            <a:r>
              <a:rPr lang="ro-RO" sz="1800" dirty="0">
                <a:latin typeface="Book Antiqua" panose="02040602050305030304" pitchFamily="18" charset="0"/>
                <a:cs typeface="Times New Roman" panose="02020603050405020304" pitchFamily="18" charset="0"/>
              </a:rPr>
              <a:t>anul școlar 2023-2024.</a:t>
            </a:r>
            <a:endParaRPr lang="en-GB" sz="1800" dirty="0">
              <a:latin typeface="Book Antiqua" panose="02040602050305030304" pitchFamily="18" charset="0"/>
              <a:cs typeface="Times New Roman" panose="02020603050405020304" pitchFamily="18" charset="0"/>
            </a:endParaRPr>
          </a:p>
          <a:p>
            <a:pPr marL="0" indent="0">
              <a:buNone/>
            </a:pPr>
            <a:endParaRPr lang="en-GB" dirty="0"/>
          </a:p>
        </p:txBody>
      </p:sp>
      <p:pic>
        <p:nvPicPr>
          <p:cNvPr id="1026" name="Picture 1">
            <a:extLst>
              <a:ext uri="{FF2B5EF4-FFF2-40B4-BE49-F238E27FC236}">
                <a16:creationId xmlns:a16="http://schemas.microsoft.com/office/drawing/2014/main" xmlns="" id="{3F099D70-1EC9-5973-8B53-B395831EDF2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62" y="3175"/>
            <a:ext cx="3850631" cy="1094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83434430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xmlns="" id="{45E038E7-C69F-404C-B061-332F9B497EF0}"/>
              </a:ext>
            </a:extLst>
          </p:cNvPr>
          <p:cNvSpPr>
            <a:spLocks noGrp="1"/>
          </p:cNvSpPr>
          <p:nvPr>
            <p:ph idx="1"/>
          </p:nvPr>
        </p:nvSpPr>
        <p:spPr>
          <a:xfrm>
            <a:off x="1329588" y="1097281"/>
            <a:ext cx="10149050" cy="1003894"/>
          </a:xfrm>
        </p:spPr>
        <p:txBody>
          <a:bodyPr>
            <a:normAutofit/>
          </a:bodyPr>
          <a:lstStyle/>
          <a:p>
            <a:pPr marL="0" indent="0" algn="ctr">
              <a:lnSpc>
                <a:spcPct val="160000"/>
              </a:lnSpc>
              <a:buNone/>
            </a:pPr>
            <a:r>
              <a:rPr lang="en-US" sz="1600" b="0" i="0" dirty="0">
                <a:solidFill>
                  <a:srgbClr val="000000"/>
                </a:solidFill>
                <a:effectLst/>
                <a:latin typeface="Times New Roman" panose="02020603050405020304" pitchFamily="18" charset="0"/>
                <a:cs typeface="Times New Roman" panose="02020603050405020304" pitchFamily="18" charset="0"/>
              </a:rPr>
              <a:t>	 </a:t>
            </a:r>
            <a:r>
              <a:rPr lang="en-US" sz="1600" b="1" u="sng" dirty="0" err="1">
                <a:latin typeface="Book Antiqua" panose="02040602050305030304" pitchFamily="18" charset="0"/>
                <a:cs typeface="Times New Roman" panose="02020603050405020304" pitchFamily="18" charset="0"/>
              </a:rPr>
              <a:t>Roluri</a:t>
            </a:r>
            <a:r>
              <a:rPr lang="en-US" sz="1600" b="1" u="sng" dirty="0">
                <a:latin typeface="Book Antiqua" panose="02040602050305030304" pitchFamily="18" charset="0"/>
                <a:cs typeface="Times New Roman" panose="02020603050405020304" pitchFamily="18" charset="0"/>
              </a:rPr>
              <a:t> </a:t>
            </a:r>
            <a:r>
              <a:rPr lang="en-US" sz="1600" b="1" u="sng" dirty="0" err="1">
                <a:latin typeface="Book Antiqua" panose="02040602050305030304" pitchFamily="18" charset="0"/>
                <a:cs typeface="Times New Roman" panose="02020603050405020304" pitchFamily="18" charset="0"/>
              </a:rPr>
              <a:t>specifice</a:t>
            </a:r>
            <a:r>
              <a:rPr lang="en-US" sz="1600" b="1" u="sng" dirty="0">
                <a:latin typeface="Book Antiqua" panose="02040602050305030304" pitchFamily="18" charset="0"/>
                <a:cs typeface="Times New Roman" panose="02020603050405020304" pitchFamily="18" charset="0"/>
              </a:rPr>
              <a:t> ale </a:t>
            </a:r>
            <a:r>
              <a:rPr lang="en-US" sz="1600" b="1" u="sng" dirty="0" err="1">
                <a:latin typeface="Book Antiqua" panose="02040602050305030304" pitchFamily="18" charset="0"/>
                <a:cs typeface="Times New Roman" panose="02020603050405020304" pitchFamily="18" charset="0"/>
              </a:rPr>
              <a:t>factorilor</a:t>
            </a:r>
            <a:r>
              <a:rPr lang="en-US" sz="1600" b="1" u="sng" dirty="0">
                <a:latin typeface="Book Antiqua" panose="02040602050305030304" pitchFamily="18" charset="0"/>
                <a:cs typeface="Times New Roman" panose="02020603050405020304" pitchFamily="18" charset="0"/>
              </a:rPr>
              <a:t> </a:t>
            </a:r>
            <a:r>
              <a:rPr lang="en-US" sz="1600" b="1" u="sng" dirty="0" err="1">
                <a:latin typeface="Book Antiqua" panose="02040602050305030304" pitchFamily="18" charset="0"/>
                <a:cs typeface="Times New Roman" panose="02020603050405020304" pitchFamily="18" charset="0"/>
              </a:rPr>
              <a:t>implicați</a:t>
            </a:r>
            <a:r>
              <a:rPr lang="en-US" sz="1600" b="1" u="sng" dirty="0">
                <a:latin typeface="Book Antiqua" panose="02040602050305030304" pitchFamily="18" charset="0"/>
                <a:cs typeface="Times New Roman" panose="02020603050405020304" pitchFamily="18" charset="0"/>
              </a:rPr>
              <a:t> </a:t>
            </a:r>
            <a:r>
              <a:rPr lang="en-US" sz="1600" b="1" u="sng" dirty="0" err="1">
                <a:latin typeface="Book Antiqua" panose="02040602050305030304" pitchFamily="18" charset="0"/>
                <a:cs typeface="Times New Roman" panose="02020603050405020304" pitchFamily="18" charset="0"/>
              </a:rPr>
              <a:t>în</a:t>
            </a:r>
            <a:r>
              <a:rPr lang="en-US" sz="1600" b="1" u="sng" dirty="0">
                <a:latin typeface="Book Antiqua" panose="02040602050305030304" pitchFamily="18" charset="0"/>
                <a:cs typeface="Times New Roman" panose="02020603050405020304" pitchFamily="18" charset="0"/>
              </a:rPr>
              <a:t> </a:t>
            </a:r>
            <a:r>
              <a:rPr lang="en-US" sz="1600" b="1" u="sng" dirty="0" err="1">
                <a:latin typeface="Book Antiqua" panose="02040602050305030304" pitchFamily="18" charset="0"/>
                <a:cs typeface="Times New Roman" panose="02020603050405020304" pitchFamily="18" charset="0"/>
              </a:rPr>
              <a:t>procesul</a:t>
            </a:r>
            <a:r>
              <a:rPr lang="en-US" sz="1600" b="1" u="sng" dirty="0">
                <a:latin typeface="Book Antiqua" panose="02040602050305030304" pitchFamily="18" charset="0"/>
                <a:cs typeface="Times New Roman" panose="02020603050405020304" pitchFamily="18" charset="0"/>
              </a:rPr>
              <a:t> de </a:t>
            </a:r>
            <a:r>
              <a:rPr lang="en-US" sz="1600" b="1" u="sng" dirty="0" err="1">
                <a:latin typeface="Book Antiqua" panose="02040602050305030304" pitchFamily="18" charset="0"/>
                <a:cs typeface="Times New Roman" panose="02020603050405020304" pitchFamily="18" charset="0"/>
              </a:rPr>
              <a:t>evaluare</a:t>
            </a:r>
            <a:r>
              <a:rPr lang="en-US" sz="1600" b="1" u="sng" dirty="0">
                <a:latin typeface="Book Antiqua" panose="02040602050305030304" pitchFamily="18" charset="0"/>
                <a:cs typeface="Times New Roman" panose="02020603050405020304" pitchFamily="18" charset="0"/>
              </a:rPr>
              <a:t> </a:t>
            </a:r>
            <a:r>
              <a:rPr lang="en-US" sz="1600" b="1" u="sng" dirty="0" err="1">
                <a:latin typeface="Book Antiqua" panose="02040602050305030304" pitchFamily="18" charset="0"/>
                <a:cs typeface="Times New Roman" panose="02020603050405020304" pitchFamily="18" charset="0"/>
              </a:rPr>
              <a:t>în</a:t>
            </a:r>
            <a:r>
              <a:rPr lang="en-US" sz="1600" b="1" u="sng" dirty="0">
                <a:latin typeface="Book Antiqua" panose="02040602050305030304" pitchFamily="18" charset="0"/>
                <a:cs typeface="Times New Roman" panose="02020603050405020304" pitchFamily="18" charset="0"/>
              </a:rPr>
              <a:t> </a:t>
            </a:r>
            <a:r>
              <a:rPr lang="en-US" sz="1600" b="1" u="sng" dirty="0" err="1">
                <a:latin typeface="Book Antiqua" panose="02040602050305030304" pitchFamily="18" charset="0"/>
                <a:cs typeface="Times New Roman" panose="02020603050405020304" pitchFamily="18" charset="0"/>
              </a:rPr>
              <a:t>mediul</a:t>
            </a:r>
            <a:r>
              <a:rPr lang="en-US" sz="1600" b="1" u="sng" dirty="0">
                <a:latin typeface="Book Antiqua" panose="02040602050305030304" pitchFamily="18" charset="0"/>
                <a:cs typeface="Times New Roman" panose="02020603050405020304" pitchFamily="18" charset="0"/>
              </a:rPr>
              <a:t> online a </a:t>
            </a:r>
            <a:r>
              <a:rPr lang="en-US" sz="1600" b="1" u="sng" dirty="0" err="1">
                <a:latin typeface="Book Antiqua" panose="02040602050305030304" pitchFamily="18" charset="0"/>
                <a:cs typeface="Times New Roman" panose="02020603050405020304" pitchFamily="18" charset="0"/>
              </a:rPr>
              <a:t>performanțelor</a:t>
            </a:r>
            <a:r>
              <a:rPr lang="en-US" sz="1600" b="1" u="sng" dirty="0">
                <a:latin typeface="Book Antiqua" panose="02040602050305030304" pitchFamily="18" charset="0"/>
                <a:cs typeface="Times New Roman" panose="02020603050405020304" pitchFamily="18" charset="0"/>
              </a:rPr>
              <a:t> </a:t>
            </a:r>
            <a:r>
              <a:rPr lang="en-US" sz="1600" b="1" u="sng" dirty="0" err="1">
                <a:latin typeface="Book Antiqua" panose="02040602050305030304" pitchFamily="18" charset="0"/>
                <a:cs typeface="Times New Roman" panose="02020603050405020304" pitchFamily="18" charset="0"/>
              </a:rPr>
              <a:t>școlare</a:t>
            </a:r>
            <a:r>
              <a:rPr lang="en-US" sz="1600" b="1" u="sng" dirty="0">
                <a:latin typeface="Book Antiqua" panose="02040602050305030304" pitchFamily="18" charset="0"/>
                <a:cs typeface="Times New Roman" panose="02020603050405020304" pitchFamily="18" charset="0"/>
              </a:rPr>
              <a:t> </a:t>
            </a:r>
            <a:r>
              <a:rPr lang="en-US" sz="1600" b="1" u="sng" dirty="0" err="1">
                <a:latin typeface="Book Antiqua" panose="02040602050305030304" pitchFamily="18" charset="0"/>
                <a:cs typeface="Times New Roman" panose="02020603050405020304" pitchFamily="18" charset="0"/>
              </a:rPr>
              <a:t>și</a:t>
            </a:r>
            <a:r>
              <a:rPr lang="en-US" sz="1600" b="1" u="sng" dirty="0">
                <a:latin typeface="Book Antiqua" panose="02040602050305030304" pitchFamily="18" charset="0"/>
                <a:cs typeface="Times New Roman" panose="02020603050405020304" pitchFamily="18" charset="0"/>
              </a:rPr>
              <a:t> a </a:t>
            </a:r>
            <a:r>
              <a:rPr lang="en-US" sz="1600" b="1" u="sng" dirty="0" err="1">
                <a:latin typeface="Book Antiqua" panose="02040602050305030304" pitchFamily="18" charset="0"/>
                <a:cs typeface="Times New Roman" panose="02020603050405020304" pitchFamily="18" charset="0"/>
              </a:rPr>
              <a:t>competențelor</a:t>
            </a:r>
            <a:r>
              <a:rPr lang="en-US" sz="1600" b="1" u="sng" dirty="0">
                <a:latin typeface="Book Antiqua" panose="02040602050305030304" pitchFamily="18" charset="0"/>
                <a:cs typeface="Times New Roman" panose="02020603050405020304" pitchFamily="18" charset="0"/>
              </a:rPr>
              <a:t> </a:t>
            </a:r>
            <a:r>
              <a:rPr lang="en-US" sz="1600" b="1" u="sng" dirty="0" err="1">
                <a:latin typeface="Book Antiqua" panose="02040602050305030304" pitchFamily="18" charset="0"/>
                <a:cs typeface="Times New Roman" panose="02020603050405020304" pitchFamily="18" charset="0"/>
              </a:rPr>
              <a:t>elevilor</a:t>
            </a:r>
            <a:endParaRPr lang="en-GB" sz="1600" b="1" u="sng" dirty="0">
              <a:latin typeface="Book Antiqua" panose="02040602050305030304" pitchFamily="18" charset="0"/>
              <a:cs typeface="Times New Roman" panose="02020603050405020304" pitchFamily="18" charset="0"/>
            </a:endParaRPr>
          </a:p>
        </p:txBody>
      </p:sp>
      <p:pic>
        <p:nvPicPr>
          <p:cNvPr id="1026" name="Picture 1">
            <a:extLst>
              <a:ext uri="{FF2B5EF4-FFF2-40B4-BE49-F238E27FC236}">
                <a16:creationId xmlns:a16="http://schemas.microsoft.com/office/drawing/2014/main" xmlns="" id="{3F099D70-1EC9-5973-8B53-B395831EDF2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62" y="3175"/>
            <a:ext cx="3850631" cy="1094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7" name="Substituent conținut 3">
            <a:extLst>
              <a:ext uri="{FF2B5EF4-FFF2-40B4-BE49-F238E27FC236}">
                <a16:creationId xmlns:a16="http://schemas.microsoft.com/office/drawing/2014/main" xmlns="" id="{AA7DD1CE-396D-3A0B-8B79-B584D8E99026}"/>
              </a:ext>
            </a:extLst>
          </p:cNvPr>
          <p:cNvGraphicFramePr>
            <a:graphicFrameLocks/>
          </p:cNvGraphicFramePr>
          <p:nvPr>
            <p:extLst>
              <p:ext uri="{D42A27DB-BD31-4B8C-83A1-F6EECF244321}">
                <p14:modId xmlns="" xmlns:p14="http://schemas.microsoft.com/office/powerpoint/2010/main" val="35518278"/>
              </p:ext>
            </p:extLst>
          </p:nvPr>
        </p:nvGraphicFramePr>
        <p:xfrm>
          <a:off x="-101151" y="2159541"/>
          <a:ext cx="10441653" cy="34922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xmlns="" id="{1A59AB1E-D53C-0E3A-7094-8D8E514AACA4}"/>
              </a:ext>
            </a:extLst>
          </p:cNvPr>
          <p:cNvSpPr txBox="1"/>
          <p:nvPr/>
        </p:nvSpPr>
        <p:spPr>
          <a:xfrm>
            <a:off x="865762" y="5933872"/>
            <a:ext cx="10009761" cy="487378"/>
          </a:xfrm>
          <a:prstGeom prst="rect">
            <a:avLst/>
          </a:prstGeom>
          <a:noFill/>
        </p:spPr>
        <p:txBody>
          <a:bodyPr wrap="square">
            <a:spAutoFit/>
          </a:bodyPr>
          <a:lstStyle/>
          <a:p>
            <a:pPr marL="0" indent="0" algn="just">
              <a:lnSpc>
                <a:spcPct val="160000"/>
              </a:lnSpc>
              <a:buNone/>
            </a:pPr>
            <a:r>
              <a:rPr lang="ro-RO" sz="1800" b="1" dirty="0">
                <a:solidFill>
                  <a:schemeClr val="tx1"/>
                </a:solidFill>
                <a:latin typeface="Book Antiqua" panose="02040602050305030304" pitchFamily="18" charset="0"/>
                <a:cs typeface="Times New Roman" panose="02020603050405020304" pitchFamily="18" charset="0"/>
              </a:rPr>
              <a:t>Poate fi accesat la adresa: </a:t>
            </a:r>
            <a:r>
              <a:rPr lang="ro-RO" sz="1800" b="1" dirty="0">
                <a:solidFill>
                  <a:schemeClr val="tx1"/>
                </a:solidFill>
                <a:latin typeface="Book Antiqua" panose="02040602050305030304" pitchFamily="18" charset="0"/>
                <a:cs typeface="Times New Roman" panose="02020603050405020304" pitchFamily="18" charset="0"/>
                <a:hlinkClick r:id="rId8"/>
              </a:rPr>
              <a:t>https://legislatie.just.ro/Public/DetaliiDocumentAfis/265561</a:t>
            </a:r>
            <a:endParaRPr lang="en-GB" sz="1800" b="1" dirty="0">
              <a:latin typeface="Book Antiqua" panose="02040602050305030304" pitchFamily="18" charset="0"/>
              <a:cs typeface="Times New Roman" panose="02020603050405020304" pitchFamily="18" charset="0"/>
            </a:endParaRPr>
          </a:p>
        </p:txBody>
      </p:sp>
    </p:spTree>
    <p:extLst>
      <p:ext uri="{BB962C8B-B14F-4D97-AF65-F5344CB8AC3E}">
        <p14:creationId xmlns="" xmlns:p14="http://schemas.microsoft.com/office/powerpoint/2010/main" val="281812131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xmlns="" id="{45E038E7-C69F-404C-B061-332F9B497EF0}"/>
              </a:ext>
            </a:extLst>
          </p:cNvPr>
          <p:cNvSpPr>
            <a:spLocks noGrp="1"/>
          </p:cNvSpPr>
          <p:nvPr>
            <p:ph idx="1"/>
          </p:nvPr>
        </p:nvSpPr>
        <p:spPr>
          <a:xfrm>
            <a:off x="1236133" y="814551"/>
            <a:ext cx="10377659" cy="5774075"/>
          </a:xfrm>
        </p:spPr>
        <p:txBody>
          <a:bodyPr>
            <a:normAutofit/>
          </a:bodyPr>
          <a:lstStyle/>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pic>
        <p:nvPicPr>
          <p:cNvPr id="1026" name="Picture 1">
            <a:extLst>
              <a:ext uri="{FF2B5EF4-FFF2-40B4-BE49-F238E27FC236}">
                <a16:creationId xmlns:a16="http://schemas.microsoft.com/office/drawing/2014/main" xmlns="" id="{3F099D70-1EC9-5973-8B53-B395831EDF2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62" y="3175"/>
            <a:ext cx="3850631" cy="1094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asetăText 2">
            <a:extLst>
              <a:ext uri="{FF2B5EF4-FFF2-40B4-BE49-F238E27FC236}">
                <a16:creationId xmlns:a16="http://schemas.microsoft.com/office/drawing/2014/main" xmlns="" id="{EF70EBFB-560A-F4C4-3FF6-334FAC6C9295}"/>
              </a:ext>
            </a:extLst>
          </p:cNvPr>
          <p:cNvSpPr txBox="1"/>
          <p:nvPr/>
        </p:nvSpPr>
        <p:spPr>
          <a:xfrm>
            <a:off x="1022136" y="924847"/>
            <a:ext cx="10805651" cy="369332"/>
          </a:xfrm>
          <a:prstGeom prst="rect">
            <a:avLst/>
          </a:prstGeom>
          <a:noFill/>
        </p:spPr>
        <p:txBody>
          <a:bodyPr wrap="square">
            <a:spAutoFit/>
          </a:bodyPr>
          <a:lstStyle/>
          <a:p>
            <a:pPr marL="0" indent="0">
              <a:buNone/>
            </a:pPr>
            <a:r>
              <a:rPr lang="ro-RO" sz="1800" dirty="0">
                <a:solidFill>
                  <a:schemeClr val="tx1"/>
                </a:solidFill>
                <a:latin typeface="Book Antiqua" panose="02040602050305030304" pitchFamily="18" charset="0"/>
                <a:cs typeface="Times New Roman" panose="02020603050405020304" pitchFamily="18" charset="0"/>
              </a:rPr>
              <a:t>	</a:t>
            </a:r>
          </a:p>
        </p:txBody>
      </p:sp>
      <p:sp>
        <p:nvSpPr>
          <p:cNvPr id="4" name="CasetăText 3">
            <a:extLst>
              <a:ext uri="{FF2B5EF4-FFF2-40B4-BE49-F238E27FC236}">
                <a16:creationId xmlns:a16="http://schemas.microsoft.com/office/drawing/2014/main" xmlns="" id="{28A60FA3-4120-982C-4BA3-29EAC4FBD191}"/>
              </a:ext>
            </a:extLst>
          </p:cNvPr>
          <p:cNvSpPr txBox="1"/>
          <p:nvPr/>
        </p:nvSpPr>
        <p:spPr>
          <a:xfrm>
            <a:off x="825910" y="814551"/>
            <a:ext cx="10638503" cy="4448910"/>
          </a:xfrm>
          <a:prstGeom prst="rect">
            <a:avLst/>
          </a:prstGeom>
          <a:noFill/>
        </p:spPr>
        <p:txBody>
          <a:bodyPr wrap="square">
            <a:spAutoFit/>
          </a:bodyPr>
          <a:lstStyle/>
          <a:p>
            <a:pPr algn="ctr">
              <a:lnSpc>
                <a:spcPct val="150000"/>
              </a:lnSpc>
            </a:pPr>
            <a:r>
              <a:rPr lang="ro-RO" altLang="ro-RO" b="1" dirty="0">
                <a:latin typeface="Book Antiqua" panose="02040602050305030304" pitchFamily="18" charset="0"/>
                <a:ea typeface="Calibri" panose="020F0502020204030204" pitchFamily="34" charset="0"/>
                <a:cs typeface="Arial" panose="020B0604020202020204" pitchFamily="34" charset="0"/>
              </a:rPr>
              <a:t>7. Cadrul normativ care reglementează organizarea și desfășurarea examenului național de bacalaureat, a evaluării naționale pentru elevii clasei a VIII-a și a admiterii în învățământul liceal și profesional, graficul examenelor de certificare a calificărilor profesionale, în anul școlar 2023-2024</a:t>
            </a:r>
          </a:p>
          <a:p>
            <a:pPr algn="just">
              <a:lnSpc>
                <a:spcPct val="140000"/>
              </a:lnSpc>
              <a:spcBef>
                <a:spcPts val="1000"/>
              </a:spcBef>
            </a:pPr>
            <a:r>
              <a:rPr lang="en-US" sz="1600" dirty="0">
                <a:latin typeface="Book Antiqua" panose="02040602050305030304" pitchFamily="18" charset="0"/>
                <a:cs typeface="Arial" panose="020B0604020202020204" pitchFamily="34" charset="0"/>
              </a:rPr>
              <a:t>	</a:t>
            </a:r>
            <a:endParaRPr lang="ro-RO" sz="1600" dirty="0">
              <a:latin typeface="Book Antiqua" panose="02040602050305030304" pitchFamily="18" charset="0"/>
              <a:cs typeface="Arial" panose="020B0604020202020204" pitchFamily="34" charset="0"/>
            </a:endParaRPr>
          </a:p>
          <a:p>
            <a:pPr algn="just">
              <a:lnSpc>
                <a:spcPct val="140000"/>
              </a:lnSpc>
              <a:spcBef>
                <a:spcPts val="1000"/>
              </a:spcBef>
            </a:pPr>
            <a:r>
              <a:rPr lang="ro-RO" sz="1600" dirty="0">
                <a:latin typeface="Book Antiqua" panose="02040602050305030304" pitchFamily="18" charset="0"/>
                <a:cs typeface="Arial" panose="020B0604020202020204" pitchFamily="34" charset="0"/>
              </a:rPr>
              <a:t>	</a:t>
            </a:r>
            <a:r>
              <a:rPr lang="ro-RO" dirty="0">
                <a:latin typeface="Book Antiqua" panose="02040602050305030304" pitchFamily="18" charset="0"/>
                <a:cs typeface="Times New Roman" panose="02020603050405020304" pitchFamily="18" charset="0"/>
              </a:rPr>
              <a:t>Evaluarea reprezintă, alături de predare și învățare, o componentă operațională fundamentală a procesului de învățământ.</a:t>
            </a:r>
          </a:p>
          <a:p>
            <a:pPr algn="just">
              <a:lnSpc>
                <a:spcPct val="140000"/>
              </a:lnSpc>
              <a:spcBef>
                <a:spcPts val="1000"/>
              </a:spcBef>
            </a:pPr>
            <a:r>
              <a:rPr lang="en-US" dirty="0">
                <a:latin typeface="Book Antiqua" panose="02040602050305030304" pitchFamily="18" charset="0"/>
                <a:cs typeface="Times New Roman" panose="02020603050405020304" pitchFamily="18" charset="0"/>
              </a:rPr>
              <a:t>	</a:t>
            </a:r>
            <a:r>
              <a:rPr lang="ro-RO" dirty="0">
                <a:latin typeface="Book Antiqua" panose="02040602050305030304" pitchFamily="18" charset="0"/>
                <a:cs typeface="Times New Roman" panose="02020603050405020304" pitchFamily="18" charset="0"/>
              </a:rPr>
              <a:t>În perspectiva corelațiilor sistemice dintre predare-</a:t>
            </a:r>
            <a:r>
              <a:rPr lang="ro-RO" dirty="0" err="1">
                <a:latin typeface="Book Antiqua" panose="02040602050305030304" pitchFamily="18" charset="0"/>
                <a:cs typeface="Times New Roman" panose="02020603050405020304" pitchFamily="18" charset="0"/>
              </a:rPr>
              <a:t>învăţare</a:t>
            </a:r>
            <a:r>
              <a:rPr lang="ro-RO" dirty="0">
                <a:latin typeface="Book Antiqua" panose="02040602050305030304" pitchFamily="18" charset="0"/>
                <a:cs typeface="Times New Roman" panose="02020603050405020304" pitchFamily="18" charset="0"/>
              </a:rPr>
              <a:t>-evaluare, evaluarea ne informează despre </a:t>
            </a:r>
            <a:r>
              <a:rPr lang="ro-RO" dirty="0" err="1">
                <a:latin typeface="Book Antiqua" panose="02040602050305030304" pitchFamily="18" charset="0"/>
                <a:cs typeface="Times New Roman" panose="02020603050405020304" pitchFamily="18" charset="0"/>
              </a:rPr>
              <a:t>eficienţa</a:t>
            </a:r>
            <a:r>
              <a:rPr lang="ro-RO" dirty="0">
                <a:latin typeface="Book Antiqua" panose="02040602050305030304" pitchFamily="18" charset="0"/>
                <a:cs typeface="Times New Roman" panose="02020603050405020304" pitchFamily="18" charset="0"/>
              </a:rPr>
              <a:t> strategiilor </a:t>
            </a:r>
            <a:r>
              <a:rPr lang="ro-RO" dirty="0" err="1">
                <a:latin typeface="Book Antiqua" panose="02040602050305030304" pitchFamily="18" charset="0"/>
                <a:cs typeface="Times New Roman" panose="02020603050405020304" pitchFamily="18" charset="0"/>
              </a:rPr>
              <a:t>şi</a:t>
            </a:r>
            <a:r>
              <a:rPr lang="ro-RO" dirty="0">
                <a:latin typeface="Book Antiqua" panose="02040602050305030304" pitchFamily="18" charset="0"/>
                <a:cs typeface="Times New Roman" panose="02020603050405020304" pitchFamily="18" charset="0"/>
              </a:rPr>
              <a:t> metodelor, de predare-</a:t>
            </a:r>
            <a:r>
              <a:rPr lang="ro-RO" dirty="0" err="1">
                <a:latin typeface="Book Antiqua" panose="02040602050305030304" pitchFamily="18" charset="0"/>
                <a:cs typeface="Times New Roman" panose="02020603050405020304" pitchFamily="18" charset="0"/>
              </a:rPr>
              <a:t>învăţare</a:t>
            </a:r>
            <a:r>
              <a:rPr lang="ro-RO" dirty="0">
                <a:latin typeface="Book Antiqua" panose="02040602050305030304" pitchFamily="18" charset="0"/>
                <a:cs typeface="Times New Roman" panose="02020603050405020304" pitchFamily="18" charset="0"/>
              </a:rPr>
              <a:t>, dar în </a:t>
            </a:r>
            <a:r>
              <a:rPr lang="ro-RO" dirty="0" err="1">
                <a:latin typeface="Book Antiqua" panose="02040602050305030304" pitchFamily="18" charset="0"/>
                <a:cs typeface="Times New Roman" panose="02020603050405020304" pitchFamily="18" charset="0"/>
              </a:rPr>
              <a:t>acelaşi</a:t>
            </a:r>
            <a:r>
              <a:rPr lang="ro-RO" dirty="0">
                <a:latin typeface="Book Antiqua" panose="02040602050305030304" pitchFamily="18" charset="0"/>
                <a:cs typeface="Times New Roman" panose="02020603050405020304" pitchFamily="18" charset="0"/>
              </a:rPr>
              <a:t>  timp asupra corectitudinii stabilirii competențelor </a:t>
            </a:r>
            <a:r>
              <a:rPr lang="ro-RO" dirty="0" err="1">
                <a:latin typeface="Book Antiqua" panose="02040602050305030304" pitchFamily="18" charset="0"/>
                <a:cs typeface="Times New Roman" panose="02020603050405020304" pitchFamily="18" charset="0"/>
              </a:rPr>
              <a:t>şi</a:t>
            </a:r>
            <a:r>
              <a:rPr lang="ro-RO" dirty="0">
                <a:latin typeface="Book Antiqua" panose="02040602050305030304" pitchFamily="18" charset="0"/>
                <a:cs typeface="Times New Roman" panose="02020603050405020304" pitchFamily="18" charset="0"/>
              </a:rPr>
              <a:t> a măsurii în care acestea se regăsesc in rezultatele </a:t>
            </a:r>
            <a:r>
              <a:rPr lang="ro-RO" dirty="0" err="1">
                <a:latin typeface="Book Antiqua" panose="02040602050305030304" pitchFamily="18" charset="0"/>
                <a:cs typeface="Times New Roman" panose="02020603050405020304" pitchFamily="18" charset="0"/>
              </a:rPr>
              <a:t>şcolare</a:t>
            </a:r>
            <a:r>
              <a:rPr lang="ro-RO" dirty="0">
                <a:latin typeface="Book Antiqua" panose="02040602050305030304" pitchFamily="18" charset="0"/>
                <a:cs typeface="Times New Roman" panose="02020603050405020304" pitchFamily="18" charset="0"/>
              </a:rPr>
              <a:t>.</a:t>
            </a:r>
          </a:p>
          <a:p>
            <a:pPr algn="just">
              <a:lnSpc>
                <a:spcPct val="140000"/>
              </a:lnSpc>
              <a:spcBef>
                <a:spcPts val="1000"/>
              </a:spcBef>
            </a:pPr>
            <a:r>
              <a:rPr lang="ro-RO" altLang="ro-RO" sz="1600" b="1" dirty="0">
                <a:latin typeface="Book Antiqua" panose="02040602050305030304" pitchFamily="18" charset="0"/>
                <a:ea typeface="Calibri" panose="020F0502020204030204" pitchFamily="34" charset="0"/>
                <a:cs typeface="Arial" panose="020B0604020202020204" pitchFamily="34" charset="0"/>
              </a:rPr>
              <a:t>	</a:t>
            </a:r>
            <a:endParaRPr lang="ro-RO" sz="1600" b="1" dirty="0">
              <a:latin typeface="Book Antiqua" panose="02040602050305030304" pitchFamily="18" charset="0"/>
            </a:endParaRPr>
          </a:p>
        </p:txBody>
      </p:sp>
    </p:spTree>
    <p:extLst>
      <p:ext uri="{BB962C8B-B14F-4D97-AF65-F5344CB8AC3E}">
        <p14:creationId xmlns="" xmlns:p14="http://schemas.microsoft.com/office/powerpoint/2010/main" val="106143920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xmlns="" id="{45E038E7-C69F-404C-B061-332F9B497EF0}"/>
              </a:ext>
            </a:extLst>
          </p:cNvPr>
          <p:cNvSpPr>
            <a:spLocks noGrp="1"/>
          </p:cNvSpPr>
          <p:nvPr>
            <p:ph idx="1"/>
          </p:nvPr>
        </p:nvSpPr>
        <p:spPr>
          <a:xfrm>
            <a:off x="1236133" y="814551"/>
            <a:ext cx="10377659" cy="5774075"/>
          </a:xfrm>
        </p:spPr>
        <p:txBody>
          <a:bodyPr>
            <a:normAutofit/>
          </a:bodyPr>
          <a:lstStyle/>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pic>
        <p:nvPicPr>
          <p:cNvPr id="1026" name="Picture 1">
            <a:extLst>
              <a:ext uri="{FF2B5EF4-FFF2-40B4-BE49-F238E27FC236}">
                <a16:creationId xmlns:a16="http://schemas.microsoft.com/office/drawing/2014/main" xmlns="" id="{3F099D70-1EC9-5973-8B53-B395831EDF2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62" y="3175"/>
            <a:ext cx="3850631" cy="1094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asetăText 2">
            <a:extLst>
              <a:ext uri="{FF2B5EF4-FFF2-40B4-BE49-F238E27FC236}">
                <a16:creationId xmlns:a16="http://schemas.microsoft.com/office/drawing/2014/main" xmlns="" id="{EF70EBFB-560A-F4C4-3FF6-334FAC6C9295}"/>
              </a:ext>
            </a:extLst>
          </p:cNvPr>
          <p:cNvSpPr txBox="1"/>
          <p:nvPr/>
        </p:nvSpPr>
        <p:spPr>
          <a:xfrm>
            <a:off x="1022136" y="924847"/>
            <a:ext cx="10805651" cy="369332"/>
          </a:xfrm>
          <a:prstGeom prst="rect">
            <a:avLst/>
          </a:prstGeom>
          <a:noFill/>
        </p:spPr>
        <p:txBody>
          <a:bodyPr wrap="square">
            <a:spAutoFit/>
          </a:bodyPr>
          <a:lstStyle/>
          <a:p>
            <a:pPr marL="0" indent="0">
              <a:buNone/>
            </a:pPr>
            <a:r>
              <a:rPr lang="ro-RO" sz="1800" dirty="0">
                <a:solidFill>
                  <a:schemeClr val="tx1"/>
                </a:solidFill>
                <a:latin typeface="Book Antiqua" panose="02040602050305030304" pitchFamily="18" charset="0"/>
                <a:cs typeface="Times New Roman" panose="02020603050405020304" pitchFamily="18" charset="0"/>
              </a:rPr>
              <a:t>	</a:t>
            </a:r>
          </a:p>
        </p:txBody>
      </p:sp>
      <p:sp>
        <p:nvSpPr>
          <p:cNvPr id="4" name="CasetăText 3">
            <a:extLst>
              <a:ext uri="{FF2B5EF4-FFF2-40B4-BE49-F238E27FC236}">
                <a16:creationId xmlns:a16="http://schemas.microsoft.com/office/drawing/2014/main" xmlns="" id="{28A60FA3-4120-982C-4BA3-29EAC4FBD191}"/>
              </a:ext>
            </a:extLst>
          </p:cNvPr>
          <p:cNvSpPr txBox="1"/>
          <p:nvPr/>
        </p:nvSpPr>
        <p:spPr>
          <a:xfrm>
            <a:off x="825910" y="814551"/>
            <a:ext cx="10638503" cy="5072671"/>
          </a:xfrm>
          <a:prstGeom prst="rect">
            <a:avLst/>
          </a:prstGeom>
          <a:noFill/>
        </p:spPr>
        <p:txBody>
          <a:bodyPr wrap="square">
            <a:spAutoFit/>
          </a:bodyPr>
          <a:lstStyle/>
          <a:p>
            <a:pPr algn="ctr">
              <a:lnSpc>
                <a:spcPct val="140000"/>
              </a:lnSpc>
              <a:spcBef>
                <a:spcPts val="1000"/>
              </a:spcBef>
            </a:pPr>
            <a:r>
              <a:rPr lang="ro-RO" b="1" dirty="0">
                <a:latin typeface="Book Antiqua" panose="02040602050305030304" pitchFamily="18" charset="0"/>
                <a:cs typeface="Times New Roman" panose="02020603050405020304" pitchFamily="18" charset="0"/>
              </a:rPr>
              <a:t>Funcțiile evaluării:</a:t>
            </a:r>
          </a:p>
          <a:p>
            <a:pPr algn="just">
              <a:lnSpc>
                <a:spcPct val="140000"/>
              </a:lnSpc>
              <a:spcBef>
                <a:spcPts val="1000"/>
              </a:spcBef>
            </a:pPr>
            <a:r>
              <a:rPr lang="ro-RO" altLang="ro-RO" sz="1700" dirty="0">
                <a:latin typeface="Book Antiqua" panose="02040602050305030304" pitchFamily="18" charset="0"/>
                <a:cs typeface="Times New Roman" panose="02020603050405020304" pitchFamily="18" charset="0"/>
              </a:rPr>
              <a:t>a) de constatare: dacă o informație a fost asimilată, o deprindere a fost achiziționată;</a:t>
            </a:r>
          </a:p>
          <a:p>
            <a:pPr algn="just">
              <a:lnSpc>
                <a:spcPct val="140000"/>
              </a:lnSpc>
              <a:spcBef>
                <a:spcPts val="1000"/>
              </a:spcBef>
            </a:pPr>
            <a:r>
              <a:rPr lang="ro-RO" altLang="ro-RO" sz="1700" dirty="0">
                <a:latin typeface="Book Antiqua" panose="02040602050305030304" pitchFamily="18" charset="0"/>
                <a:cs typeface="Times New Roman" panose="02020603050405020304" pitchFamily="18" charset="0"/>
              </a:rPr>
              <a:t>b) de informare a societății, prin diferite mijloace, privind stadiul </a:t>
            </a:r>
            <a:r>
              <a:rPr lang="ro-RO" altLang="ro-RO" sz="1700" dirty="0" err="1">
                <a:latin typeface="Book Antiqua" panose="02040602050305030304" pitchFamily="18" charset="0"/>
                <a:cs typeface="Times New Roman" panose="02020603050405020304" pitchFamily="18" charset="0"/>
              </a:rPr>
              <a:t>şi</a:t>
            </a:r>
            <a:r>
              <a:rPr lang="ro-RO" altLang="ro-RO" sz="1700" dirty="0">
                <a:latin typeface="Book Antiqua" panose="02040602050305030304" pitchFamily="18" charset="0"/>
                <a:cs typeface="Times New Roman" panose="02020603050405020304" pitchFamily="18" charset="0"/>
              </a:rPr>
              <a:t> evoluția pregătirii populației </a:t>
            </a:r>
            <a:r>
              <a:rPr lang="ro-RO" altLang="ro-RO" sz="1700" dirty="0" err="1">
                <a:latin typeface="Book Antiqua" panose="02040602050305030304" pitchFamily="18" charset="0"/>
                <a:cs typeface="Times New Roman" panose="02020603050405020304" pitchFamily="18" charset="0"/>
              </a:rPr>
              <a:t>şcolare</a:t>
            </a:r>
            <a:r>
              <a:rPr lang="ro-RO" altLang="ro-RO" sz="1700" dirty="0">
                <a:latin typeface="Book Antiqua" panose="02040602050305030304" pitchFamily="18" charset="0"/>
                <a:cs typeface="Times New Roman" panose="02020603050405020304" pitchFamily="18" charset="0"/>
              </a:rPr>
              <a:t>;</a:t>
            </a:r>
          </a:p>
          <a:p>
            <a:pPr algn="just">
              <a:lnSpc>
                <a:spcPct val="140000"/>
              </a:lnSpc>
              <a:spcBef>
                <a:spcPts val="1000"/>
              </a:spcBef>
            </a:pPr>
            <a:r>
              <a:rPr lang="ro-RO" altLang="ro-RO" sz="1700" dirty="0">
                <a:latin typeface="Book Antiqua" panose="02040602050305030304" pitchFamily="18" charset="0"/>
                <a:cs typeface="Times New Roman" panose="02020603050405020304" pitchFamily="18" charset="0"/>
              </a:rPr>
              <a:t>c) de diagnosticare a cauzelor care au condus la o slabă pregătire </a:t>
            </a:r>
            <a:r>
              <a:rPr lang="ro-RO" altLang="ro-RO" sz="1700" dirty="0" err="1">
                <a:latin typeface="Book Antiqua" panose="02040602050305030304" pitchFamily="18" charset="0"/>
                <a:cs typeface="Times New Roman" panose="02020603050405020304" pitchFamily="18" charset="0"/>
              </a:rPr>
              <a:t>şi</a:t>
            </a:r>
            <a:r>
              <a:rPr lang="ro-RO" altLang="ro-RO" sz="1700" dirty="0">
                <a:latin typeface="Book Antiqua" panose="02040602050305030304" pitchFamily="18" charset="0"/>
                <a:cs typeface="Times New Roman" panose="02020603050405020304" pitchFamily="18" charset="0"/>
              </a:rPr>
              <a:t> o </a:t>
            </a:r>
            <a:r>
              <a:rPr lang="ro-RO" altLang="ro-RO" sz="1700" dirty="0" err="1">
                <a:latin typeface="Book Antiqua" panose="02040602050305030304" pitchFamily="18" charset="0"/>
                <a:cs typeface="Times New Roman" panose="02020603050405020304" pitchFamily="18" charset="0"/>
              </a:rPr>
              <a:t>eficienţă</a:t>
            </a:r>
            <a:r>
              <a:rPr lang="ro-RO" altLang="ro-RO" sz="1700" dirty="0">
                <a:latin typeface="Book Antiqua" panose="02040602050305030304" pitchFamily="18" charset="0"/>
                <a:cs typeface="Times New Roman" panose="02020603050405020304" pitchFamily="18" charset="0"/>
              </a:rPr>
              <a:t> scăzută a </a:t>
            </a:r>
            <a:r>
              <a:rPr lang="ro-RO" altLang="ro-RO" sz="1700" dirty="0" err="1">
                <a:latin typeface="Book Antiqua" panose="02040602050305030304" pitchFamily="18" charset="0"/>
                <a:cs typeface="Times New Roman" panose="02020603050405020304" pitchFamily="18" charset="0"/>
              </a:rPr>
              <a:t>acţiunilor</a:t>
            </a:r>
            <a:r>
              <a:rPr lang="ro-RO" altLang="ro-RO" sz="1700" dirty="0">
                <a:latin typeface="Book Antiqua" panose="02040602050305030304" pitchFamily="18" charset="0"/>
                <a:cs typeface="Times New Roman" panose="02020603050405020304" pitchFamily="18" charset="0"/>
              </a:rPr>
              <a:t> educative;</a:t>
            </a:r>
          </a:p>
          <a:p>
            <a:pPr algn="just">
              <a:lnSpc>
                <a:spcPct val="140000"/>
              </a:lnSpc>
              <a:spcBef>
                <a:spcPts val="1000"/>
              </a:spcBef>
            </a:pPr>
            <a:r>
              <a:rPr lang="ro-RO" altLang="ro-RO" sz="1700" dirty="0">
                <a:latin typeface="Book Antiqua" panose="02040602050305030304" pitchFamily="18" charset="0"/>
                <a:cs typeface="Times New Roman" panose="02020603050405020304" pitchFamily="18" charset="0"/>
              </a:rPr>
              <a:t>d) de prognosticare a nevoilor </a:t>
            </a:r>
            <a:r>
              <a:rPr lang="ro-RO" altLang="ro-RO" sz="1700" dirty="0" err="1">
                <a:latin typeface="Book Antiqua" panose="02040602050305030304" pitchFamily="18" charset="0"/>
                <a:cs typeface="Times New Roman" panose="02020603050405020304" pitchFamily="18" charset="0"/>
              </a:rPr>
              <a:t>şi</a:t>
            </a:r>
            <a:r>
              <a:rPr lang="ro-RO" altLang="ro-RO" sz="1700" dirty="0">
                <a:latin typeface="Book Antiqua" panose="02040602050305030304" pitchFamily="18" charset="0"/>
                <a:cs typeface="Times New Roman" panose="02020603050405020304" pitchFamily="18" charset="0"/>
              </a:rPr>
              <a:t> </a:t>
            </a:r>
            <a:r>
              <a:rPr lang="ro-RO" altLang="ro-RO" sz="1700" dirty="0" err="1">
                <a:latin typeface="Book Antiqua" panose="02040602050305030304" pitchFamily="18" charset="0"/>
                <a:cs typeface="Times New Roman" panose="02020603050405020304" pitchFamily="18" charset="0"/>
              </a:rPr>
              <a:t>disponibilităţilor</a:t>
            </a:r>
            <a:r>
              <a:rPr lang="ro-RO" altLang="ro-RO" sz="1700" dirty="0">
                <a:latin typeface="Book Antiqua" panose="02040602050305030304" pitchFamily="18" charset="0"/>
                <a:cs typeface="Times New Roman" panose="02020603050405020304" pitchFamily="18" charset="0"/>
              </a:rPr>
              <a:t> viitoare ale elevilor;</a:t>
            </a:r>
          </a:p>
          <a:p>
            <a:pPr algn="just">
              <a:lnSpc>
                <a:spcPct val="140000"/>
              </a:lnSpc>
              <a:spcBef>
                <a:spcPts val="1000"/>
              </a:spcBef>
            </a:pPr>
            <a:r>
              <a:rPr lang="ro-RO" altLang="ro-RO" sz="1700" dirty="0">
                <a:latin typeface="Book Antiqua" panose="02040602050305030304" pitchFamily="18" charset="0"/>
                <a:cs typeface="Times New Roman" panose="02020603050405020304" pitchFamily="18" charset="0"/>
              </a:rPr>
              <a:t>e) de decizie asupra </a:t>
            </a:r>
            <a:r>
              <a:rPr lang="ro-RO" altLang="ro-RO" sz="1700" dirty="0" err="1">
                <a:latin typeface="Book Antiqua" panose="02040602050305030304" pitchFamily="18" charset="0"/>
                <a:cs typeface="Times New Roman" panose="02020603050405020304" pitchFamily="18" charset="0"/>
              </a:rPr>
              <a:t>poziţiei</a:t>
            </a:r>
            <a:r>
              <a:rPr lang="ro-RO" altLang="ro-RO" sz="1700" dirty="0">
                <a:latin typeface="Book Antiqua" panose="02040602050305030304" pitchFamily="18" charset="0"/>
                <a:cs typeface="Times New Roman" panose="02020603050405020304" pitchFamily="18" charset="0"/>
              </a:rPr>
              <a:t> unui elev într-o ierarhie;</a:t>
            </a:r>
          </a:p>
          <a:p>
            <a:pPr algn="just">
              <a:lnSpc>
                <a:spcPct val="140000"/>
              </a:lnSpc>
              <a:spcBef>
                <a:spcPts val="1000"/>
              </a:spcBef>
            </a:pPr>
            <a:r>
              <a:rPr lang="ro-RO" altLang="ro-RO" sz="1700" dirty="0">
                <a:latin typeface="Book Antiqua" panose="02040602050305030304" pitchFamily="18" charset="0"/>
                <a:cs typeface="Times New Roman" panose="02020603050405020304" pitchFamily="18" charset="0"/>
              </a:rPr>
              <a:t>f) pedagogică, în perspectiva elevului (stimulativă, de întărire a rezultatelor, de formare a unor </a:t>
            </a:r>
            <a:r>
              <a:rPr lang="ro-RO" altLang="ro-RO" sz="1700" dirty="0" err="1">
                <a:latin typeface="Book Antiqua" panose="02040602050305030304" pitchFamily="18" charset="0"/>
                <a:cs typeface="Times New Roman" panose="02020603050405020304" pitchFamily="18" charset="0"/>
              </a:rPr>
              <a:t>abilităţi</a:t>
            </a:r>
            <a:r>
              <a:rPr lang="ro-RO" altLang="ro-RO" sz="1700" dirty="0">
                <a:latin typeface="Book Antiqua" panose="02040602050305030304" pitchFamily="18" charset="0"/>
                <a:cs typeface="Times New Roman" panose="02020603050405020304" pitchFamily="18" charset="0"/>
              </a:rPr>
              <a:t>, de </a:t>
            </a:r>
            <a:r>
              <a:rPr lang="ro-RO" altLang="ro-RO" sz="1700" dirty="0" err="1">
                <a:latin typeface="Book Antiqua" panose="02040602050305030304" pitchFamily="18" charset="0"/>
                <a:cs typeface="Times New Roman" panose="02020603050405020304" pitchFamily="18" charset="0"/>
              </a:rPr>
              <a:t>conştientizare</a:t>
            </a:r>
            <a:r>
              <a:rPr lang="ro-RO" altLang="ro-RO" sz="1700" dirty="0">
                <a:latin typeface="Book Antiqua" panose="02040602050305030304" pitchFamily="18" charset="0"/>
                <a:cs typeface="Times New Roman" panose="02020603050405020304" pitchFamily="18" charset="0"/>
              </a:rPr>
              <a:t> a </a:t>
            </a:r>
            <a:r>
              <a:rPr lang="ro-RO" altLang="ro-RO" sz="1700" dirty="0" err="1">
                <a:latin typeface="Book Antiqua" panose="02040602050305030304" pitchFamily="18" charset="0"/>
                <a:cs typeface="Times New Roman" panose="02020603050405020304" pitchFamily="18" charset="0"/>
              </a:rPr>
              <a:t>posibilităţilor</a:t>
            </a:r>
            <a:r>
              <a:rPr lang="ro-RO" altLang="ro-RO" sz="1700" dirty="0">
                <a:latin typeface="Book Antiqua" panose="02040602050305030304" pitchFamily="18" charset="0"/>
                <a:cs typeface="Times New Roman" panose="02020603050405020304" pitchFamily="18" charset="0"/>
              </a:rPr>
              <a:t> de orientare </a:t>
            </a:r>
            <a:r>
              <a:rPr lang="ro-RO" altLang="ro-RO" sz="1700" dirty="0" err="1">
                <a:latin typeface="Book Antiqua" panose="02040602050305030304" pitchFamily="18" charset="0"/>
                <a:cs typeface="Times New Roman" panose="02020603050405020304" pitchFamily="18" charset="0"/>
              </a:rPr>
              <a:t>şcolară</a:t>
            </a:r>
            <a:r>
              <a:rPr lang="ro-RO" altLang="ro-RO" sz="1700" dirty="0">
                <a:latin typeface="Book Antiqua" panose="02040602050305030304" pitchFamily="18" charset="0"/>
                <a:cs typeface="Times New Roman" panose="02020603050405020304" pitchFamily="18" charset="0"/>
              </a:rPr>
              <a:t> </a:t>
            </a:r>
            <a:r>
              <a:rPr lang="ro-RO" altLang="ro-RO" sz="1700" dirty="0" err="1">
                <a:latin typeface="Book Antiqua" panose="02040602050305030304" pitchFamily="18" charset="0"/>
                <a:cs typeface="Times New Roman" panose="02020603050405020304" pitchFamily="18" charset="0"/>
              </a:rPr>
              <a:t>şi</a:t>
            </a:r>
            <a:r>
              <a:rPr lang="ro-RO" altLang="ro-RO" sz="1700" dirty="0">
                <a:latin typeface="Book Antiqua" panose="02040602050305030304" pitchFamily="18" charset="0"/>
                <a:cs typeface="Times New Roman" panose="02020603050405020304" pitchFamily="18" charset="0"/>
              </a:rPr>
              <a:t> profesională).</a:t>
            </a:r>
            <a:endParaRPr lang="ro-RO" altLang="ro-RO" sz="1700" b="1" dirty="0">
              <a:latin typeface="Book Antiqua" panose="02040602050305030304" pitchFamily="18" charset="0"/>
              <a:ea typeface="Calibri" panose="020F0502020204030204" pitchFamily="34" charset="0"/>
              <a:cs typeface="Arial" panose="020B0604020202020204" pitchFamily="34" charset="0"/>
            </a:endParaRPr>
          </a:p>
          <a:p>
            <a:pPr algn="just">
              <a:lnSpc>
                <a:spcPct val="140000"/>
              </a:lnSpc>
              <a:spcBef>
                <a:spcPts val="1000"/>
              </a:spcBef>
            </a:pPr>
            <a:r>
              <a:rPr lang="ro-RO" altLang="ro-RO" sz="1600" dirty="0">
                <a:latin typeface="Book Antiqua" panose="02040602050305030304" pitchFamily="18" charset="0"/>
                <a:cs typeface="Times New Roman" panose="02020603050405020304" pitchFamily="18" charset="0"/>
              </a:rPr>
              <a:t>	</a:t>
            </a:r>
            <a:r>
              <a:rPr lang="ro-RO" altLang="ro-RO" sz="1700" b="1" dirty="0">
                <a:latin typeface="Book Antiqua" panose="02040602050305030304" pitchFamily="18" charset="0"/>
                <a:cs typeface="Times New Roman" panose="02020603050405020304" pitchFamily="18" charset="0"/>
              </a:rPr>
              <a:t>Scopurile evaluării sunt orientarea și optimizarea procesului de predare-învățare, precum și gestionarea propriilor rezultate ale învățării. </a:t>
            </a:r>
          </a:p>
          <a:p>
            <a:pPr algn="just">
              <a:lnSpc>
                <a:spcPct val="140000"/>
              </a:lnSpc>
              <a:spcBef>
                <a:spcPts val="1000"/>
              </a:spcBef>
            </a:pPr>
            <a:endParaRPr lang="ro-RO" sz="1600" b="1" dirty="0">
              <a:latin typeface="Book Antiqua" panose="02040602050305030304" pitchFamily="18" charset="0"/>
              <a:cs typeface="Times New Roman" panose="02020603050405020304" pitchFamily="18" charset="0"/>
            </a:endParaRPr>
          </a:p>
        </p:txBody>
      </p:sp>
    </p:spTree>
    <p:extLst>
      <p:ext uri="{BB962C8B-B14F-4D97-AF65-F5344CB8AC3E}">
        <p14:creationId xmlns="" xmlns:p14="http://schemas.microsoft.com/office/powerpoint/2010/main" val="70504233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xmlns="" id="{45E038E7-C69F-404C-B061-332F9B497EF0}"/>
              </a:ext>
            </a:extLst>
          </p:cNvPr>
          <p:cNvSpPr>
            <a:spLocks noGrp="1"/>
          </p:cNvSpPr>
          <p:nvPr>
            <p:ph idx="1"/>
          </p:nvPr>
        </p:nvSpPr>
        <p:spPr>
          <a:xfrm>
            <a:off x="1236133" y="814551"/>
            <a:ext cx="10377659" cy="5774075"/>
          </a:xfrm>
        </p:spPr>
        <p:txBody>
          <a:bodyPr>
            <a:normAutofit/>
          </a:bodyPr>
          <a:lstStyle/>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pic>
        <p:nvPicPr>
          <p:cNvPr id="1026" name="Picture 1">
            <a:extLst>
              <a:ext uri="{FF2B5EF4-FFF2-40B4-BE49-F238E27FC236}">
                <a16:creationId xmlns:a16="http://schemas.microsoft.com/office/drawing/2014/main" xmlns="" id="{3F099D70-1EC9-5973-8B53-B395831EDF2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62" y="3175"/>
            <a:ext cx="3850631" cy="1094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asetăText 2">
            <a:extLst>
              <a:ext uri="{FF2B5EF4-FFF2-40B4-BE49-F238E27FC236}">
                <a16:creationId xmlns:a16="http://schemas.microsoft.com/office/drawing/2014/main" xmlns="" id="{EF70EBFB-560A-F4C4-3FF6-334FAC6C9295}"/>
              </a:ext>
            </a:extLst>
          </p:cNvPr>
          <p:cNvSpPr txBox="1"/>
          <p:nvPr/>
        </p:nvSpPr>
        <p:spPr>
          <a:xfrm>
            <a:off x="1022136" y="924847"/>
            <a:ext cx="10805651" cy="369332"/>
          </a:xfrm>
          <a:prstGeom prst="rect">
            <a:avLst/>
          </a:prstGeom>
          <a:noFill/>
        </p:spPr>
        <p:txBody>
          <a:bodyPr wrap="square">
            <a:spAutoFit/>
          </a:bodyPr>
          <a:lstStyle/>
          <a:p>
            <a:pPr marL="0" indent="0">
              <a:buNone/>
            </a:pPr>
            <a:r>
              <a:rPr lang="ro-RO" sz="1800" dirty="0">
                <a:solidFill>
                  <a:schemeClr val="tx1"/>
                </a:solidFill>
                <a:latin typeface="Book Antiqua" panose="02040602050305030304" pitchFamily="18" charset="0"/>
                <a:cs typeface="Times New Roman" panose="02020603050405020304" pitchFamily="18" charset="0"/>
              </a:rPr>
              <a:t>	</a:t>
            </a:r>
          </a:p>
        </p:txBody>
      </p:sp>
      <p:sp>
        <p:nvSpPr>
          <p:cNvPr id="4" name="CasetăText 3">
            <a:extLst>
              <a:ext uri="{FF2B5EF4-FFF2-40B4-BE49-F238E27FC236}">
                <a16:creationId xmlns:a16="http://schemas.microsoft.com/office/drawing/2014/main" xmlns="" id="{28A60FA3-4120-982C-4BA3-29EAC4FBD191}"/>
              </a:ext>
            </a:extLst>
          </p:cNvPr>
          <p:cNvSpPr txBox="1"/>
          <p:nvPr/>
        </p:nvSpPr>
        <p:spPr>
          <a:xfrm>
            <a:off x="825910" y="814551"/>
            <a:ext cx="10638503" cy="4450064"/>
          </a:xfrm>
          <a:prstGeom prst="rect">
            <a:avLst/>
          </a:prstGeom>
          <a:noFill/>
        </p:spPr>
        <p:txBody>
          <a:bodyPr wrap="square">
            <a:spAutoFit/>
          </a:bodyPr>
          <a:lstStyle/>
          <a:p>
            <a:pPr algn="just">
              <a:lnSpc>
                <a:spcPct val="140000"/>
              </a:lnSpc>
              <a:spcBef>
                <a:spcPts val="1000"/>
              </a:spcBef>
            </a:pPr>
            <a:r>
              <a:rPr lang="ro-RO" altLang="ro-RO" sz="1600" b="1" dirty="0">
                <a:latin typeface="Book Antiqua" panose="02040602050305030304" pitchFamily="18" charset="0"/>
                <a:cs typeface="Times New Roman" panose="02020603050405020304" pitchFamily="18" charset="0"/>
              </a:rPr>
              <a:t>	</a:t>
            </a:r>
            <a:r>
              <a:rPr lang="ro-RO" dirty="0">
                <a:latin typeface="Book Antiqua" panose="02040602050305030304" pitchFamily="18" charset="0"/>
                <a:cs typeface="Times New Roman" panose="02020603050405020304" pitchFamily="18" charset="0"/>
              </a:rPr>
              <a:t>Toate evaluările se realizează pe baza standardelor naționale de evaluare pentru fiecare disciplină, domeniu de studiu și modul de pregătire. Pentru toate disciplinele din învățământul primar, gimnazial și liceal, filierele teoretică, vocațională, precum și tehnologică, pentru disciplinele din trunchiul comun, standardele naționale de evaluare se elaborează de către Centrul Național pentru Curriculum și Evaluare, denumit în continuare CNCE. Pentru învățământ tehnologic - Centrul Național de Învățământ Tehnologic și Tehnologic Dual, denumit în continuare CNITTD.</a:t>
            </a:r>
          </a:p>
          <a:p>
            <a:pPr algn="just">
              <a:lnSpc>
                <a:spcPct val="140000"/>
              </a:lnSpc>
              <a:spcBef>
                <a:spcPts val="1000"/>
              </a:spcBef>
            </a:pPr>
            <a:r>
              <a:rPr lang="ro-RO" dirty="0">
                <a:latin typeface="Book Antiqua" panose="02040602050305030304" pitchFamily="18" charset="0"/>
                <a:cs typeface="Times New Roman" panose="02020603050405020304" pitchFamily="18" charset="0"/>
              </a:rPr>
              <a:t>	Controlul utilizării și al respectării standardelor naționale de evaluare de către cadrele didactice se realizează prin inspecția școlară. (3) Evaluarea elevilor fără respectarea standardelor naționale de evaluare și/sau evaluarea fără respectarea metodologiilor de evaluare, săvârșită de personalul didactic, constituie abatere disciplinară și se sancționează în conformitate cu prevederile art. 210 alin. (1)  sancțiuni disciplinare. </a:t>
            </a:r>
          </a:p>
        </p:txBody>
      </p:sp>
    </p:spTree>
    <p:extLst>
      <p:ext uri="{BB962C8B-B14F-4D97-AF65-F5344CB8AC3E}">
        <p14:creationId xmlns="" xmlns:p14="http://schemas.microsoft.com/office/powerpoint/2010/main" val="103394094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xmlns="" id="{45E038E7-C69F-404C-B061-332F9B497EF0}"/>
              </a:ext>
            </a:extLst>
          </p:cNvPr>
          <p:cNvSpPr>
            <a:spLocks noGrp="1"/>
          </p:cNvSpPr>
          <p:nvPr>
            <p:ph idx="1"/>
          </p:nvPr>
        </p:nvSpPr>
        <p:spPr>
          <a:xfrm>
            <a:off x="1236133" y="814551"/>
            <a:ext cx="10377659" cy="5774075"/>
          </a:xfrm>
        </p:spPr>
        <p:txBody>
          <a:bodyPr>
            <a:normAutofit/>
          </a:bodyPr>
          <a:lstStyle/>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pic>
        <p:nvPicPr>
          <p:cNvPr id="1026" name="Picture 1">
            <a:extLst>
              <a:ext uri="{FF2B5EF4-FFF2-40B4-BE49-F238E27FC236}">
                <a16:creationId xmlns:a16="http://schemas.microsoft.com/office/drawing/2014/main" xmlns="" id="{3F099D70-1EC9-5973-8B53-B395831EDF2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62" y="3175"/>
            <a:ext cx="3850631" cy="1094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asetăText 2">
            <a:extLst>
              <a:ext uri="{FF2B5EF4-FFF2-40B4-BE49-F238E27FC236}">
                <a16:creationId xmlns:a16="http://schemas.microsoft.com/office/drawing/2014/main" xmlns="" id="{EF70EBFB-560A-F4C4-3FF6-334FAC6C9295}"/>
              </a:ext>
            </a:extLst>
          </p:cNvPr>
          <p:cNvSpPr txBox="1"/>
          <p:nvPr/>
        </p:nvSpPr>
        <p:spPr>
          <a:xfrm>
            <a:off x="1022136" y="924847"/>
            <a:ext cx="10805651" cy="369332"/>
          </a:xfrm>
          <a:prstGeom prst="rect">
            <a:avLst/>
          </a:prstGeom>
          <a:noFill/>
        </p:spPr>
        <p:txBody>
          <a:bodyPr wrap="square">
            <a:spAutoFit/>
          </a:bodyPr>
          <a:lstStyle/>
          <a:p>
            <a:pPr marL="0" indent="0">
              <a:buNone/>
            </a:pPr>
            <a:r>
              <a:rPr lang="ro-RO" sz="1800" dirty="0">
                <a:solidFill>
                  <a:schemeClr val="tx1"/>
                </a:solidFill>
                <a:latin typeface="Book Antiqua" panose="02040602050305030304" pitchFamily="18" charset="0"/>
                <a:cs typeface="Times New Roman" panose="02020603050405020304" pitchFamily="18" charset="0"/>
              </a:rPr>
              <a:t>	</a:t>
            </a:r>
          </a:p>
        </p:txBody>
      </p:sp>
      <p:sp>
        <p:nvSpPr>
          <p:cNvPr id="4" name="CasetăText 3">
            <a:extLst>
              <a:ext uri="{FF2B5EF4-FFF2-40B4-BE49-F238E27FC236}">
                <a16:creationId xmlns:a16="http://schemas.microsoft.com/office/drawing/2014/main" xmlns="" id="{28A60FA3-4120-982C-4BA3-29EAC4FBD191}"/>
              </a:ext>
            </a:extLst>
          </p:cNvPr>
          <p:cNvSpPr txBox="1"/>
          <p:nvPr/>
        </p:nvSpPr>
        <p:spPr>
          <a:xfrm>
            <a:off x="825910" y="814551"/>
            <a:ext cx="10638503" cy="4989507"/>
          </a:xfrm>
          <a:prstGeom prst="rect">
            <a:avLst/>
          </a:prstGeom>
          <a:noFill/>
        </p:spPr>
        <p:txBody>
          <a:bodyPr wrap="square">
            <a:spAutoFit/>
          </a:bodyPr>
          <a:lstStyle/>
          <a:p>
            <a:pPr algn="ctr">
              <a:lnSpc>
                <a:spcPct val="140000"/>
              </a:lnSpc>
              <a:spcBef>
                <a:spcPts val="1000"/>
              </a:spcBef>
            </a:pPr>
            <a:r>
              <a:rPr lang="ro-RO" altLang="ro-RO" sz="1600" b="1" dirty="0">
                <a:latin typeface="Book Antiqua" panose="02040602050305030304" pitchFamily="18" charset="0"/>
                <a:cs typeface="Times New Roman" panose="02020603050405020304" pitchFamily="18" charset="0"/>
              </a:rPr>
              <a:t>	</a:t>
            </a:r>
            <a:r>
              <a:rPr lang="ro-RO" altLang="ro-RO" b="1" dirty="0">
                <a:latin typeface="Book Antiqua" panose="02040602050305030304" pitchFamily="18" charset="0"/>
                <a:cs typeface="Times New Roman" panose="02020603050405020304" pitchFamily="18" charset="0"/>
              </a:rPr>
              <a:t>Evaluarea în parcursul școlar</a:t>
            </a:r>
          </a:p>
          <a:p>
            <a:pPr algn="just">
              <a:lnSpc>
                <a:spcPct val="140000"/>
              </a:lnSpc>
              <a:spcBef>
                <a:spcPts val="1000"/>
              </a:spcBef>
            </a:pPr>
            <a:r>
              <a:rPr lang="ro-RO" altLang="ro-RO" sz="1600" dirty="0">
                <a:latin typeface="Book Antiqua" panose="02040602050305030304" pitchFamily="18" charset="0"/>
                <a:cs typeface="Times New Roman" panose="02020603050405020304" pitchFamily="18" charset="0"/>
              </a:rPr>
              <a:t>	</a:t>
            </a:r>
            <a:r>
              <a:rPr lang="ro-RO" altLang="ro-RO" sz="1700" dirty="0">
                <a:latin typeface="Book Antiqua" panose="02040602050305030304" pitchFamily="18" charset="0"/>
                <a:cs typeface="Times New Roman" panose="02020603050405020304" pitchFamily="18" charset="0"/>
              </a:rPr>
              <a:t>Portofoliul educațional cuprinde documente relevante pentru rezultatele învățării elevilor: certificări care prezintă rezultate la disciplinele de studiu, pe ani de studiu/niveluri de școlarizare, rezultate la evaluările naționale și recomandări de recuperare a pierderilor de învățare, produse sau rezultate ale activităților desfășurate, diplome, certificate sau alte înscrisuri obținute în urma evaluării competențelor dobândite în diferite contexte, formale, </a:t>
            </a:r>
            <a:r>
              <a:rPr lang="ro-RO" altLang="ro-RO" sz="1700" dirty="0" err="1">
                <a:latin typeface="Book Antiqua" panose="02040602050305030304" pitchFamily="18" charset="0"/>
                <a:cs typeface="Times New Roman" panose="02020603050405020304" pitchFamily="18" charset="0"/>
              </a:rPr>
              <a:t>nonformale</a:t>
            </a:r>
            <a:r>
              <a:rPr lang="ro-RO" altLang="ro-RO" sz="1700" dirty="0">
                <a:latin typeface="Book Antiqua" panose="02040602050305030304" pitchFamily="18" charset="0"/>
                <a:cs typeface="Times New Roman" panose="02020603050405020304" pitchFamily="18" charset="0"/>
              </a:rPr>
              <a:t> și informale. </a:t>
            </a:r>
          </a:p>
          <a:p>
            <a:pPr algn="just">
              <a:lnSpc>
                <a:spcPct val="140000"/>
              </a:lnSpc>
              <a:spcBef>
                <a:spcPts val="1000"/>
              </a:spcBef>
            </a:pPr>
            <a:r>
              <a:rPr lang="ro-RO" altLang="ro-RO" sz="1700" dirty="0">
                <a:latin typeface="Book Antiqua" panose="02040602050305030304" pitchFamily="18" charset="0"/>
                <a:cs typeface="Times New Roman" panose="02020603050405020304" pitchFamily="18" charset="0"/>
              </a:rPr>
              <a:t>	Portofoliul educațional se utilizează începând cu debutul învățământului obligatoriu și este utilizat pe tot parcursul învățământului preuniversitar. Informații din portofoliul educațional pot fi utilizate pentru identificarea decalajelor educaționale și fundamentarea intervențiilor de sprijin.</a:t>
            </a:r>
          </a:p>
          <a:p>
            <a:pPr algn="just">
              <a:lnSpc>
                <a:spcPct val="140000"/>
              </a:lnSpc>
              <a:spcBef>
                <a:spcPts val="1000"/>
              </a:spcBef>
            </a:pPr>
            <a:r>
              <a:rPr lang="ro-RO" altLang="ro-RO" sz="1700" dirty="0">
                <a:latin typeface="Book Antiqua" panose="02040602050305030304" pitchFamily="18" charset="0"/>
                <a:cs typeface="Times New Roman" panose="02020603050405020304" pitchFamily="18" charset="0"/>
              </a:rPr>
              <a:t>	Portofoliul educațional este obligatoriu începând cu generația de preșcolari care intră în grupa mijlocie și generația de elevi din clasa pregătitoare, în anul școlar 2024—2025.</a:t>
            </a:r>
          </a:p>
          <a:p>
            <a:pPr algn="just">
              <a:lnSpc>
                <a:spcPct val="140000"/>
              </a:lnSpc>
              <a:spcBef>
                <a:spcPts val="1000"/>
              </a:spcBef>
            </a:pPr>
            <a:r>
              <a:rPr lang="ro-RO" altLang="ro-RO" sz="1700" dirty="0">
                <a:latin typeface="Book Antiqua" panose="02040602050305030304" pitchFamily="18" charset="0"/>
                <a:cs typeface="Times New Roman" panose="02020603050405020304" pitchFamily="18" charset="0"/>
              </a:rPr>
              <a:t>	</a:t>
            </a:r>
            <a:endParaRPr lang="ro-RO" sz="1700" b="1" dirty="0">
              <a:latin typeface="Book Antiqua" panose="02040602050305030304" pitchFamily="18" charset="0"/>
              <a:cs typeface="Times New Roman" panose="02020603050405020304" pitchFamily="18" charset="0"/>
            </a:endParaRPr>
          </a:p>
        </p:txBody>
      </p:sp>
    </p:spTree>
    <p:extLst>
      <p:ext uri="{BB962C8B-B14F-4D97-AF65-F5344CB8AC3E}">
        <p14:creationId xmlns="" xmlns:p14="http://schemas.microsoft.com/office/powerpoint/2010/main" val="331071333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xmlns="" id="{45E038E7-C69F-404C-B061-332F9B497EF0}"/>
              </a:ext>
            </a:extLst>
          </p:cNvPr>
          <p:cNvSpPr>
            <a:spLocks noGrp="1"/>
          </p:cNvSpPr>
          <p:nvPr>
            <p:ph idx="1"/>
          </p:nvPr>
        </p:nvSpPr>
        <p:spPr>
          <a:xfrm>
            <a:off x="1236133" y="814551"/>
            <a:ext cx="10377659" cy="5774075"/>
          </a:xfrm>
        </p:spPr>
        <p:txBody>
          <a:bodyPr>
            <a:normAutofit/>
          </a:bodyPr>
          <a:lstStyle/>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pic>
        <p:nvPicPr>
          <p:cNvPr id="1026" name="Picture 1">
            <a:extLst>
              <a:ext uri="{FF2B5EF4-FFF2-40B4-BE49-F238E27FC236}">
                <a16:creationId xmlns:a16="http://schemas.microsoft.com/office/drawing/2014/main" xmlns="" id="{3F099D70-1EC9-5973-8B53-B395831EDF2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62" y="3175"/>
            <a:ext cx="3850631" cy="1094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asetăText 2">
            <a:extLst>
              <a:ext uri="{FF2B5EF4-FFF2-40B4-BE49-F238E27FC236}">
                <a16:creationId xmlns:a16="http://schemas.microsoft.com/office/drawing/2014/main" xmlns="" id="{EF70EBFB-560A-F4C4-3FF6-334FAC6C9295}"/>
              </a:ext>
            </a:extLst>
          </p:cNvPr>
          <p:cNvSpPr txBox="1"/>
          <p:nvPr/>
        </p:nvSpPr>
        <p:spPr>
          <a:xfrm>
            <a:off x="1022136" y="924847"/>
            <a:ext cx="10805651" cy="369332"/>
          </a:xfrm>
          <a:prstGeom prst="rect">
            <a:avLst/>
          </a:prstGeom>
          <a:noFill/>
        </p:spPr>
        <p:txBody>
          <a:bodyPr wrap="square">
            <a:spAutoFit/>
          </a:bodyPr>
          <a:lstStyle/>
          <a:p>
            <a:pPr marL="0" indent="0">
              <a:buNone/>
            </a:pPr>
            <a:r>
              <a:rPr lang="ro-RO" sz="1800" dirty="0">
                <a:solidFill>
                  <a:schemeClr val="tx1"/>
                </a:solidFill>
                <a:latin typeface="Book Antiqua" panose="02040602050305030304" pitchFamily="18" charset="0"/>
                <a:cs typeface="Times New Roman" panose="02020603050405020304" pitchFamily="18" charset="0"/>
              </a:rPr>
              <a:t>	</a:t>
            </a:r>
          </a:p>
        </p:txBody>
      </p:sp>
      <p:sp>
        <p:nvSpPr>
          <p:cNvPr id="4" name="CasetăText 3">
            <a:extLst>
              <a:ext uri="{FF2B5EF4-FFF2-40B4-BE49-F238E27FC236}">
                <a16:creationId xmlns:a16="http://schemas.microsoft.com/office/drawing/2014/main" xmlns="" id="{28A60FA3-4120-982C-4BA3-29EAC4FBD191}"/>
              </a:ext>
            </a:extLst>
          </p:cNvPr>
          <p:cNvSpPr txBox="1"/>
          <p:nvPr/>
        </p:nvSpPr>
        <p:spPr>
          <a:xfrm>
            <a:off x="825910" y="814551"/>
            <a:ext cx="10638503" cy="5355120"/>
          </a:xfrm>
          <a:prstGeom prst="rect">
            <a:avLst/>
          </a:prstGeom>
          <a:noFill/>
        </p:spPr>
        <p:txBody>
          <a:bodyPr wrap="square">
            <a:spAutoFit/>
          </a:bodyPr>
          <a:lstStyle/>
          <a:p>
            <a:pPr algn="just">
              <a:lnSpc>
                <a:spcPct val="140000"/>
              </a:lnSpc>
              <a:spcBef>
                <a:spcPts val="1000"/>
              </a:spcBef>
            </a:pPr>
            <a:r>
              <a:rPr lang="ro-RO" altLang="ro-RO" sz="1700" dirty="0">
                <a:latin typeface="Book Antiqua" panose="02040602050305030304" pitchFamily="18" charset="0"/>
                <a:cs typeface="Times New Roman" panose="02020603050405020304" pitchFamily="18" charset="0"/>
              </a:rPr>
              <a:t>	Formatul portofoliului educațional, modalitatea de înscriere a datelor și alte detalii sunt cuprinse în metodologia specifică aprobată prin ordin al ministrului educației în termen de 6 luni de la data intrării în vigoare a prezentei legi. </a:t>
            </a:r>
            <a:r>
              <a:rPr lang="ro-RO" altLang="ro-RO" sz="1700" b="1" dirty="0">
                <a:latin typeface="Book Antiqua" panose="02040602050305030304" pitchFamily="18" charset="0"/>
                <a:cs typeface="Times New Roman" panose="02020603050405020304" pitchFamily="18" charset="0"/>
              </a:rPr>
              <a:t>	</a:t>
            </a:r>
          </a:p>
          <a:p>
            <a:pPr algn="just">
              <a:lnSpc>
                <a:spcPct val="140000"/>
              </a:lnSpc>
              <a:spcBef>
                <a:spcPts val="1000"/>
              </a:spcBef>
            </a:pPr>
            <a:r>
              <a:rPr lang="ro-RO" altLang="ro-RO" sz="1700" dirty="0">
                <a:latin typeface="Book Antiqua" panose="02040602050305030304" pitchFamily="18" charset="0"/>
                <a:cs typeface="Times New Roman" panose="02020603050405020304" pitchFamily="18" charset="0"/>
              </a:rPr>
              <a:t>	Ministerul Educației prin intermediul CNEI și CJRAE/CMBRAE va asigura resursele necesare achiziționării instrumentelor de evaluare, iar prin intermediul CNFDCD și centrelor pentru cariera didactică, denumite în continuare CCD, va asigura costurile licențierii de 36 MONITORUL OFICIAL AL ROMÂNIEI, PARTEA I, Nr. 613/5.VII.2023 către consilierul școlar a utilizării instrumentelor, precum și costurile de formare pentru utilizarea instrumentelor licențiate.</a:t>
            </a:r>
          </a:p>
          <a:p>
            <a:pPr algn="just">
              <a:lnSpc>
                <a:spcPct val="140000"/>
              </a:lnSpc>
              <a:spcBef>
                <a:spcPts val="1000"/>
              </a:spcBef>
            </a:pPr>
            <a:r>
              <a:rPr lang="ro-RO" sz="1700" dirty="0">
                <a:latin typeface="Book Antiqua" panose="02040602050305030304" pitchFamily="18" charset="0"/>
                <a:cs typeface="Times New Roman" panose="02020603050405020304" pitchFamily="18" charset="0"/>
              </a:rPr>
              <a:t>	Cadrele didactice (preșcolar / clasa I) împreună cu consilierul școlar vor întocmi rapoarte descriptive de evaluare referitor la dezvoltarea fizică și la formarea competențelor </a:t>
            </a:r>
            <a:r>
              <a:rPr lang="ro-RO" sz="1700" dirty="0" smtClean="0">
                <a:latin typeface="Book Antiqua" panose="02040602050305030304" pitchFamily="18" charset="0"/>
                <a:cs typeface="Times New Roman" panose="02020603050405020304" pitchFamily="18" charset="0"/>
              </a:rPr>
              <a:t>socioemoționale </a:t>
            </a:r>
            <a:r>
              <a:rPr lang="ro-RO" sz="1700" dirty="0">
                <a:latin typeface="Book Antiqua" panose="02040602050305030304" pitchFamily="18" charset="0"/>
                <a:cs typeface="Times New Roman" panose="02020603050405020304" pitchFamily="18" charset="0"/>
              </a:rPr>
              <a:t>și cognitive, cu centrare pe abilitățile de citit, scris și calcul matematic, ale elevului, prin raportare la standardele naționale de evaluare.</a:t>
            </a:r>
          </a:p>
          <a:p>
            <a:pPr algn="just">
              <a:lnSpc>
                <a:spcPct val="140000"/>
              </a:lnSpc>
              <a:spcBef>
                <a:spcPts val="1000"/>
              </a:spcBef>
            </a:pPr>
            <a:endParaRPr lang="ro-RO" dirty="0">
              <a:latin typeface="Book Antiqua" panose="02040602050305030304" pitchFamily="18" charset="0"/>
              <a:cs typeface="Times New Roman" panose="02020603050405020304" pitchFamily="18" charset="0"/>
            </a:endParaRPr>
          </a:p>
        </p:txBody>
      </p:sp>
    </p:spTree>
    <p:extLst>
      <p:ext uri="{BB962C8B-B14F-4D97-AF65-F5344CB8AC3E}">
        <p14:creationId xmlns="" xmlns:p14="http://schemas.microsoft.com/office/powerpoint/2010/main" val="120680864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xmlns="" id="{45E038E7-C69F-404C-B061-332F9B497EF0}"/>
              </a:ext>
            </a:extLst>
          </p:cNvPr>
          <p:cNvSpPr>
            <a:spLocks noGrp="1"/>
          </p:cNvSpPr>
          <p:nvPr>
            <p:ph idx="1"/>
          </p:nvPr>
        </p:nvSpPr>
        <p:spPr>
          <a:xfrm>
            <a:off x="1236133" y="814551"/>
            <a:ext cx="10377659" cy="5774075"/>
          </a:xfrm>
        </p:spPr>
        <p:txBody>
          <a:bodyPr>
            <a:normAutofit/>
          </a:bodyPr>
          <a:lstStyle/>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pic>
        <p:nvPicPr>
          <p:cNvPr id="1026" name="Picture 1">
            <a:extLst>
              <a:ext uri="{FF2B5EF4-FFF2-40B4-BE49-F238E27FC236}">
                <a16:creationId xmlns:a16="http://schemas.microsoft.com/office/drawing/2014/main" xmlns="" id="{3F099D70-1EC9-5973-8B53-B395831EDF2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62" y="3175"/>
            <a:ext cx="3850631" cy="1094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asetăText 2">
            <a:extLst>
              <a:ext uri="{FF2B5EF4-FFF2-40B4-BE49-F238E27FC236}">
                <a16:creationId xmlns:a16="http://schemas.microsoft.com/office/drawing/2014/main" xmlns="" id="{EF70EBFB-560A-F4C4-3FF6-334FAC6C9295}"/>
              </a:ext>
            </a:extLst>
          </p:cNvPr>
          <p:cNvSpPr txBox="1"/>
          <p:nvPr/>
        </p:nvSpPr>
        <p:spPr>
          <a:xfrm>
            <a:off x="1022136" y="924847"/>
            <a:ext cx="10805651" cy="369332"/>
          </a:xfrm>
          <a:prstGeom prst="rect">
            <a:avLst/>
          </a:prstGeom>
          <a:noFill/>
        </p:spPr>
        <p:txBody>
          <a:bodyPr wrap="square">
            <a:spAutoFit/>
          </a:bodyPr>
          <a:lstStyle/>
          <a:p>
            <a:pPr marL="0" indent="0">
              <a:buNone/>
            </a:pPr>
            <a:r>
              <a:rPr lang="ro-RO" sz="1800" dirty="0">
                <a:solidFill>
                  <a:schemeClr val="tx1"/>
                </a:solidFill>
                <a:latin typeface="Book Antiqua" panose="02040602050305030304" pitchFamily="18" charset="0"/>
                <a:cs typeface="Times New Roman" panose="02020603050405020304" pitchFamily="18" charset="0"/>
              </a:rPr>
              <a:t>	</a:t>
            </a:r>
          </a:p>
        </p:txBody>
      </p:sp>
      <p:sp>
        <p:nvSpPr>
          <p:cNvPr id="4" name="CasetăText 3">
            <a:extLst>
              <a:ext uri="{FF2B5EF4-FFF2-40B4-BE49-F238E27FC236}">
                <a16:creationId xmlns:a16="http://schemas.microsoft.com/office/drawing/2014/main" xmlns="" id="{28A60FA3-4120-982C-4BA3-29EAC4FBD191}"/>
              </a:ext>
            </a:extLst>
          </p:cNvPr>
          <p:cNvSpPr txBox="1"/>
          <p:nvPr/>
        </p:nvSpPr>
        <p:spPr>
          <a:xfrm>
            <a:off x="825910" y="814551"/>
            <a:ext cx="10638503" cy="5484386"/>
          </a:xfrm>
          <a:prstGeom prst="rect">
            <a:avLst/>
          </a:prstGeom>
          <a:noFill/>
        </p:spPr>
        <p:txBody>
          <a:bodyPr wrap="square">
            <a:spAutoFit/>
          </a:bodyPr>
          <a:lstStyle/>
          <a:p>
            <a:pPr algn="just">
              <a:lnSpc>
                <a:spcPct val="140000"/>
              </a:lnSpc>
              <a:spcBef>
                <a:spcPts val="1000"/>
              </a:spcBef>
            </a:pPr>
            <a:r>
              <a:rPr lang="ro-RO" sz="1600" b="1" dirty="0">
                <a:latin typeface="Book Antiqua" panose="02040602050305030304" pitchFamily="18" charset="0"/>
                <a:cs typeface="Times New Roman" panose="02020603050405020304" pitchFamily="18" charset="0"/>
              </a:rPr>
              <a:t>	</a:t>
            </a:r>
            <a:r>
              <a:rPr lang="ro-RO" dirty="0">
                <a:latin typeface="Book Antiqua" panose="02040602050305030304" pitchFamily="18" charset="0"/>
                <a:cs typeface="Times New Roman" panose="02020603050405020304" pitchFamily="18" charset="0"/>
              </a:rPr>
              <a:t>La finalul claselor a II-a, a IV-a și a VI-a, elevii susțin evaluări naționale scrise, obligatorii, la limbă și comunicare, matematică și științe, în baza metodologiei aprobate prin ordin al ministrului educației. </a:t>
            </a:r>
          </a:p>
          <a:p>
            <a:pPr algn="just">
              <a:lnSpc>
                <a:spcPct val="140000"/>
              </a:lnSpc>
              <a:spcBef>
                <a:spcPts val="1000"/>
              </a:spcBef>
            </a:pPr>
            <a:r>
              <a:rPr lang="ro-RO" dirty="0">
                <a:latin typeface="Book Antiqua" panose="02040602050305030304" pitchFamily="18" charset="0"/>
                <a:cs typeface="Times New Roman" panose="02020603050405020304" pitchFamily="18" charset="0"/>
              </a:rPr>
              <a:t>	Aceste evaluări includ și itemi pentru evaluarea nivelului de alfabetizare funcțională a elevilor. Proba de limbă și comunicare cuprinde, pentru elevii din clasele cu predare în limbile minorităților naționale, și limba maternă. Rezultatele acestor evaluări contribuie la monitorizarea calității învățării, cu rol reglator la nivel de sistem. </a:t>
            </a:r>
          </a:p>
          <a:p>
            <a:pPr algn="just">
              <a:lnSpc>
                <a:spcPct val="140000"/>
              </a:lnSpc>
              <a:spcBef>
                <a:spcPts val="1000"/>
              </a:spcBef>
            </a:pPr>
            <a:r>
              <a:rPr lang="ro-RO" dirty="0">
                <a:latin typeface="Book Antiqua" panose="02040602050305030304" pitchFamily="18" charset="0"/>
                <a:cs typeface="Times New Roman" panose="02020603050405020304" pitchFamily="18" charset="0"/>
              </a:rPr>
              <a:t>	Rezultatele evaluărilor de la finalul claselor a II-a, a IV-a și a VI-a sunt utilizate pentru elaborarea planurilor individualizate de învățare ale elevilor și sunt trecute în portofoliul educațional al elevului. Rezultatele evaluărilor sumative standardizate stau la baza elaborării planurilor individualizate de învățare, reprezentând criteriu de evaluare a activității profesionale a personalului didactic de predare, conform metodologiei specifice, aprobate prin ordin al ministrului educației.</a:t>
            </a:r>
          </a:p>
          <a:p>
            <a:pPr algn="just">
              <a:lnSpc>
                <a:spcPct val="140000"/>
              </a:lnSpc>
              <a:spcBef>
                <a:spcPts val="1000"/>
              </a:spcBef>
            </a:pPr>
            <a:endParaRPr lang="ro-RO" dirty="0">
              <a:latin typeface="Book Antiqua" panose="02040602050305030304" pitchFamily="18" charset="0"/>
              <a:cs typeface="Times New Roman" panose="02020603050405020304" pitchFamily="18" charset="0"/>
            </a:endParaRPr>
          </a:p>
        </p:txBody>
      </p:sp>
    </p:spTree>
    <p:extLst>
      <p:ext uri="{BB962C8B-B14F-4D97-AF65-F5344CB8AC3E}">
        <p14:creationId xmlns="" xmlns:p14="http://schemas.microsoft.com/office/powerpoint/2010/main" val="330011431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xmlns="" id="{45E038E7-C69F-404C-B061-332F9B497EF0}"/>
              </a:ext>
            </a:extLst>
          </p:cNvPr>
          <p:cNvSpPr>
            <a:spLocks noGrp="1"/>
          </p:cNvSpPr>
          <p:nvPr>
            <p:ph idx="1"/>
          </p:nvPr>
        </p:nvSpPr>
        <p:spPr>
          <a:xfrm>
            <a:off x="1236133" y="814551"/>
            <a:ext cx="10377659" cy="5774075"/>
          </a:xfrm>
        </p:spPr>
        <p:txBody>
          <a:bodyPr>
            <a:normAutofit/>
          </a:bodyPr>
          <a:lstStyle/>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pic>
        <p:nvPicPr>
          <p:cNvPr id="1026" name="Picture 1">
            <a:extLst>
              <a:ext uri="{FF2B5EF4-FFF2-40B4-BE49-F238E27FC236}">
                <a16:creationId xmlns:a16="http://schemas.microsoft.com/office/drawing/2014/main" xmlns="" id="{3F099D70-1EC9-5973-8B53-B395831EDF2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62" y="3175"/>
            <a:ext cx="3850631" cy="1094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asetăText 2">
            <a:extLst>
              <a:ext uri="{FF2B5EF4-FFF2-40B4-BE49-F238E27FC236}">
                <a16:creationId xmlns:a16="http://schemas.microsoft.com/office/drawing/2014/main" xmlns="" id="{EF70EBFB-560A-F4C4-3FF6-334FAC6C9295}"/>
              </a:ext>
            </a:extLst>
          </p:cNvPr>
          <p:cNvSpPr txBox="1"/>
          <p:nvPr/>
        </p:nvSpPr>
        <p:spPr>
          <a:xfrm>
            <a:off x="1022136" y="924847"/>
            <a:ext cx="10805651" cy="646331"/>
          </a:xfrm>
          <a:prstGeom prst="rect">
            <a:avLst/>
          </a:prstGeom>
          <a:noFill/>
        </p:spPr>
        <p:txBody>
          <a:bodyPr wrap="square">
            <a:spAutoFit/>
          </a:bodyPr>
          <a:lstStyle/>
          <a:p>
            <a:pPr marL="0" indent="0" algn="just" eaLnBrk="1" hangingPunct="1">
              <a:buFont typeface="Wingdings 3" panose="05040102010807070707" pitchFamily="18" charset="2"/>
              <a:buNone/>
            </a:pPr>
            <a:endParaRPr lang="ro-RO" altLang="ro-RO" sz="1800" dirty="0">
              <a:solidFill>
                <a:schemeClr val="tx1"/>
              </a:solidFill>
              <a:latin typeface="Book Antiqua" panose="02040602050305030304" pitchFamily="18" charset="0"/>
              <a:cs typeface="Times New Roman" panose="02020603050405020304" pitchFamily="18" charset="0"/>
            </a:endParaRPr>
          </a:p>
          <a:p>
            <a:pPr marL="0" indent="0">
              <a:buNone/>
            </a:pPr>
            <a:r>
              <a:rPr lang="ro-RO" sz="1800" dirty="0">
                <a:solidFill>
                  <a:schemeClr val="tx1"/>
                </a:solidFill>
                <a:latin typeface="Book Antiqua" panose="02040602050305030304" pitchFamily="18" charset="0"/>
                <a:cs typeface="Times New Roman" panose="02020603050405020304" pitchFamily="18" charset="0"/>
              </a:rPr>
              <a:t>	</a:t>
            </a:r>
          </a:p>
        </p:txBody>
      </p:sp>
      <p:sp>
        <p:nvSpPr>
          <p:cNvPr id="4" name="CasetăText 3">
            <a:extLst>
              <a:ext uri="{FF2B5EF4-FFF2-40B4-BE49-F238E27FC236}">
                <a16:creationId xmlns:a16="http://schemas.microsoft.com/office/drawing/2014/main" xmlns="" id="{E65F88B2-54BE-5823-1EA8-9C94BF7F8453}"/>
              </a:ext>
            </a:extLst>
          </p:cNvPr>
          <p:cNvSpPr txBox="1"/>
          <p:nvPr/>
        </p:nvSpPr>
        <p:spPr>
          <a:xfrm>
            <a:off x="808141" y="1097280"/>
            <a:ext cx="10805651" cy="4247317"/>
          </a:xfrm>
          <a:prstGeom prst="rect">
            <a:avLst/>
          </a:prstGeom>
          <a:noFill/>
        </p:spPr>
        <p:txBody>
          <a:bodyPr wrap="square">
            <a:spAutoFit/>
          </a:bodyPr>
          <a:lstStyle/>
          <a:p>
            <a:pPr algn="ctr">
              <a:lnSpc>
                <a:spcPct val="150000"/>
              </a:lnSpc>
            </a:pPr>
            <a:r>
              <a:rPr lang="ro-RO" b="1" u="sng" dirty="0">
                <a:latin typeface="Book Antiqua" panose="02040602050305030304" pitchFamily="18" charset="0"/>
                <a:cs typeface="Arial" panose="020B0604020202020204" pitchFamily="34" charset="0"/>
              </a:rPr>
              <a:t>Evaluarea națională / Examenul de bacalaureat </a:t>
            </a:r>
          </a:p>
          <a:p>
            <a:pPr algn="just">
              <a:lnSpc>
                <a:spcPct val="150000"/>
              </a:lnSpc>
            </a:pPr>
            <a:r>
              <a:rPr lang="ro-RO" dirty="0">
                <a:latin typeface="Book Antiqua" panose="02040602050305030304" pitchFamily="18" charset="0"/>
                <a:cs typeface="Arial" panose="020B0604020202020204" pitchFamily="34" charset="0"/>
              </a:rPr>
              <a:t>	Evaluarea națională a absolvenților clasei a VIII-a constă în probe la disciplinele limba și literatura română, matematică, respectiv limba maternă, pentru elevii care au urmat studiile gimnaziale într-o limbă a minorităților naționale și opțional pentru elevii care au studiat limba maternă conform art. 60 alin. (5), fiind organizată conform metodologiei aprobate prin ordin al ministrului educației. (</a:t>
            </a:r>
            <a:r>
              <a:rPr lang="ro-RO" dirty="0" smtClean="0">
                <a:latin typeface="Book Antiqua" panose="02040602050305030304" pitchFamily="18" charset="0"/>
                <a:cs typeface="Arial" panose="020B0604020202020204" pitchFamily="34" charset="0"/>
              </a:rPr>
              <a:t>Art </a:t>
            </a:r>
            <a:r>
              <a:rPr lang="ro-RO" dirty="0">
                <a:latin typeface="Book Antiqua" panose="02040602050305030304" pitchFamily="18" charset="0"/>
                <a:cs typeface="Arial" panose="020B0604020202020204" pitchFamily="34" charset="0"/>
              </a:rPr>
              <a:t>101).</a:t>
            </a:r>
          </a:p>
          <a:p>
            <a:pPr algn="just">
              <a:lnSpc>
                <a:spcPct val="150000"/>
              </a:lnSpc>
            </a:pPr>
            <a:r>
              <a:rPr lang="ro-RO" dirty="0">
                <a:latin typeface="Book Antiqua" panose="02040602050305030304" pitchFamily="18" charset="0"/>
                <a:cs typeface="Arial" panose="020B0604020202020204" pitchFamily="34" charset="0"/>
              </a:rPr>
              <a:t>	</a:t>
            </a:r>
          </a:p>
          <a:p>
            <a:pPr algn="just">
              <a:lnSpc>
                <a:spcPct val="150000"/>
              </a:lnSpc>
            </a:pPr>
            <a:r>
              <a:rPr lang="ro-RO" dirty="0">
                <a:latin typeface="Book Antiqua" panose="02040602050305030304" pitchFamily="18" charset="0"/>
                <a:cs typeface="Arial" panose="020B0604020202020204" pitchFamily="34" charset="0"/>
              </a:rPr>
              <a:t>	Absolvenții învățământului liceal primesc diploma de absolvire, foaia matricolă și, după caz, certificatul de calificare profesională de nivel 3 sau 4, parte a portofoliului educațional, care atestă finalizarea studiilor liceale și care conferă dreptul de acces, în condițiile legii, pe piața muncii.</a:t>
            </a:r>
          </a:p>
          <a:p>
            <a:pPr algn="just">
              <a:lnSpc>
                <a:spcPct val="150000"/>
              </a:lnSpc>
            </a:pPr>
            <a:r>
              <a:rPr lang="ro-RO" altLang="ro-RO" b="1" dirty="0">
                <a:latin typeface="Book Antiqua" panose="02040602050305030304" pitchFamily="18" charset="0"/>
                <a:ea typeface="Calibri" panose="020F0502020204030204" pitchFamily="34" charset="0"/>
                <a:cs typeface="Arial" panose="020B0604020202020204" pitchFamily="34" charset="0"/>
              </a:rPr>
              <a:t>	</a:t>
            </a:r>
            <a:endParaRPr lang="ro-RO" dirty="0"/>
          </a:p>
        </p:txBody>
      </p:sp>
    </p:spTree>
    <p:extLst>
      <p:ext uri="{BB962C8B-B14F-4D97-AF65-F5344CB8AC3E}">
        <p14:creationId xmlns="" xmlns:p14="http://schemas.microsoft.com/office/powerpoint/2010/main" val="124397072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xmlns="" id="{45E038E7-C69F-404C-B061-332F9B497EF0}"/>
              </a:ext>
            </a:extLst>
          </p:cNvPr>
          <p:cNvSpPr>
            <a:spLocks noGrp="1"/>
          </p:cNvSpPr>
          <p:nvPr>
            <p:ph idx="1"/>
          </p:nvPr>
        </p:nvSpPr>
        <p:spPr>
          <a:xfrm>
            <a:off x="1236133" y="814551"/>
            <a:ext cx="10377659" cy="5774075"/>
          </a:xfrm>
        </p:spPr>
        <p:txBody>
          <a:bodyPr>
            <a:normAutofit/>
          </a:bodyPr>
          <a:lstStyle/>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pic>
        <p:nvPicPr>
          <p:cNvPr id="1026" name="Picture 1">
            <a:extLst>
              <a:ext uri="{FF2B5EF4-FFF2-40B4-BE49-F238E27FC236}">
                <a16:creationId xmlns:a16="http://schemas.microsoft.com/office/drawing/2014/main" xmlns="" id="{3F099D70-1EC9-5973-8B53-B395831EDF2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62" y="3175"/>
            <a:ext cx="3850631" cy="1094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asetăText 2">
            <a:extLst>
              <a:ext uri="{FF2B5EF4-FFF2-40B4-BE49-F238E27FC236}">
                <a16:creationId xmlns:a16="http://schemas.microsoft.com/office/drawing/2014/main" xmlns="" id="{EF70EBFB-560A-F4C4-3FF6-334FAC6C9295}"/>
              </a:ext>
            </a:extLst>
          </p:cNvPr>
          <p:cNvSpPr txBox="1"/>
          <p:nvPr/>
        </p:nvSpPr>
        <p:spPr>
          <a:xfrm>
            <a:off x="1022136" y="924847"/>
            <a:ext cx="10805651" cy="646331"/>
          </a:xfrm>
          <a:prstGeom prst="rect">
            <a:avLst/>
          </a:prstGeom>
          <a:noFill/>
        </p:spPr>
        <p:txBody>
          <a:bodyPr wrap="square">
            <a:spAutoFit/>
          </a:bodyPr>
          <a:lstStyle/>
          <a:p>
            <a:pPr marL="0" indent="0" algn="just" eaLnBrk="1" hangingPunct="1">
              <a:buFont typeface="Wingdings 3" panose="05040102010807070707" pitchFamily="18" charset="2"/>
              <a:buNone/>
            </a:pPr>
            <a:endParaRPr lang="ro-RO" altLang="ro-RO" sz="1800" dirty="0">
              <a:solidFill>
                <a:schemeClr val="tx1"/>
              </a:solidFill>
              <a:latin typeface="Book Antiqua" panose="02040602050305030304" pitchFamily="18" charset="0"/>
              <a:cs typeface="Times New Roman" panose="02020603050405020304" pitchFamily="18" charset="0"/>
            </a:endParaRPr>
          </a:p>
          <a:p>
            <a:pPr marL="0" indent="0">
              <a:buNone/>
            </a:pPr>
            <a:r>
              <a:rPr lang="ro-RO" sz="1800" dirty="0">
                <a:solidFill>
                  <a:schemeClr val="tx1"/>
                </a:solidFill>
                <a:latin typeface="Book Antiqua" panose="02040602050305030304" pitchFamily="18" charset="0"/>
                <a:cs typeface="Times New Roman" panose="02020603050405020304" pitchFamily="18" charset="0"/>
              </a:rPr>
              <a:t>	</a:t>
            </a:r>
          </a:p>
        </p:txBody>
      </p:sp>
      <p:sp>
        <p:nvSpPr>
          <p:cNvPr id="4" name="CasetăText 3">
            <a:extLst>
              <a:ext uri="{FF2B5EF4-FFF2-40B4-BE49-F238E27FC236}">
                <a16:creationId xmlns:a16="http://schemas.microsoft.com/office/drawing/2014/main" xmlns="" id="{3BAB8CDC-4C40-8BAD-57C8-25572DDD3F3E}"/>
              </a:ext>
            </a:extLst>
          </p:cNvPr>
          <p:cNvSpPr txBox="1"/>
          <p:nvPr/>
        </p:nvSpPr>
        <p:spPr>
          <a:xfrm>
            <a:off x="906464" y="1097280"/>
            <a:ext cx="10805650" cy="4255011"/>
          </a:xfrm>
          <a:prstGeom prst="rect">
            <a:avLst/>
          </a:prstGeom>
          <a:noFill/>
        </p:spPr>
        <p:txBody>
          <a:bodyPr wrap="square">
            <a:spAutoFit/>
          </a:bodyPr>
          <a:lstStyle/>
          <a:p>
            <a:pPr algn="ctr">
              <a:lnSpc>
                <a:spcPct val="150000"/>
              </a:lnSpc>
            </a:pPr>
            <a:r>
              <a:rPr lang="ro-RO" b="1" u="sng" dirty="0">
                <a:latin typeface="Book Antiqua" panose="02040602050305030304" pitchFamily="18" charset="0"/>
                <a:cs typeface="Arial" panose="020B0604020202020204" pitchFamily="34" charset="0"/>
              </a:rPr>
              <a:t>Cadrul legislativ </a:t>
            </a:r>
          </a:p>
          <a:p>
            <a:pPr marL="285750" indent="-285750" algn="just">
              <a:lnSpc>
                <a:spcPct val="150000"/>
              </a:lnSpc>
              <a:buFont typeface="Wingdings" panose="05000000000000000000" pitchFamily="2" charset="2"/>
              <a:buChar char="Ø"/>
            </a:pPr>
            <a:r>
              <a:rPr lang="ro-RO" sz="1700" b="1" dirty="0">
                <a:latin typeface="Book Antiqua" panose="02040602050305030304" pitchFamily="18" charset="0"/>
                <a:cs typeface="Arial" panose="020B0604020202020204" pitchFamily="34" charset="0"/>
              </a:rPr>
              <a:t>ORDIN ME nr. 6.156/2023 </a:t>
            </a:r>
            <a:r>
              <a:rPr lang="ro-RO" sz="1700" dirty="0">
                <a:latin typeface="Book Antiqua" panose="02040602050305030304" pitchFamily="18" charset="0"/>
                <a:cs typeface="Arial" panose="020B0604020202020204" pitchFamily="34" charset="0"/>
              </a:rPr>
              <a:t>privind organizarea și desfășurarea examenului național de bacalaureat – 2024</a:t>
            </a:r>
          </a:p>
          <a:p>
            <a:pPr algn="just">
              <a:lnSpc>
                <a:spcPct val="150000"/>
              </a:lnSpc>
            </a:pPr>
            <a:endParaRPr lang="ro-RO" sz="1700" dirty="0">
              <a:latin typeface="Book Antiqua" panose="02040602050305030304" pitchFamily="18" charset="0"/>
              <a:cs typeface="Arial" panose="020B0604020202020204" pitchFamily="34" charset="0"/>
            </a:endParaRPr>
          </a:p>
          <a:p>
            <a:pPr marL="285750" indent="-285750" algn="just">
              <a:lnSpc>
                <a:spcPct val="150000"/>
              </a:lnSpc>
              <a:buFont typeface="Wingdings" panose="05000000000000000000" pitchFamily="2" charset="2"/>
              <a:buChar char="Ø"/>
            </a:pPr>
            <a:r>
              <a:rPr lang="ro-RO" sz="1700" b="1" dirty="0">
                <a:latin typeface="Book Antiqua" panose="02040602050305030304" pitchFamily="18" charset="0"/>
                <a:cs typeface="Arial" panose="020B0604020202020204" pitchFamily="34" charset="0"/>
              </a:rPr>
              <a:t>ORDIN ME nr. 6155/2023 </a:t>
            </a:r>
            <a:r>
              <a:rPr lang="ro-RO" sz="1700" dirty="0">
                <a:latin typeface="Book Antiqua" panose="02040602050305030304" pitchFamily="18" charset="0"/>
                <a:cs typeface="Arial" panose="020B0604020202020204" pitchFamily="34" charset="0"/>
              </a:rPr>
              <a:t>privind organizarea și desfășurarea evaluării naționale pentru absolvenții clasei a VIII-a, în anul școlar 2023-2024</a:t>
            </a:r>
          </a:p>
          <a:p>
            <a:pPr algn="just">
              <a:lnSpc>
                <a:spcPct val="150000"/>
              </a:lnSpc>
            </a:pPr>
            <a:endParaRPr lang="ro-RO" sz="1700" dirty="0">
              <a:latin typeface="Book Antiqua" panose="02040602050305030304" pitchFamily="18" charset="0"/>
              <a:cs typeface="Arial" panose="020B0604020202020204" pitchFamily="34" charset="0"/>
            </a:endParaRPr>
          </a:p>
          <a:p>
            <a:pPr marL="285750" indent="-285750" algn="just">
              <a:buFont typeface="Wingdings" panose="05000000000000000000" pitchFamily="2" charset="2"/>
              <a:buChar char="Ø"/>
            </a:pPr>
            <a:r>
              <a:rPr lang="ro-RO" sz="1700" b="1" dirty="0">
                <a:latin typeface="Book Antiqua" panose="02040602050305030304" pitchFamily="18" charset="0"/>
              </a:rPr>
              <a:t>ORDIN ME nr. 6151/2023 </a:t>
            </a:r>
            <a:r>
              <a:rPr lang="ro-RO" sz="1700" dirty="0">
                <a:latin typeface="Book Antiqua" panose="02040602050305030304" pitchFamily="18" charset="0"/>
              </a:rPr>
              <a:t>privind aprobarea graficului de </a:t>
            </a:r>
            <a:r>
              <a:rPr lang="ro-RO" sz="1700" dirty="0" err="1">
                <a:latin typeface="Book Antiqua" panose="02040602050305030304" pitchFamily="18" charset="0"/>
              </a:rPr>
              <a:t>desfăşurare</a:t>
            </a:r>
            <a:r>
              <a:rPr lang="ro-RO" sz="1700" dirty="0">
                <a:latin typeface="Book Antiqua" panose="02040602050305030304" pitchFamily="18" charset="0"/>
              </a:rPr>
              <a:t> a examenelor de certificare a calificării profesionale a </a:t>
            </a:r>
            <a:r>
              <a:rPr lang="ro-RO" sz="1700" dirty="0" err="1">
                <a:latin typeface="Book Antiqua" panose="02040602050305030304" pitchFamily="18" charset="0"/>
              </a:rPr>
              <a:t>absolvenţilor</a:t>
            </a:r>
            <a:r>
              <a:rPr lang="ro-RO" sz="1700" dirty="0">
                <a:latin typeface="Book Antiqua" panose="02040602050305030304" pitchFamily="18" charset="0"/>
              </a:rPr>
              <a:t> din </a:t>
            </a:r>
            <a:r>
              <a:rPr lang="ro-RO" sz="1700" dirty="0" err="1">
                <a:latin typeface="Book Antiqua" panose="02040602050305030304" pitchFamily="18" charset="0"/>
              </a:rPr>
              <a:t>învăţământul</a:t>
            </a:r>
            <a:r>
              <a:rPr lang="ro-RO" sz="1700" dirty="0">
                <a:latin typeface="Book Antiqua" panose="02040602050305030304" pitchFamily="18" charset="0"/>
              </a:rPr>
              <a:t> profesional </a:t>
            </a:r>
            <a:r>
              <a:rPr lang="ro-RO" sz="1700" dirty="0" err="1">
                <a:latin typeface="Book Antiqua" panose="02040602050305030304" pitchFamily="18" charset="0"/>
              </a:rPr>
              <a:t>şi</a:t>
            </a:r>
            <a:r>
              <a:rPr lang="ro-RO" sz="1700" dirty="0">
                <a:latin typeface="Book Antiqua" panose="02040602050305030304" pitchFamily="18" charset="0"/>
              </a:rPr>
              <a:t> tehnic preuniversitar în anul </a:t>
            </a:r>
            <a:r>
              <a:rPr lang="ro-RO" sz="1700" dirty="0" err="1">
                <a:latin typeface="Book Antiqua" panose="02040602050305030304" pitchFamily="18" charset="0"/>
              </a:rPr>
              <a:t>şcolar</a:t>
            </a:r>
            <a:r>
              <a:rPr lang="ro-RO" sz="1700" dirty="0">
                <a:latin typeface="Book Antiqua" panose="02040602050305030304" pitchFamily="18" charset="0"/>
              </a:rPr>
              <a:t> 2023-2024</a:t>
            </a:r>
          </a:p>
          <a:p>
            <a:pPr marL="285750" indent="-285750" algn="just">
              <a:buFont typeface="Wingdings" panose="05000000000000000000" pitchFamily="2" charset="2"/>
              <a:buChar char="Ø"/>
            </a:pPr>
            <a:endParaRPr lang="ro-RO" sz="1700" dirty="0">
              <a:latin typeface="Book Antiqua" panose="02040602050305030304" pitchFamily="18" charset="0"/>
            </a:endParaRPr>
          </a:p>
          <a:p>
            <a:pPr marL="285750" indent="-285750" algn="just">
              <a:buFont typeface="Wingdings" panose="05000000000000000000" pitchFamily="2" charset="2"/>
              <a:buChar char="Ø"/>
            </a:pPr>
            <a:r>
              <a:rPr lang="ro-RO" sz="1600" b="1" dirty="0">
                <a:latin typeface="Book Antiqua" panose="02040602050305030304" pitchFamily="18" charset="0"/>
              </a:rPr>
              <a:t>ORDIN ME nr. 6.154/2023 </a:t>
            </a:r>
            <a:r>
              <a:rPr lang="ro-RO" sz="1600" dirty="0">
                <a:latin typeface="Book Antiqua" panose="02040602050305030304" pitchFamily="18" charset="0"/>
              </a:rPr>
              <a:t>privind organizarea și desfășurarea admiterii în învățământul liceal pentru anul școlar 2024-2025</a:t>
            </a:r>
          </a:p>
          <a:p>
            <a:pPr algn="just"/>
            <a:r>
              <a:rPr lang="ro-RO" sz="1600" dirty="0">
                <a:latin typeface="Book Antiqua" panose="02040602050305030304" pitchFamily="18" charset="0"/>
              </a:rPr>
              <a:t>	</a:t>
            </a:r>
          </a:p>
        </p:txBody>
      </p:sp>
    </p:spTree>
    <p:extLst>
      <p:ext uri="{BB962C8B-B14F-4D97-AF65-F5344CB8AC3E}">
        <p14:creationId xmlns="" xmlns:p14="http://schemas.microsoft.com/office/powerpoint/2010/main" val="232056916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xmlns="" id="{45E038E7-C69F-404C-B061-332F9B497EF0}"/>
              </a:ext>
            </a:extLst>
          </p:cNvPr>
          <p:cNvSpPr>
            <a:spLocks noGrp="1"/>
          </p:cNvSpPr>
          <p:nvPr>
            <p:ph idx="1"/>
          </p:nvPr>
        </p:nvSpPr>
        <p:spPr>
          <a:xfrm>
            <a:off x="1236133" y="814551"/>
            <a:ext cx="10377659" cy="5774075"/>
          </a:xfrm>
        </p:spPr>
        <p:txBody>
          <a:bodyPr>
            <a:normAutofit/>
          </a:bodyPr>
          <a:lstStyle/>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pic>
        <p:nvPicPr>
          <p:cNvPr id="1026" name="Picture 1">
            <a:extLst>
              <a:ext uri="{FF2B5EF4-FFF2-40B4-BE49-F238E27FC236}">
                <a16:creationId xmlns:a16="http://schemas.microsoft.com/office/drawing/2014/main" xmlns="" id="{3F099D70-1EC9-5973-8B53-B395831EDF2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62" y="3175"/>
            <a:ext cx="3850631" cy="1094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asetăText 2">
            <a:extLst>
              <a:ext uri="{FF2B5EF4-FFF2-40B4-BE49-F238E27FC236}">
                <a16:creationId xmlns:a16="http://schemas.microsoft.com/office/drawing/2014/main" xmlns="" id="{EF70EBFB-560A-F4C4-3FF6-334FAC6C9295}"/>
              </a:ext>
            </a:extLst>
          </p:cNvPr>
          <p:cNvSpPr txBox="1"/>
          <p:nvPr/>
        </p:nvSpPr>
        <p:spPr>
          <a:xfrm>
            <a:off x="1022136" y="924847"/>
            <a:ext cx="10805651" cy="5688224"/>
          </a:xfrm>
          <a:prstGeom prst="rect">
            <a:avLst/>
          </a:prstGeom>
          <a:noFill/>
        </p:spPr>
        <p:txBody>
          <a:bodyPr wrap="square">
            <a:spAutoFit/>
          </a:bodyPr>
          <a:lstStyle/>
          <a:p>
            <a:pPr marL="0" indent="0" algn="ctr" eaLnBrk="1" hangingPunct="1">
              <a:lnSpc>
                <a:spcPct val="150000"/>
              </a:lnSpc>
              <a:buFont typeface="Wingdings 3" panose="05040102010807070707" pitchFamily="18" charset="2"/>
              <a:buNone/>
            </a:pPr>
            <a:r>
              <a:rPr lang="ro-RO" altLang="ro-RO" b="1" dirty="0">
                <a:latin typeface="Book Antiqua" panose="02040602050305030304" pitchFamily="18" charset="0"/>
                <a:cs typeface="Times New Roman" panose="02020603050405020304" pitchFamily="18" charset="0"/>
              </a:rPr>
              <a:t>8</a:t>
            </a:r>
            <a:r>
              <a:rPr lang="ro-RO" altLang="ro-RO" sz="1800" b="1" dirty="0">
                <a:solidFill>
                  <a:schemeClr val="tx1"/>
                </a:solidFill>
                <a:latin typeface="Book Antiqua" panose="02040602050305030304" pitchFamily="18" charset="0"/>
                <a:cs typeface="Times New Roman" panose="02020603050405020304" pitchFamily="18" charset="0"/>
              </a:rPr>
              <a:t>. Programe/proiecte naționale și internaționale aflate în implementare la nivel național/regional/județean diseminarea exemplelor de bună practică</a:t>
            </a:r>
          </a:p>
          <a:p>
            <a:pPr marL="0" indent="0" algn="just" eaLnBrk="1" hangingPunct="1">
              <a:buFont typeface="Wingdings 3" panose="05040102010807070707" pitchFamily="18" charset="2"/>
              <a:buNone/>
            </a:pPr>
            <a:endParaRPr lang="ro-RO" altLang="ro-RO" sz="1800" dirty="0">
              <a:solidFill>
                <a:schemeClr val="tx1"/>
              </a:solidFill>
              <a:latin typeface="Book Antiqua" panose="02040602050305030304" pitchFamily="18" charset="0"/>
              <a:cs typeface="Times New Roman" panose="02020603050405020304" pitchFamily="18" charset="0"/>
            </a:endParaRPr>
          </a:p>
          <a:p>
            <a:pPr algn="ctr">
              <a:buClr>
                <a:srgbClr val="7030A0"/>
              </a:buClr>
            </a:pPr>
            <a:r>
              <a:rPr lang="ro-RO" altLang="ro-RO" sz="1800" b="1" dirty="0">
                <a:solidFill>
                  <a:schemeClr val="tx1"/>
                </a:solidFill>
                <a:latin typeface="Book Antiqua" panose="02040602050305030304" pitchFamily="18" charset="0"/>
                <a:cs typeface="Times New Roman" panose="02020603050405020304" pitchFamily="18" charset="0"/>
              </a:rPr>
              <a:t>CRED – Curriculum relevant, educație deschisă pentru toți, cod SMIS 188327 – </a:t>
            </a:r>
          </a:p>
          <a:p>
            <a:pPr algn="ctr">
              <a:buClr>
                <a:srgbClr val="7030A0"/>
              </a:buClr>
            </a:pPr>
            <a:r>
              <a:rPr lang="en-US" b="1" dirty="0" err="1">
                <a:latin typeface="Book Antiqua" panose="02040602050305030304" pitchFamily="18" charset="0"/>
                <a:cs typeface="Times New Roman" panose="02020603050405020304" pitchFamily="18" charset="0"/>
              </a:rPr>
              <a:t>Resursele</a:t>
            </a:r>
            <a:r>
              <a:rPr lang="en-US" b="1" dirty="0">
                <a:latin typeface="Book Antiqua" panose="02040602050305030304" pitchFamily="18" charset="0"/>
                <a:cs typeface="Times New Roman" panose="02020603050405020304" pitchFamily="18" charset="0"/>
              </a:rPr>
              <a:t> CRED: </a:t>
            </a:r>
            <a:r>
              <a:rPr lang="en-US" b="1" dirty="0" err="1">
                <a:latin typeface="Book Antiqua" panose="02040602050305030304" pitchFamily="18" charset="0"/>
                <a:cs typeface="Times New Roman" panose="02020603050405020304" pitchFamily="18" charset="0"/>
              </a:rPr>
              <a:t>educație</a:t>
            </a:r>
            <a:r>
              <a:rPr lang="en-US" b="1" dirty="0">
                <a:latin typeface="Book Antiqua" panose="02040602050305030304" pitchFamily="18" charset="0"/>
                <a:cs typeface="Times New Roman" panose="02020603050405020304" pitchFamily="18" charset="0"/>
              </a:rPr>
              <a:t> </a:t>
            </a:r>
            <a:r>
              <a:rPr lang="en-US" b="1" dirty="0" err="1">
                <a:latin typeface="Book Antiqua" panose="02040602050305030304" pitchFamily="18" charset="0"/>
                <a:cs typeface="Times New Roman" panose="02020603050405020304" pitchFamily="18" charset="0"/>
              </a:rPr>
              <a:t>deschisă</a:t>
            </a:r>
            <a:r>
              <a:rPr lang="en-US" b="1" dirty="0">
                <a:latin typeface="Book Antiqua" panose="02040602050305030304" pitchFamily="18" charset="0"/>
                <a:cs typeface="Times New Roman" panose="02020603050405020304" pitchFamily="18" charset="0"/>
              </a:rPr>
              <a:t>, </a:t>
            </a:r>
            <a:r>
              <a:rPr lang="en-US" b="1" dirty="0" err="1">
                <a:latin typeface="Book Antiqua" panose="02040602050305030304" pitchFamily="18" charset="0"/>
                <a:cs typeface="Times New Roman" panose="02020603050405020304" pitchFamily="18" charset="0"/>
              </a:rPr>
              <a:t>în</a:t>
            </a:r>
            <a:r>
              <a:rPr lang="en-US" b="1" dirty="0">
                <a:latin typeface="Book Antiqua" panose="02040602050305030304" pitchFamily="18" charset="0"/>
                <a:cs typeface="Times New Roman" panose="02020603050405020304" pitchFamily="18" charset="0"/>
              </a:rPr>
              <a:t> </a:t>
            </a:r>
            <a:r>
              <a:rPr lang="en-US" b="1" dirty="0" err="1">
                <a:latin typeface="Book Antiqua" panose="02040602050305030304" pitchFamily="18" charset="0"/>
                <a:cs typeface="Times New Roman" panose="02020603050405020304" pitchFamily="18" charset="0"/>
              </a:rPr>
              <a:t>clasă</a:t>
            </a:r>
            <a:r>
              <a:rPr lang="en-US" b="1" dirty="0">
                <a:latin typeface="Book Antiqua" panose="02040602050305030304" pitchFamily="18" charset="0"/>
                <a:cs typeface="Times New Roman" panose="02020603050405020304" pitchFamily="18" charset="0"/>
              </a:rPr>
              <a:t> </a:t>
            </a:r>
            <a:r>
              <a:rPr lang="en-US" b="1" dirty="0" err="1">
                <a:latin typeface="Book Antiqua" panose="02040602050305030304" pitchFamily="18" charset="0"/>
                <a:cs typeface="Times New Roman" panose="02020603050405020304" pitchFamily="18" charset="0"/>
              </a:rPr>
              <a:t>și</a:t>
            </a:r>
            <a:r>
              <a:rPr lang="en-US" b="1" dirty="0">
                <a:latin typeface="Book Antiqua" panose="02040602050305030304" pitchFamily="18" charset="0"/>
                <a:cs typeface="Times New Roman" panose="02020603050405020304" pitchFamily="18" charset="0"/>
              </a:rPr>
              <a:t> </a:t>
            </a:r>
            <a:r>
              <a:rPr lang="en-US" b="1" dirty="0" err="1">
                <a:latin typeface="Book Antiqua" panose="02040602050305030304" pitchFamily="18" charset="0"/>
                <a:cs typeface="Times New Roman" panose="02020603050405020304" pitchFamily="18" charset="0"/>
              </a:rPr>
              <a:t>acasă</a:t>
            </a:r>
            <a:endParaRPr lang="ro-RO" b="1" dirty="0">
              <a:latin typeface="Book Antiqua" panose="02040602050305030304" pitchFamily="18" charset="0"/>
              <a:cs typeface="Times New Roman" panose="02020603050405020304" pitchFamily="18" charset="0"/>
            </a:endParaRPr>
          </a:p>
          <a:p>
            <a:pPr marL="285750" indent="-285750" algn="just" eaLnBrk="1" hangingPunct="1">
              <a:buClr>
                <a:srgbClr val="7030A0"/>
              </a:buClr>
              <a:buFont typeface="Wingdings" panose="05000000000000000000" pitchFamily="2" charset="2"/>
              <a:buChar char="v"/>
            </a:pPr>
            <a:endParaRPr lang="ro-RO" altLang="ro-RO" sz="1800" b="1" dirty="0">
              <a:solidFill>
                <a:schemeClr val="tx1"/>
              </a:solidFill>
              <a:latin typeface="Book Antiqua" panose="02040602050305030304" pitchFamily="18" charset="0"/>
              <a:cs typeface="Times New Roman" panose="02020603050405020304" pitchFamily="18" charset="0"/>
            </a:endParaRPr>
          </a:p>
          <a:p>
            <a:pPr algn="just" eaLnBrk="1" hangingPunct="1">
              <a:lnSpc>
                <a:spcPct val="150000"/>
              </a:lnSpc>
              <a:buClr>
                <a:srgbClr val="7030A0"/>
              </a:buClr>
            </a:pPr>
            <a:r>
              <a:rPr lang="ro-RO" altLang="ro-RO" sz="1600" dirty="0">
                <a:solidFill>
                  <a:schemeClr val="tx1"/>
                </a:solidFill>
                <a:latin typeface="Book Antiqua" panose="02040602050305030304" pitchFamily="18" charset="0"/>
                <a:cs typeface="Times New Roman" panose="02020603050405020304" pitchFamily="18" charset="0"/>
              </a:rPr>
              <a:t>	Obiectivul general al proiectului „Curriculum Relevant, Educație Deschisă pentru toți - CRED”, al cărui beneficiar este Ministerul Educației este reprezentat de prevenirea părăsirii timpurii a școlii prin măsuri sistemice de aplicare inovativă și sustenabilă a noului curriculum național, urmărind creșterea accesului la experiențe de învățare de calitate ale elevilor din învățământul preuniversitar primar și gimnazial.</a:t>
            </a:r>
          </a:p>
          <a:p>
            <a:pPr algn="just" eaLnBrk="1" hangingPunct="1">
              <a:lnSpc>
                <a:spcPct val="150000"/>
              </a:lnSpc>
              <a:buClr>
                <a:srgbClr val="7030A0"/>
              </a:buClr>
            </a:pPr>
            <a:r>
              <a:rPr lang="ro-RO" altLang="ro-RO" sz="1600" dirty="0">
                <a:solidFill>
                  <a:schemeClr val="tx1"/>
                </a:solidFill>
                <a:latin typeface="Book Antiqua" panose="02040602050305030304" pitchFamily="18" charset="0"/>
                <a:cs typeface="Times New Roman" panose="02020603050405020304" pitchFamily="18" charset="0"/>
              </a:rPr>
              <a:t>	Proiectul este implementat la nivel național, în parteneriat cu Centrul Național de Politici și Evaluare în Educație, Casa Corpului Didactic a Municipiului București, Casele Corpului Didactic din județele: Brașov, Botoșani, Buzău, Cluj, Olt, Teleorman, Timiș, Inspectoratele Școlare Județene Bihor, Iași și Inspectoratul Școlar al Municipiului București.</a:t>
            </a:r>
          </a:p>
          <a:p>
            <a:pPr algn="just" eaLnBrk="1" hangingPunct="1">
              <a:lnSpc>
                <a:spcPct val="150000"/>
              </a:lnSpc>
              <a:buClr>
                <a:srgbClr val="7030A0"/>
              </a:buClr>
            </a:pPr>
            <a:r>
              <a:rPr lang="ro-RO" altLang="ro-RO" sz="1600" dirty="0">
                <a:solidFill>
                  <a:schemeClr val="tx1"/>
                </a:solidFill>
                <a:latin typeface="Book Antiqua" panose="02040602050305030304" pitchFamily="18" charset="0"/>
                <a:cs typeface="Times New Roman" panose="02020603050405020304" pitchFamily="18" charset="0"/>
              </a:rPr>
              <a:t>	Perioada de implementare a proiectului: 15.11.2017 – 14.12.2023.</a:t>
            </a:r>
          </a:p>
          <a:p>
            <a:pPr algn="just" eaLnBrk="1" hangingPunct="1">
              <a:lnSpc>
                <a:spcPct val="150000"/>
              </a:lnSpc>
              <a:buClr>
                <a:srgbClr val="7030A0"/>
              </a:buClr>
            </a:pPr>
            <a:endParaRPr lang="ro-RO" altLang="ro-RO" sz="1600" dirty="0">
              <a:solidFill>
                <a:schemeClr val="tx1"/>
              </a:solidFill>
              <a:latin typeface="Book Antiqua" panose="02040602050305030304" pitchFamily="18" charset="0"/>
              <a:cs typeface="Times New Roman" panose="02020603050405020304" pitchFamily="18" charset="0"/>
            </a:endParaRPr>
          </a:p>
        </p:txBody>
      </p:sp>
    </p:spTree>
    <p:extLst>
      <p:ext uri="{BB962C8B-B14F-4D97-AF65-F5344CB8AC3E}">
        <p14:creationId xmlns="" xmlns:p14="http://schemas.microsoft.com/office/powerpoint/2010/main" val="368099032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xmlns="" id="{45E038E7-C69F-404C-B061-332F9B497EF0}"/>
              </a:ext>
            </a:extLst>
          </p:cNvPr>
          <p:cNvSpPr>
            <a:spLocks noGrp="1"/>
          </p:cNvSpPr>
          <p:nvPr>
            <p:ph idx="1"/>
          </p:nvPr>
        </p:nvSpPr>
        <p:spPr>
          <a:xfrm>
            <a:off x="1011678" y="710119"/>
            <a:ext cx="10847922" cy="5878507"/>
          </a:xfrm>
        </p:spPr>
        <p:txBody>
          <a:bodyPr>
            <a:normAutofit/>
          </a:bodyPr>
          <a:lstStyle/>
          <a:p>
            <a:pPr marL="0" indent="0" algn="ctr">
              <a:lnSpc>
                <a:spcPct val="150000"/>
              </a:lnSpc>
              <a:buNone/>
            </a:pPr>
            <a:r>
              <a:rPr lang="ro-RO" sz="1800" b="1" dirty="0">
                <a:solidFill>
                  <a:schemeClr val="tx1"/>
                </a:solidFill>
                <a:latin typeface="Book Antiqua" panose="02040602050305030304" pitchFamily="18" charset="0"/>
                <a:cs typeface="Times New Roman" panose="02020603050405020304" pitchFamily="18" charset="0"/>
              </a:rPr>
              <a:t>2. Planuri-cadru, programe școlare de trunchi comun și programe școlare pentru cursuri opționale, oferta națională</a:t>
            </a:r>
            <a:r>
              <a:rPr lang="ro-RO" sz="1800" b="1" dirty="0">
                <a:latin typeface="Book Antiqua" panose="02040602050305030304" pitchFamily="18" charset="0"/>
                <a:cs typeface="Times New Roman" panose="02020603050405020304" pitchFamily="18" charset="0"/>
              </a:rPr>
              <a:t>, m</a:t>
            </a:r>
            <a:r>
              <a:rPr lang="ro-RO" sz="1800" b="1" dirty="0">
                <a:solidFill>
                  <a:schemeClr val="tx1"/>
                </a:solidFill>
                <a:latin typeface="Book Antiqua" panose="02040602050305030304" pitchFamily="18" charset="0"/>
                <a:cs typeface="Times New Roman" panose="02020603050405020304" pitchFamily="18" charset="0"/>
              </a:rPr>
              <a:t>anuale școlare</a:t>
            </a:r>
            <a:r>
              <a:rPr lang="ro-RO" sz="1800" b="1" dirty="0">
                <a:latin typeface="Book Antiqua" panose="02040602050305030304" pitchFamily="18" charset="0"/>
                <a:cs typeface="Times New Roman" panose="02020603050405020304" pitchFamily="18" charset="0"/>
              </a:rPr>
              <a:t>, </a:t>
            </a:r>
            <a:r>
              <a:rPr lang="ro-RO" sz="1800" b="1" dirty="0">
                <a:solidFill>
                  <a:schemeClr val="tx1"/>
                </a:solidFill>
                <a:latin typeface="Book Antiqua" panose="02040602050305030304" pitchFamily="18" charset="0"/>
                <a:cs typeface="Times New Roman" panose="02020603050405020304" pitchFamily="18" charset="0"/>
              </a:rPr>
              <a:t>materiale și mijloace didactice:</a:t>
            </a:r>
          </a:p>
          <a:p>
            <a:pPr algn="just">
              <a:lnSpc>
                <a:spcPct val="160000"/>
              </a:lnSpc>
              <a:buFont typeface="Wingdings" panose="05000000000000000000" pitchFamily="2" charset="2"/>
              <a:buChar char="v"/>
            </a:pPr>
            <a:r>
              <a:rPr lang="ro-RO" sz="1600" dirty="0">
                <a:solidFill>
                  <a:schemeClr val="tx1"/>
                </a:solidFill>
                <a:latin typeface="Book Antiqua" panose="02040602050305030304" pitchFamily="18" charset="0"/>
                <a:cs typeface="Times New Roman" panose="02020603050405020304" pitchFamily="18" charset="0"/>
              </a:rPr>
              <a:t>Legea învățământului preuniversitar nr. 198 / 5 iulie 2023 </a:t>
            </a:r>
            <a:r>
              <a:rPr lang="ro-RO" sz="1600" b="1" u="sng" dirty="0">
                <a:solidFill>
                  <a:schemeClr val="tx1"/>
                </a:solidFill>
                <a:latin typeface="Book Antiqua" panose="02040602050305030304" pitchFamily="18" charset="0"/>
                <a:cs typeface="Times New Roman" panose="02020603050405020304" pitchFamily="18" charset="0"/>
              </a:rPr>
              <a:t>Cap. VI – Curriculum național (Art. 85, 86, și 87)</a:t>
            </a:r>
          </a:p>
          <a:p>
            <a:pPr algn="just">
              <a:lnSpc>
                <a:spcPct val="160000"/>
              </a:lnSpc>
              <a:buFont typeface="Wingdings" panose="05000000000000000000" pitchFamily="2" charset="2"/>
              <a:buChar char="v"/>
            </a:pPr>
            <a:r>
              <a:rPr lang="ro-RO" sz="1600" b="1" u="sng" dirty="0">
                <a:solidFill>
                  <a:schemeClr val="tx1"/>
                </a:solidFill>
                <a:latin typeface="Book Antiqua" panose="02040602050305030304" pitchFamily="18" charset="0"/>
                <a:cs typeface="Times New Roman" panose="02020603050405020304" pitchFamily="18" charset="0"/>
              </a:rPr>
              <a:t>Repere pentru proiectarea, actualizarea și evaluarea Curriculumului național. Cadrul de referință al Curriculumului național</a:t>
            </a:r>
            <a:r>
              <a:rPr lang="ro-RO" sz="1600" dirty="0">
                <a:solidFill>
                  <a:schemeClr val="tx1"/>
                </a:solidFill>
                <a:latin typeface="Book Antiqua" panose="02040602050305030304" pitchFamily="18" charset="0"/>
                <a:cs typeface="Times New Roman" panose="02020603050405020304" pitchFamily="18" charset="0"/>
              </a:rPr>
              <a:t>, aprobat prin OME nr. 3.239/2021. </a:t>
            </a:r>
          </a:p>
          <a:p>
            <a:pPr marL="0" indent="0" algn="just">
              <a:lnSpc>
                <a:spcPct val="150000"/>
              </a:lnSpc>
              <a:buNone/>
            </a:pPr>
            <a:r>
              <a:rPr lang="ro-RO" sz="1600" dirty="0">
                <a:solidFill>
                  <a:schemeClr val="tx1"/>
                </a:solidFill>
                <a:latin typeface="Book Antiqua" panose="02040602050305030304" pitchFamily="18" charset="0"/>
                <a:cs typeface="Times New Roman" panose="02020603050405020304" pitchFamily="18" charset="0"/>
              </a:rPr>
              <a:t>	Acest nou cadru de referință, elaborat în cadrul </a:t>
            </a:r>
            <a:r>
              <a:rPr lang="ro-RO" sz="1600" b="1" u="sng" dirty="0">
                <a:solidFill>
                  <a:schemeClr val="tx1"/>
                </a:solidFill>
                <a:latin typeface="Book Antiqua" panose="02040602050305030304" pitchFamily="18" charset="0"/>
                <a:cs typeface="Times New Roman" panose="02020603050405020304" pitchFamily="18" charset="0"/>
              </a:rPr>
              <a:t>„Curriculum Relevant, Educație Deschisă pentru toți - CRED”, </a:t>
            </a:r>
            <a:r>
              <a:rPr lang="ro-RO" sz="1600" dirty="0">
                <a:solidFill>
                  <a:schemeClr val="tx1"/>
                </a:solidFill>
                <a:latin typeface="Book Antiqua" panose="02040602050305030304" pitchFamily="18" charset="0"/>
                <a:cs typeface="Times New Roman" panose="02020603050405020304" pitchFamily="18" charset="0"/>
              </a:rPr>
              <a:t> aduce la zi procesul de construcție curriculară și include un nou profil de formare al absolventului:</a:t>
            </a:r>
          </a:p>
          <a:p>
            <a:pPr algn="just">
              <a:lnSpc>
                <a:spcPct val="150000"/>
              </a:lnSpc>
              <a:buFont typeface="Wingdings" panose="05000000000000000000" pitchFamily="2" charset="2"/>
              <a:buChar char="v"/>
            </a:pPr>
            <a:r>
              <a:rPr lang="ro-RO" sz="1600" dirty="0">
                <a:solidFill>
                  <a:schemeClr val="tx1"/>
                </a:solidFill>
                <a:latin typeface="Book Antiqua" panose="02040602050305030304" pitchFamily="18" charset="0"/>
                <a:cs typeface="Times New Roman" panose="02020603050405020304" pitchFamily="18" charset="0"/>
              </a:rPr>
              <a:t>formulează opțiunea pentru un sistem educațional centrat pe formarea de competențe-cheie, care includ profilurile de formare aferente fiecărui nivel de învățământ;</a:t>
            </a:r>
          </a:p>
          <a:p>
            <a:pPr algn="just">
              <a:lnSpc>
                <a:spcPct val="150000"/>
              </a:lnSpc>
              <a:buFont typeface="Wingdings" panose="05000000000000000000" pitchFamily="2" charset="2"/>
              <a:buChar char="v"/>
            </a:pPr>
            <a:r>
              <a:rPr lang="ro-RO" sz="1600" dirty="0">
                <a:solidFill>
                  <a:schemeClr val="tx1"/>
                </a:solidFill>
                <a:latin typeface="Book Antiqua" panose="02040602050305030304" pitchFamily="18" charset="0"/>
                <a:cs typeface="Times New Roman" panose="02020603050405020304" pitchFamily="18" charset="0"/>
              </a:rPr>
              <a:t>descrie implicațiile acestei abordări asupra predării-învățării, resurselor educaționale, evaluării rezultatelor școlare, formării și managementului resurselor umane,</a:t>
            </a:r>
          </a:p>
          <a:p>
            <a:pPr algn="just">
              <a:lnSpc>
                <a:spcPct val="150000"/>
              </a:lnSpc>
              <a:buFont typeface="Wingdings" panose="05000000000000000000" pitchFamily="2" charset="2"/>
              <a:buChar char="v"/>
            </a:pPr>
            <a:r>
              <a:rPr lang="ro-RO" sz="1600" dirty="0">
                <a:solidFill>
                  <a:schemeClr val="tx1"/>
                </a:solidFill>
                <a:latin typeface="Book Antiqua" panose="02040602050305030304" pitchFamily="18" charset="0"/>
                <a:cs typeface="Times New Roman" panose="02020603050405020304" pitchFamily="18" charset="0"/>
              </a:rPr>
              <a:t>prezintă în mod detaliat condițiile de implementare a schimbărilor curriculare la nivel de sistem și de școală.</a:t>
            </a:r>
          </a:p>
          <a:p>
            <a:pPr marL="0" indent="0" algn="just">
              <a:buNone/>
            </a:pPr>
            <a:endParaRPr lang="ro-RO" sz="1800" dirty="0">
              <a:latin typeface="Book Antiqua" panose="02040602050305030304" pitchFamily="18" charset="0"/>
              <a:cs typeface="Times New Roman" panose="02020603050405020304" pitchFamily="18" charset="0"/>
            </a:endParaRPr>
          </a:p>
          <a:p>
            <a:pPr marL="0" indent="0">
              <a:buNone/>
            </a:pPr>
            <a:endParaRPr lang="en-GB" sz="1800" b="1" dirty="0">
              <a:latin typeface="Book Antiqua" panose="02040602050305030304" pitchFamily="18" charset="0"/>
              <a:cs typeface="Times New Roman" panose="02020603050405020304" pitchFamily="18" charset="0"/>
            </a:endParaRPr>
          </a:p>
        </p:txBody>
      </p:sp>
      <p:pic>
        <p:nvPicPr>
          <p:cNvPr id="1026" name="Picture 1">
            <a:extLst>
              <a:ext uri="{FF2B5EF4-FFF2-40B4-BE49-F238E27FC236}">
                <a16:creationId xmlns:a16="http://schemas.microsoft.com/office/drawing/2014/main" xmlns="" id="{3F099D70-1EC9-5973-8B53-B395831EDF2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62" y="3175"/>
            <a:ext cx="3850631" cy="1094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9575389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xmlns="" id="{45E038E7-C69F-404C-B061-332F9B497EF0}"/>
              </a:ext>
            </a:extLst>
          </p:cNvPr>
          <p:cNvSpPr>
            <a:spLocks noGrp="1"/>
          </p:cNvSpPr>
          <p:nvPr>
            <p:ph idx="1"/>
          </p:nvPr>
        </p:nvSpPr>
        <p:spPr>
          <a:xfrm>
            <a:off x="1236133" y="814551"/>
            <a:ext cx="10377659" cy="5774075"/>
          </a:xfrm>
        </p:spPr>
        <p:txBody>
          <a:bodyPr>
            <a:normAutofit/>
          </a:bodyPr>
          <a:lstStyle/>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pic>
        <p:nvPicPr>
          <p:cNvPr id="1026" name="Picture 1">
            <a:extLst>
              <a:ext uri="{FF2B5EF4-FFF2-40B4-BE49-F238E27FC236}">
                <a16:creationId xmlns:a16="http://schemas.microsoft.com/office/drawing/2014/main" xmlns="" id="{3F099D70-1EC9-5973-8B53-B395831EDF2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62" y="3175"/>
            <a:ext cx="3850631" cy="1094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xmlns="" id="{2D3D6FE3-8518-5455-6455-F3B73E7D7B70}"/>
              </a:ext>
            </a:extLst>
          </p:cNvPr>
          <p:cNvPicPr>
            <a:picLocks noChangeAspect="1"/>
          </p:cNvPicPr>
          <p:nvPr/>
        </p:nvPicPr>
        <p:blipFill>
          <a:blip r:embed="rId4"/>
          <a:stretch>
            <a:fillRect/>
          </a:stretch>
        </p:blipFill>
        <p:spPr>
          <a:xfrm>
            <a:off x="1167319" y="656616"/>
            <a:ext cx="11019037" cy="6198209"/>
          </a:xfrm>
          <a:prstGeom prst="rect">
            <a:avLst/>
          </a:prstGeom>
        </p:spPr>
      </p:pic>
    </p:spTree>
    <p:extLst>
      <p:ext uri="{BB962C8B-B14F-4D97-AF65-F5344CB8AC3E}">
        <p14:creationId xmlns="" xmlns:p14="http://schemas.microsoft.com/office/powerpoint/2010/main" val="7326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xmlns="" id="{45E038E7-C69F-404C-B061-332F9B497EF0}"/>
              </a:ext>
            </a:extLst>
          </p:cNvPr>
          <p:cNvSpPr>
            <a:spLocks noGrp="1"/>
          </p:cNvSpPr>
          <p:nvPr>
            <p:ph idx="1"/>
          </p:nvPr>
        </p:nvSpPr>
        <p:spPr>
          <a:xfrm>
            <a:off x="1236133" y="814551"/>
            <a:ext cx="10377659" cy="5774075"/>
          </a:xfrm>
        </p:spPr>
        <p:txBody>
          <a:bodyPr>
            <a:normAutofit/>
          </a:bodyPr>
          <a:lstStyle/>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pic>
        <p:nvPicPr>
          <p:cNvPr id="1026" name="Picture 1">
            <a:extLst>
              <a:ext uri="{FF2B5EF4-FFF2-40B4-BE49-F238E27FC236}">
                <a16:creationId xmlns:a16="http://schemas.microsoft.com/office/drawing/2014/main" xmlns="" id="{3F099D70-1EC9-5973-8B53-B395831EDF2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62" y="3175"/>
            <a:ext cx="3850631" cy="1094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xmlns="" id="{A928DDC8-7798-8077-5EEA-D2FF868AC988}"/>
              </a:ext>
            </a:extLst>
          </p:cNvPr>
          <p:cNvPicPr>
            <a:picLocks noChangeAspect="1"/>
          </p:cNvPicPr>
          <p:nvPr/>
        </p:nvPicPr>
        <p:blipFill>
          <a:blip r:embed="rId4"/>
          <a:stretch>
            <a:fillRect/>
          </a:stretch>
        </p:blipFill>
        <p:spPr>
          <a:xfrm>
            <a:off x="1157591" y="651145"/>
            <a:ext cx="11034409" cy="6206856"/>
          </a:xfrm>
          <a:prstGeom prst="rect">
            <a:avLst/>
          </a:prstGeom>
        </p:spPr>
      </p:pic>
    </p:spTree>
    <p:extLst>
      <p:ext uri="{BB962C8B-B14F-4D97-AF65-F5344CB8AC3E}">
        <p14:creationId xmlns="" xmlns:p14="http://schemas.microsoft.com/office/powerpoint/2010/main" val="15244255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xmlns="" id="{45E038E7-C69F-404C-B061-332F9B497EF0}"/>
              </a:ext>
            </a:extLst>
          </p:cNvPr>
          <p:cNvSpPr>
            <a:spLocks noGrp="1"/>
          </p:cNvSpPr>
          <p:nvPr>
            <p:ph idx="1"/>
          </p:nvPr>
        </p:nvSpPr>
        <p:spPr>
          <a:xfrm>
            <a:off x="1236133" y="814551"/>
            <a:ext cx="10377659" cy="5774075"/>
          </a:xfrm>
        </p:spPr>
        <p:txBody>
          <a:bodyPr>
            <a:normAutofit/>
          </a:bodyPr>
          <a:lstStyle/>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pic>
        <p:nvPicPr>
          <p:cNvPr id="1026" name="Picture 1">
            <a:extLst>
              <a:ext uri="{FF2B5EF4-FFF2-40B4-BE49-F238E27FC236}">
                <a16:creationId xmlns:a16="http://schemas.microsoft.com/office/drawing/2014/main" xmlns="" id="{3F099D70-1EC9-5973-8B53-B395831EDF2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62" y="3175"/>
            <a:ext cx="3850631" cy="1094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xmlns="" id="{7E241FDF-8C9E-F44A-5C38-A7276D35B3BB}"/>
              </a:ext>
            </a:extLst>
          </p:cNvPr>
          <p:cNvPicPr>
            <a:picLocks noChangeAspect="1"/>
          </p:cNvPicPr>
          <p:nvPr/>
        </p:nvPicPr>
        <p:blipFill>
          <a:blip r:embed="rId4"/>
          <a:stretch>
            <a:fillRect/>
          </a:stretch>
        </p:blipFill>
        <p:spPr>
          <a:xfrm>
            <a:off x="1332689" y="749637"/>
            <a:ext cx="10943617" cy="6155785"/>
          </a:xfrm>
          <a:prstGeom prst="rect">
            <a:avLst/>
          </a:prstGeom>
        </p:spPr>
      </p:pic>
    </p:spTree>
    <p:extLst>
      <p:ext uri="{BB962C8B-B14F-4D97-AF65-F5344CB8AC3E}">
        <p14:creationId xmlns="" xmlns:p14="http://schemas.microsoft.com/office/powerpoint/2010/main" val="107481519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xmlns="" id="{45E038E7-C69F-404C-B061-332F9B497EF0}"/>
              </a:ext>
            </a:extLst>
          </p:cNvPr>
          <p:cNvSpPr>
            <a:spLocks noGrp="1"/>
          </p:cNvSpPr>
          <p:nvPr>
            <p:ph idx="1"/>
          </p:nvPr>
        </p:nvSpPr>
        <p:spPr>
          <a:xfrm>
            <a:off x="1236133" y="814551"/>
            <a:ext cx="10377659" cy="5774075"/>
          </a:xfrm>
        </p:spPr>
        <p:txBody>
          <a:bodyPr>
            <a:normAutofit/>
          </a:bodyPr>
          <a:lstStyle/>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pic>
        <p:nvPicPr>
          <p:cNvPr id="1026" name="Picture 1">
            <a:extLst>
              <a:ext uri="{FF2B5EF4-FFF2-40B4-BE49-F238E27FC236}">
                <a16:creationId xmlns:a16="http://schemas.microsoft.com/office/drawing/2014/main" xmlns="" id="{3F099D70-1EC9-5973-8B53-B395831EDF2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62" y="3175"/>
            <a:ext cx="3850631" cy="1094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xmlns="" id="{66F34D74-A58A-AAFB-0F1C-F1E9CFCFA555}"/>
              </a:ext>
            </a:extLst>
          </p:cNvPr>
          <p:cNvPicPr>
            <a:picLocks noChangeAspect="1"/>
          </p:cNvPicPr>
          <p:nvPr/>
        </p:nvPicPr>
        <p:blipFill>
          <a:blip r:embed="rId4"/>
          <a:stretch>
            <a:fillRect/>
          </a:stretch>
        </p:blipFill>
        <p:spPr>
          <a:xfrm>
            <a:off x="1236133" y="695325"/>
            <a:ext cx="10955867" cy="6162676"/>
          </a:xfrm>
          <a:prstGeom prst="rect">
            <a:avLst/>
          </a:prstGeom>
        </p:spPr>
      </p:pic>
    </p:spTree>
    <p:extLst>
      <p:ext uri="{BB962C8B-B14F-4D97-AF65-F5344CB8AC3E}">
        <p14:creationId xmlns="" xmlns:p14="http://schemas.microsoft.com/office/powerpoint/2010/main" val="412995840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xmlns="" id="{45E038E7-C69F-404C-B061-332F9B497EF0}"/>
              </a:ext>
            </a:extLst>
          </p:cNvPr>
          <p:cNvSpPr>
            <a:spLocks noGrp="1"/>
          </p:cNvSpPr>
          <p:nvPr>
            <p:ph idx="1"/>
          </p:nvPr>
        </p:nvSpPr>
        <p:spPr>
          <a:xfrm>
            <a:off x="1236133" y="814551"/>
            <a:ext cx="10377659" cy="5774075"/>
          </a:xfrm>
        </p:spPr>
        <p:txBody>
          <a:bodyPr>
            <a:normAutofit/>
          </a:bodyPr>
          <a:lstStyle/>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pic>
        <p:nvPicPr>
          <p:cNvPr id="1026" name="Picture 1">
            <a:extLst>
              <a:ext uri="{FF2B5EF4-FFF2-40B4-BE49-F238E27FC236}">
                <a16:creationId xmlns:a16="http://schemas.microsoft.com/office/drawing/2014/main" xmlns="" id="{3F099D70-1EC9-5973-8B53-B395831EDF2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62" y="3175"/>
            <a:ext cx="3850631" cy="1094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xmlns="" id="{87F675B3-ED4D-68B7-FA47-0E067339393F}"/>
              </a:ext>
            </a:extLst>
          </p:cNvPr>
          <p:cNvPicPr>
            <a:picLocks noChangeAspect="1"/>
          </p:cNvPicPr>
          <p:nvPr/>
        </p:nvPicPr>
        <p:blipFill>
          <a:blip r:embed="rId4"/>
          <a:stretch>
            <a:fillRect/>
          </a:stretch>
        </p:blipFill>
        <p:spPr>
          <a:xfrm>
            <a:off x="1118681" y="629257"/>
            <a:ext cx="11177081" cy="6287109"/>
          </a:xfrm>
          <a:prstGeom prst="rect">
            <a:avLst/>
          </a:prstGeom>
        </p:spPr>
      </p:pic>
    </p:spTree>
    <p:extLst>
      <p:ext uri="{BB962C8B-B14F-4D97-AF65-F5344CB8AC3E}">
        <p14:creationId xmlns="" xmlns:p14="http://schemas.microsoft.com/office/powerpoint/2010/main" val="230633495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xmlns="" id="{45E038E7-C69F-404C-B061-332F9B497EF0}"/>
              </a:ext>
            </a:extLst>
          </p:cNvPr>
          <p:cNvSpPr>
            <a:spLocks noGrp="1"/>
          </p:cNvSpPr>
          <p:nvPr>
            <p:ph idx="1"/>
          </p:nvPr>
        </p:nvSpPr>
        <p:spPr>
          <a:xfrm>
            <a:off x="1236133" y="814551"/>
            <a:ext cx="10377659" cy="5774075"/>
          </a:xfrm>
        </p:spPr>
        <p:txBody>
          <a:bodyPr>
            <a:normAutofit/>
          </a:bodyPr>
          <a:lstStyle/>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pic>
        <p:nvPicPr>
          <p:cNvPr id="1026" name="Picture 1">
            <a:extLst>
              <a:ext uri="{FF2B5EF4-FFF2-40B4-BE49-F238E27FC236}">
                <a16:creationId xmlns:a16="http://schemas.microsoft.com/office/drawing/2014/main" xmlns="" id="{3F099D70-1EC9-5973-8B53-B395831EDF2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62" y="3175"/>
            <a:ext cx="3850631" cy="1094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xmlns="" id="{2A459C72-533B-3F11-ECD2-A3EF3F8F98DC}"/>
              </a:ext>
            </a:extLst>
          </p:cNvPr>
          <p:cNvPicPr>
            <a:picLocks noChangeAspect="1"/>
          </p:cNvPicPr>
          <p:nvPr/>
        </p:nvPicPr>
        <p:blipFill>
          <a:blip r:embed="rId4"/>
          <a:stretch>
            <a:fillRect/>
          </a:stretch>
        </p:blipFill>
        <p:spPr>
          <a:xfrm>
            <a:off x="1099226" y="618315"/>
            <a:ext cx="11092774" cy="6239686"/>
          </a:xfrm>
          <a:prstGeom prst="rect">
            <a:avLst/>
          </a:prstGeom>
        </p:spPr>
      </p:pic>
    </p:spTree>
    <p:extLst>
      <p:ext uri="{BB962C8B-B14F-4D97-AF65-F5344CB8AC3E}">
        <p14:creationId xmlns="" xmlns:p14="http://schemas.microsoft.com/office/powerpoint/2010/main" val="96292288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xmlns="" id="{45E038E7-C69F-404C-B061-332F9B497EF0}"/>
              </a:ext>
            </a:extLst>
          </p:cNvPr>
          <p:cNvSpPr>
            <a:spLocks noGrp="1"/>
          </p:cNvSpPr>
          <p:nvPr>
            <p:ph idx="1"/>
          </p:nvPr>
        </p:nvSpPr>
        <p:spPr>
          <a:xfrm>
            <a:off x="1236133" y="814551"/>
            <a:ext cx="10377659" cy="5774075"/>
          </a:xfrm>
        </p:spPr>
        <p:txBody>
          <a:bodyPr>
            <a:normAutofit/>
          </a:bodyPr>
          <a:lstStyle/>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pic>
        <p:nvPicPr>
          <p:cNvPr id="1026" name="Picture 1">
            <a:extLst>
              <a:ext uri="{FF2B5EF4-FFF2-40B4-BE49-F238E27FC236}">
                <a16:creationId xmlns:a16="http://schemas.microsoft.com/office/drawing/2014/main" xmlns="" id="{3F099D70-1EC9-5973-8B53-B395831EDF2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62" y="3175"/>
            <a:ext cx="3850631" cy="1094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xmlns="" id="{E6E15866-89A4-F9D0-FB18-B088CF8512B5}"/>
              </a:ext>
            </a:extLst>
          </p:cNvPr>
          <p:cNvPicPr>
            <a:picLocks noChangeAspect="1"/>
          </p:cNvPicPr>
          <p:nvPr/>
        </p:nvPicPr>
        <p:blipFill>
          <a:blip r:embed="rId4"/>
          <a:stretch>
            <a:fillRect/>
          </a:stretch>
        </p:blipFill>
        <p:spPr>
          <a:xfrm>
            <a:off x="1108953" y="623786"/>
            <a:ext cx="11077403" cy="6231039"/>
          </a:xfrm>
          <a:prstGeom prst="rect">
            <a:avLst/>
          </a:prstGeom>
        </p:spPr>
      </p:pic>
    </p:spTree>
    <p:extLst>
      <p:ext uri="{BB962C8B-B14F-4D97-AF65-F5344CB8AC3E}">
        <p14:creationId xmlns="" xmlns:p14="http://schemas.microsoft.com/office/powerpoint/2010/main" val="148945535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xmlns="" id="{45E038E7-C69F-404C-B061-332F9B497EF0}"/>
              </a:ext>
            </a:extLst>
          </p:cNvPr>
          <p:cNvSpPr>
            <a:spLocks noGrp="1"/>
          </p:cNvSpPr>
          <p:nvPr>
            <p:ph idx="1"/>
          </p:nvPr>
        </p:nvSpPr>
        <p:spPr>
          <a:xfrm>
            <a:off x="1236133" y="814551"/>
            <a:ext cx="10377659" cy="5774075"/>
          </a:xfrm>
        </p:spPr>
        <p:txBody>
          <a:bodyPr>
            <a:normAutofit/>
          </a:bodyPr>
          <a:lstStyle/>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pic>
        <p:nvPicPr>
          <p:cNvPr id="1026" name="Picture 1">
            <a:extLst>
              <a:ext uri="{FF2B5EF4-FFF2-40B4-BE49-F238E27FC236}">
                <a16:creationId xmlns:a16="http://schemas.microsoft.com/office/drawing/2014/main" xmlns="" id="{3F099D70-1EC9-5973-8B53-B395831EDF2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62" y="3175"/>
            <a:ext cx="3850631" cy="1094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xmlns="" id="{CC2F87A8-A5C7-DFFF-9FA0-E8CB35E7A74E}"/>
              </a:ext>
            </a:extLst>
          </p:cNvPr>
          <p:cNvPicPr>
            <a:picLocks noChangeAspect="1"/>
          </p:cNvPicPr>
          <p:nvPr/>
        </p:nvPicPr>
        <p:blipFill>
          <a:blip r:embed="rId4"/>
          <a:stretch>
            <a:fillRect/>
          </a:stretch>
        </p:blipFill>
        <p:spPr>
          <a:xfrm>
            <a:off x="1236133" y="695325"/>
            <a:ext cx="10955867" cy="6162676"/>
          </a:xfrm>
          <a:prstGeom prst="rect">
            <a:avLst/>
          </a:prstGeom>
        </p:spPr>
      </p:pic>
    </p:spTree>
    <p:extLst>
      <p:ext uri="{BB962C8B-B14F-4D97-AF65-F5344CB8AC3E}">
        <p14:creationId xmlns="" xmlns:p14="http://schemas.microsoft.com/office/powerpoint/2010/main" val="144772323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xmlns="" id="{45E038E7-C69F-404C-B061-332F9B497EF0}"/>
              </a:ext>
            </a:extLst>
          </p:cNvPr>
          <p:cNvSpPr>
            <a:spLocks noGrp="1"/>
          </p:cNvSpPr>
          <p:nvPr>
            <p:ph idx="1"/>
          </p:nvPr>
        </p:nvSpPr>
        <p:spPr>
          <a:xfrm>
            <a:off x="1236133" y="814551"/>
            <a:ext cx="10377659" cy="5774075"/>
          </a:xfrm>
        </p:spPr>
        <p:txBody>
          <a:bodyPr>
            <a:normAutofit/>
          </a:bodyPr>
          <a:lstStyle/>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pic>
        <p:nvPicPr>
          <p:cNvPr id="1026" name="Picture 1">
            <a:extLst>
              <a:ext uri="{FF2B5EF4-FFF2-40B4-BE49-F238E27FC236}">
                <a16:creationId xmlns:a16="http://schemas.microsoft.com/office/drawing/2014/main" xmlns="" id="{3F099D70-1EC9-5973-8B53-B395831EDF2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62" y="3175"/>
            <a:ext cx="3850631" cy="1094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xmlns="" id="{C5658F9D-CD6E-3BD5-9839-342CEF168C4B}"/>
              </a:ext>
            </a:extLst>
          </p:cNvPr>
          <p:cNvPicPr>
            <a:picLocks noChangeAspect="1"/>
          </p:cNvPicPr>
          <p:nvPr/>
        </p:nvPicPr>
        <p:blipFill>
          <a:blip r:embed="rId4"/>
          <a:stretch>
            <a:fillRect/>
          </a:stretch>
        </p:blipFill>
        <p:spPr>
          <a:xfrm>
            <a:off x="1128409" y="634730"/>
            <a:ext cx="11057947" cy="6220095"/>
          </a:xfrm>
          <a:prstGeom prst="rect">
            <a:avLst/>
          </a:prstGeom>
        </p:spPr>
      </p:pic>
    </p:spTree>
    <p:extLst>
      <p:ext uri="{BB962C8B-B14F-4D97-AF65-F5344CB8AC3E}">
        <p14:creationId xmlns="" xmlns:p14="http://schemas.microsoft.com/office/powerpoint/2010/main" val="42783815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xmlns="" id="{45E038E7-C69F-404C-B061-332F9B497EF0}"/>
              </a:ext>
            </a:extLst>
          </p:cNvPr>
          <p:cNvSpPr>
            <a:spLocks noGrp="1"/>
          </p:cNvSpPr>
          <p:nvPr>
            <p:ph idx="1"/>
          </p:nvPr>
        </p:nvSpPr>
        <p:spPr>
          <a:xfrm>
            <a:off x="1236133" y="814551"/>
            <a:ext cx="10377659" cy="5774075"/>
          </a:xfrm>
        </p:spPr>
        <p:txBody>
          <a:bodyPr>
            <a:normAutofit/>
          </a:bodyPr>
          <a:lstStyle/>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pic>
        <p:nvPicPr>
          <p:cNvPr id="1026" name="Picture 1">
            <a:extLst>
              <a:ext uri="{FF2B5EF4-FFF2-40B4-BE49-F238E27FC236}">
                <a16:creationId xmlns:a16="http://schemas.microsoft.com/office/drawing/2014/main" xmlns="" id="{3F099D70-1EC9-5973-8B53-B395831EDF2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62" y="3175"/>
            <a:ext cx="3850631" cy="1094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xmlns="" id="{C41AE2A1-F3E0-1A39-288D-A99B18CA219B}"/>
              </a:ext>
            </a:extLst>
          </p:cNvPr>
          <p:cNvPicPr>
            <a:picLocks noChangeAspect="1"/>
          </p:cNvPicPr>
          <p:nvPr/>
        </p:nvPicPr>
        <p:blipFill>
          <a:blip r:embed="rId4"/>
          <a:stretch>
            <a:fillRect/>
          </a:stretch>
        </p:blipFill>
        <p:spPr>
          <a:xfrm>
            <a:off x="1158674" y="651753"/>
            <a:ext cx="11033326" cy="6206247"/>
          </a:xfrm>
          <a:prstGeom prst="rect">
            <a:avLst/>
          </a:prstGeom>
        </p:spPr>
      </p:pic>
    </p:spTree>
    <p:extLst>
      <p:ext uri="{BB962C8B-B14F-4D97-AF65-F5344CB8AC3E}">
        <p14:creationId xmlns="" xmlns:p14="http://schemas.microsoft.com/office/powerpoint/2010/main" val="19916747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xmlns="" id="{45E038E7-C69F-404C-B061-332F9B497EF0}"/>
              </a:ext>
            </a:extLst>
          </p:cNvPr>
          <p:cNvSpPr>
            <a:spLocks noGrp="1"/>
          </p:cNvSpPr>
          <p:nvPr>
            <p:ph idx="1"/>
          </p:nvPr>
        </p:nvSpPr>
        <p:spPr>
          <a:xfrm>
            <a:off x="1236133" y="814551"/>
            <a:ext cx="10377659" cy="5774075"/>
          </a:xfrm>
        </p:spPr>
        <p:txBody>
          <a:bodyPr>
            <a:normAutofit fontScale="92500" lnSpcReduction="20000"/>
          </a:bodyPr>
          <a:lstStyle/>
          <a:p>
            <a:pPr>
              <a:lnSpc>
                <a:spcPct val="160000"/>
              </a:lnSpc>
              <a:buClrTx/>
              <a:buFont typeface="Wingdings" panose="05000000000000000000" pitchFamily="2" charset="2"/>
              <a:buChar char="v"/>
            </a:pPr>
            <a:r>
              <a:rPr lang="ro-RO" sz="1900" b="1" dirty="0">
                <a:solidFill>
                  <a:schemeClr val="tx1">
                    <a:lumMod val="95000"/>
                    <a:lumOff val="5000"/>
                  </a:schemeClr>
                </a:solidFill>
                <a:latin typeface="Book Antiqua" panose="02040602050305030304" pitchFamily="18" charset="0"/>
              </a:rPr>
              <a:t>Planuri-cadru</a:t>
            </a:r>
            <a:r>
              <a:rPr lang="en-GB" sz="1900" b="1" dirty="0">
                <a:solidFill>
                  <a:schemeClr val="tx1">
                    <a:lumMod val="95000"/>
                    <a:lumOff val="5000"/>
                  </a:schemeClr>
                </a:solidFill>
                <a:latin typeface="Book Antiqua" panose="02040602050305030304" pitchFamily="18" charset="0"/>
              </a:rPr>
              <a:t>, </a:t>
            </a:r>
            <a:r>
              <a:rPr lang="ro-RO" sz="1900" b="1" dirty="0">
                <a:solidFill>
                  <a:schemeClr val="tx1">
                    <a:lumMod val="95000"/>
                    <a:lumOff val="5000"/>
                  </a:schemeClr>
                </a:solidFill>
                <a:latin typeface="Book Antiqua" panose="02040602050305030304" pitchFamily="18" charset="0"/>
              </a:rPr>
              <a:t>cursuri</a:t>
            </a:r>
            <a:r>
              <a:rPr lang="en-GB" sz="1900" b="1" dirty="0">
                <a:solidFill>
                  <a:schemeClr val="tx1">
                    <a:lumMod val="95000"/>
                    <a:lumOff val="5000"/>
                  </a:schemeClr>
                </a:solidFill>
                <a:latin typeface="Book Antiqua" panose="02040602050305030304" pitchFamily="18" charset="0"/>
              </a:rPr>
              <a:t> de zi</a:t>
            </a:r>
          </a:p>
          <a:p>
            <a:pPr marL="0" indent="0">
              <a:lnSpc>
                <a:spcPct val="100000"/>
              </a:lnSpc>
              <a:buNone/>
            </a:pPr>
            <a:r>
              <a:rPr lang="ro-RO" sz="1600" b="1" u="sng" dirty="0">
                <a:solidFill>
                  <a:schemeClr val="tx1">
                    <a:lumMod val="95000"/>
                    <a:lumOff val="5000"/>
                  </a:schemeClr>
                </a:solidFill>
                <a:latin typeface="Book Antiqua" panose="02040602050305030304" pitchFamily="18" charset="0"/>
              </a:rPr>
              <a:t>ÎNVĂȚĂMÂNT PRIMAR</a:t>
            </a:r>
          </a:p>
          <a:p>
            <a:pPr algn="just">
              <a:lnSpc>
                <a:spcPct val="150000"/>
              </a:lnSpc>
            </a:pPr>
            <a:r>
              <a:rPr lang="ro-RO" sz="1700" b="1" dirty="0">
                <a:solidFill>
                  <a:schemeClr val="tx1">
                    <a:lumMod val="95000"/>
                    <a:lumOff val="5000"/>
                  </a:schemeClr>
                </a:solidFill>
                <a:latin typeface="Book Antiqua" panose="02040602050305030304" pitchFamily="18" charset="0"/>
              </a:rPr>
              <a:t>OMECTS nr. 5755/2012 </a:t>
            </a:r>
            <a:r>
              <a:rPr lang="ro-RO" sz="1700" dirty="0">
                <a:solidFill>
                  <a:schemeClr val="tx1">
                    <a:lumMod val="95000"/>
                    <a:lumOff val="5000"/>
                  </a:schemeClr>
                </a:solidFill>
                <a:latin typeface="Book Antiqua" panose="02040602050305030304" pitchFamily="18" charset="0"/>
              </a:rPr>
              <a:t>privind aprobarea Planurilor-cadru pentru învățământul primar - clasa pregătitoare, învățământ special, cu modificările și completările ulterioare.</a:t>
            </a:r>
          </a:p>
          <a:p>
            <a:pPr algn="just">
              <a:lnSpc>
                <a:spcPct val="150000"/>
              </a:lnSpc>
            </a:pPr>
            <a:r>
              <a:rPr lang="ro-RO" sz="1700" b="1" dirty="0">
                <a:solidFill>
                  <a:schemeClr val="tx1">
                    <a:lumMod val="95000"/>
                    <a:lumOff val="5000"/>
                  </a:schemeClr>
                </a:solidFill>
                <a:latin typeface="Book Antiqua" panose="02040602050305030304" pitchFamily="18" charset="0"/>
              </a:rPr>
              <a:t>OMEN nr. 3371/2013 </a:t>
            </a:r>
            <a:r>
              <a:rPr lang="ro-RO" sz="1700" dirty="0">
                <a:solidFill>
                  <a:schemeClr val="tx1">
                    <a:lumMod val="95000"/>
                    <a:lumOff val="5000"/>
                  </a:schemeClr>
                </a:solidFill>
                <a:latin typeface="Book Antiqua" panose="02040602050305030304" pitchFamily="18" charset="0"/>
              </a:rPr>
              <a:t>privind aprobarea planurilor-cadru </a:t>
            </a:r>
            <a:r>
              <a:rPr lang="ro-RO" sz="1700" dirty="0" smtClean="0">
                <a:solidFill>
                  <a:schemeClr val="tx1">
                    <a:lumMod val="95000"/>
                    <a:lumOff val="5000"/>
                  </a:schemeClr>
                </a:solidFill>
                <a:latin typeface="Book Antiqua" panose="02040602050305030304" pitchFamily="18" charset="0"/>
              </a:rPr>
              <a:t>pentru învățământul </a:t>
            </a:r>
            <a:r>
              <a:rPr lang="ro-RO" sz="1700" dirty="0">
                <a:solidFill>
                  <a:schemeClr val="tx1">
                    <a:lumMod val="95000"/>
                    <a:lumOff val="5000"/>
                  </a:schemeClr>
                </a:solidFill>
                <a:latin typeface="Book Antiqua" panose="02040602050305030304" pitchFamily="18" charset="0"/>
              </a:rPr>
              <a:t>primar și a Metodologiei privind aplicarea planurilor-cadru de învățământ  cu modificările și completările </a:t>
            </a:r>
            <a:r>
              <a:rPr lang="ro-RO" sz="1700" dirty="0" smtClean="0">
                <a:solidFill>
                  <a:schemeClr val="tx1">
                    <a:lumMod val="95000"/>
                    <a:lumOff val="5000"/>
                  </a:schemeClr>
                </a:solidFill>
                <a:latin typeface="Book Antiqua" panose="02040602050305030304" pitchFamily="18" charset="0"/>
              </a:rPr>
              <a:t>ulterioare.</a:t>
            </a:r>
            <a:endParaRPr lang="ro-RO" sz="1700" dirty="0">
              <a:solidFill>
                <a:schemeClr val="tx1">
                  <a:lumMod val="95000"/>
                  <a:lumOff val="5000"/>
                </a:schemeClr>
              </a:solidFill>
              <a:latin typeface="Book Antiqua" panose="02040602050305030304" pitchFamily="18" charset="0"/>
            </a:endParaRPr>
          </a:p>
          <a:p>
            <a:pPr algn="just">
              <a:lnSpc>
                <a:spcPct val="150000"/>
              </a:lnSpc>
            </a:pPr>
            <a:r>
              <a:rPr lang="ro-RO" sz="1700" b="1" dirty="0">
                <a:solidFill>
                  <a:schemeClr val="tx1">
                    <a:lumMod val="95000"/>
                    <a:lumOff val="5000"/>
                  </a:schemeClr>
                </a:solidFill>
                <a:latin typeface="Book Antiqua" panose="02040602050305030304" pitchFamily="18" charset="0"/>
              </a:rPr>
              <a:t>OMEN nr. 4825/2014 și Anexele 1-5 </a:t>
            </a:r>
            <a:r>
              <a:rPr lang="ro-RO" sz="1700" dirty="0">
                <a:solidFill>
                  <a:schemeClr val="tx1">
                    <a:lumMod val="95000"/>
                    <a:lumOff val="5000"/>
                  </a:schemeClr>
                </a:solidFill>
                <a:latin typeface="Book Antiqua" panose="02040602050305030304" pitchFamily="18" charset="0"/>
              </a:rPr>
              <a:t>privind aprobarea planului cadru de </a:t>
            </a:r>
            <a:r>
              <a:rPr lang="ro-RO" sz="1700" dirty="0" smtClean="0">
                <a:solidFill>
                  <a:schemeClr val="tx1">
                    <a:lumMod val="95000"/>
                    <a:lumOff val="5000"/>
                  </a:schemeClr>
                </a:solidFill>
                <a:latin typeface="Book Antiqua" panose="02040602050305030304" pitchFamily="18" charset="0"/>
              </a:rPr>
              <a:t>învățământ </a:t>
            </a:r>
            <a:r>
              <a:rPr lang="ro-RO" sz="1700" dirty="0">
                <a:solidFill>
                  <a:schemeClr val="tx1">
                    <a:lumMod val="95000"/>
                    <a:lumOff val="5000"/>
                  </a:schemeClr>
                </a:solidFill>
                <a:latin typeface="Book Antiqua" panose="02040602050305030304" pitchFamily="18" charset="0"/>
              </a:rPr>
              <a:t>al alternativei </a:t>
            </a:r>
            <a:r>
              <a:rPr lang="ro-RO" sz="1700" dirty="0" smtClean="0">
                <a:solidFill>
                  <a:schemeClr val="tx1">
                    <a:lumMod val="95000"/>
                    <a:lumOff val="5000"/>
                  </a:schemeClr>
                </a:solidFill>
                <a:latin typeface="Book Antiqua" panose="02040602050305030304" pitchFamily="18" charset="0"/>
              </a:rPr>
              <a:t>educaționale </a:t>
            </a:r>
            <a:r>
              <a:rPr lang="ro-RO" sz="1700" dirty="0">
                <a:solidFill>
                  <a:schemeClr val="tx1">
                    <a:lumMod val="95000"/>
                    <a:lumOff val="5000"/>
                  </a:schemeClr>
                </a:solidFill>
                <a:latin typeface="Book Antiqua" panose="02040602050305030304" pitchFamily="18" charset="0"/>
              </a:rPr>
              <a:t>Waldorf pentru </a:t>
            </a:r>
            <a:r>
              <a:rPr lang="ro-RO" sz="1700" dirty="0" smtClean="0">
                <a:solidFill>
                  <a:schemeClr val="tx1">
                    <a:lumMod val="95000"/>
                    <a:lumOff val="5000"/>
                  </a:schemeClr>
                </a:solidFill>
                <a:latin typeface="Book Antiqua" panose="02040602050305030304" pitchFamily="18" charset="0"/>
              </a:rPr>
              <a:t>învățământul primar.</a:t>
            </a:r>
            <a:endParaRPr lang="ro-RO" sz="1700" dirty="0">
              <a:solidFill>
                <a:schemeClr val="tx1">
                  <a:lumMod val="95000"/>
                  <a:lumOff val="5000"/>
                </a:schemeClr>
              </a:solidFill>
              <a:latin typeface="Book Antiqua" panose="02040602050305030304" pitchFamily="18" charset="0"/>
            </a:endParaRPr>
          </a:p>
          <a:p>
            <a:pPr marL="0" indent="0" algn="ctr">
              <a:lnSpc>
                <a:spcPct val="100000"/>
              </a:lnSpc>
              <a:buNone/>
            </a:pPr>
            <a:r>
              <a:rPr lang="ro-RO" sz="1600" b="1" dirty="0">
                <a:solidFill>
                  <a:schemeClr val="tx1">
                    <a:lumMod val="95000"/>
                    <a:lumOff val="5000"/>
                  </a:schemeClr>
                </a:solidFill>
                <a:latin typeface="Book Antiqua" panose="02040602050305030304" pitchFamily="18" charset="0"/>
                <a:hlinkClick r:id="rId3"/>
              </a:rPr>
              <a:t>https://rocnee.eu/index.php/dcee-oriz/curriculum-oriz/planuri-cadru-actuale/planuri-cadru-invatamant-primar</a:t>
            </a:r>
            <a:endParaRPr lang="ro-RO" sz="1600" b="1" dirty="0">
              <a:solidFill>
                <a:schemeClr val="tx1">
                  <a:lumMod val="95000"/>
                  <a:lumOff val="5000"/>
                </a:schemeClr>
              </a:solidFill>
              <a:latin typeface="Book Antiqua" panose="02040602050305030304" pitchFamily="18" charset="0"/>
            </a:endParaRPr>
          </a:p>
          <a:p>
            <a:pPr marL="0" indent="0" algn="just">
              <a:lnSpc>
                <a:spcPct val="100000"/>
              </a:lnSpc>
              <a:buNone/>
            </a:pPr>
            <a:endParaRPr lang="ro-RO" sz="1600" b="1" u="sng" dirty="0">
              <a:solidFill>
                <a:schemeClr val="tx1">
                  <a:lumMod val="95000"/>
                  <a:lumOff val="5000"/>
                </a:schemeClr>
              </a:solidFill>
              <a:latin typeface="Book Antiqua" panose="02040602050305030304" pitchFamily="18" charset="0"/>
            </a:endParaRPr>
          </a:p>
          <a:p>
            <a:pPr marL="0" indent="0" algn="just">
              <a:lnSpc>
                <a:spcPct val="100000"/>
              </a:lnSpc>
              <a:buNone/>
            </a:pPr>
            <a:r>
              <a:rPr lang="en-GB" sz="1600" b="1" u="sng" dirty="0">
                <a:solidFill>
                  <a:schemeClr val="tx1">
                    <a:lumMod val="95000"/>
                    <a:lumOff val="5000"/>
                  </a:schemeClr>
                </a:solidFill>
                <a:latin typeface="Book Antiqua" panose="02040602050305030304" pitchFamily="18" charset="0"/>
              </a:rPr>
              <a:t>ÎNVĂȚĂMÂNT GIMNAZIAL</a:t>
            </a:r>
          </a:p>
          <a:p>
            <a:pPr marL="0" indent="0" algn="just">
              <a:lnSpc>
                <a:spcPct val="150000"/>
              </a:lnSpc>
              <a:buNone/>
            </a:pPr>
            <a:r>
              <a:rPr lang="ro-RO" sz="1800" dirty="0">
                <a:latin typeface="Book Antiqua" panose="02040602050305030304" pitchFamily="18" charset="0"/>
              </a:rPr>
              <a:t>	</a:t>
            </a:r>
            <a:r>
              <a:rPr lang="ro-RO" sz="1800" dirty="0">
                <a:solidFill>
                  <a:schemeClr val="tx1">
                    <a:lumMod val="95000"/>
                    <a:lumOff val="5000"/>
                  </a:schemeClr>
                </a:solidFill>
                <a:latin typeface="Book Antiqua" panose="02040602050305030304" pitchFamily="18" charset="0"/>
              </a:rPr>
              <a:t>Planuri - cadru pentru învățământul gimnazial aprobate prin OMENCS nr. 3590/5.04.2016, cu modificările și completările ulterioare (OMEN nr. 4221/1.08.2018 care modifică anexa (opționalul integrat nu mai este obligatoriu</a:t>
            </a:r>
            <a:r>
              <a:rPr lang="en-GB" sz="1800" dirty="0">
                <a:solidFill>
                  <a:schemeClr val="tx1">
                    <a:lumMod val="95000"/>
                    <a:lumOff val="5000"/>
                  </a:schemeClr>
                </a:solidFill>
                <a:latin typeface="Book Antiqua" panose="02040602050305030304" pitchFamily="18" charset="0"/>
              </a:rPr>
              <a:t>)</a:t>
            </a:r>
            <a:r>
              <a:rPr lang="ro-RO" sz="1800" dirty="0">
                <a:solidFill>
                  <a:schemeClr val="tx1">
                    <a:lumMod val="95000"/>
                    <a:lumOff val="5000"/>
                  </a:schemeClr>
                </a:solidFill>
                <a:latin typeface="Book Antiqua" panose="02040602050305030304" pitchFamily="18" charset="0"/>
              </a:rPr>
              <a:t>: </a:t>
            </a:r>
          </a:p>
          <a:p>
            <a:pPr marL="0" indent="0" algn="ctr">
              <a:lnSpc>
                <a:spcPct val="100000"/>
              </a:lnSpc>
              <a:buNone/>
            </a:pPr>
            <a:r>
              <a:rPr lang="ro-RO" sz="1600" b="1" dirty="0">
                <a:solidFill>
                  <a:schemeClr val="tx1">
                    <a:lumMod val="95000"/>
                    <a:lumOff val="5000"/>
                  </a:schemeClr>
                </a:solidFill>
                <a:latin typeface="Book Antiqua" panose="02040602050305030304" pitchFamily="18" charset="0"/>
                <a:hlinkClick r:id="rId4"/>
              </a:rPr>
              <a:t>https://rocnee.eu/index.php/dcee-oriz/curriculum-oriz/planuri-cadru-actuale/planuri-cadru-invatamant-gimnazial</a:t>
            </a:r>
            <a:r>
              <a:rPr lang="ro-RO" sz="1600" b="1" dirty="0">
                <a:solidFill>
                  <a:schemeClr val="tx1">
                    <a:lumMod val="95000"/>
                    <a:lumOff val="5000"/>
                  </a:schemeClr>
                </a:solidFill>
                <a:latin typeface="Book Antiqua" panose="02040602050305030304" pitchFamily="18" charset="0"/>
              </a:rPr>
              <a:t> </a:t>
            </a:r>
            <a:endParaRPr lang="ro-RO" sz="1600" dirty="0">
              <a:solidFill>
                <a:schemeClr val="tx1">
                  <a:lumMod val="95000"/>
                  <a:lumOff val="5000"/>
                </a:schemeClr>
              </a:solidFill>
              <a:latin typeface="Book Antiqua" panose="02040602050305030304" pitchFamily="18" charset="0"/>
            </a:endParaRPr>
          </a:p>
          <a:p>
            <a:pPr marL="0" indent="0">
              <a:buNone/>
            </a:pPr>
            <a:endParaRPr lang="en-GB" sz="1800" b="1" dirty="0">
              <a:latin typeface="Book Antiqua" panose="02040602050305030304" pitchFamily="18" charset="0"/>
              <a:cs typeface="Times New Roman" panose="02020603050405020304" pitchFamily="18" charset="0"/>
            </a:endParaRPr>
          </a:p>
        </p:txBody>
      </p:sp>
      <p:pic>
        <p:nvPicPr>
          <p:cNvPr id="1026" name="Picture 1">
            <a:extLst>
              <a:ext uri="{FF2B5EF4-FFF2-40B4-BE49-F238E27FC236}">
                <a16:creationId xmlns:a16="http://schemas.microsoft.com/office/drawing/2014/main" xmlns="" id="{3F099D70-1EC9-5973-8B53-B395831EDF21}"/>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762" y="3175"/>
            <a:ext cx="3850631" cy="1094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89460415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xmlns="" id="{45E038E7-C69F-404C-B061-332F9B497EF0}"/>
              </a:ext>
            </a:extLst>
          </p:cNvPr>
          <p:cNvSpPr>
            <a:spLocks noGrp="1"/>
          </p:cNvSpPr>
          <p:nvPr>
            <p:ph idx="1"/>
          </p:nvPr>
        </p:nvSpPr>
        <p:spPr>
          <a:xfrm>
            <a:off x="1236133" y="814551"/>
            <a:ext cx="10377659" cy="5774075"/>
          </a:xfrm>
        </p:spPr>
        <p:txBody>
          <a:bodyPr>
            <a:normAutofit/>
          </a:bodyPr>
          <a:lstStyle/>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pic>
        <p:nvPicPr>
          <p:cNvPr id="1026" name="Picture 1">
            <a:extLst>
              <a:ext uri="{FF2B5EF4-FFF2-40B4-BE49-F238E27FC236}">
                <a16:creationId xmlns:a16="http://schemas.microsoft.com/office/drawing/2014/main" xmlns="" id="{3F099D70-1EC9-5973-8B53-B395831EDF2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62" y="3175"/>
            <a:ext cx="3850631" cy="1094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CasetăText 3">
            <a:extLst>
              <a:ext uri="{FF2B5EF4-FFF2-40B4-BE49-F238E27FC236}">
                <a16:creationId xmlns:a16="http://schemas.microsoft.com/office/drawing/2014/main" xmlns="" id="{2DD322B2-52E4-3CC2-8807-EC1A887E9FF0}"/>
              </a:ext>
            </a:extLst>
          </p:cNvPr>
          <p:cNvSpPr txBox="1"/>
          <p:nvPr/>
        </p:nvSpPr>
        <p:spPr>
          <a:xfrm>
            <a:off x="4513634" y="2107716"/>
            <a:ext cx="5291847" cy="3368871"/>
          </a:xfrm>
          <a:prstGeom prst="rect">
            <a:avLst/>
          </a:prstGeom>
          <a:noFill/>
        </p:spPr>
        <p:txBody>
          <a:bodyPr wrap="square">
            <a:spAutoFit/>
          </a:bodyPr>
          <a:lstStyle/>
          <a:p>
            <a:pPr marL="0" indent="0" algn="ctr">
              <a:lnSpc>
                <a:spcPct val="134000"/>
              </a:lnSpc>
              <a:spcBef>
                <a:spcPts val="600"/>
              </a:spcBef>
              <a:buNone/>
            </a:pPr>
            <a:r>
              <a:rPr lang="ro-RO" sz="1700" b="1" i="1" dirty="0">
                <a:effectLst/>
                <a:latin typeface="Palatino Linotype" panose="02040502050505030304" pitchFamily="18" charset="0"/>
                <a:ea typeface="Times New Roman" panose="02020603050405020304" pitchFamily="18" charset="0"/>
                <a:cs typeface="Times New Roman" panose="02020603050405020304" pitchFamily="18" charset="0"/>
              </a:rPr>
              <a:t>” </a:t>
            </a:r>
            <a:r>
              <a:rPr lang="ro-RO" sz="1700" b="1" i="1" dirty="0">
                <a:effectLst/>
                <a:latin typeface="Georgia" panose="02040502050405020303" pitchFamily="18" charset="0"/>
                <a:ea typeface="Times New Roman" panose="02020603050405020304" pitchFamily="18" charset="0"/>
                <a:cs typeface="Times New Roman" panose="02020603050405020304" pitchFamily="18" charset="0"/>
              </a:rPr>
              <a:t>Învățătura din constrângere nu e făcută să rămână, dar cea care pătrunde în suflet prin dragoste și bunăvoință, aceea rămâne acolo pentru totdeauna.”</a:t>
            </a:r>
          </a:p>
          <a:p>
            <a:pPr marL="0" indent="0" algn="ctr">
              <a:lnSpc>
                <a:spcPct val="134000"/>
              </a:lnSpc>
              <a:spcBef>
                <a:spcPts val="600"/>
              </a:spcBef>
              <a:buNone/>
            </a:pPr>
            <a:r>
              <a:rPr lang="en-GB" sz="1800" dirty="0">
                <a:effectLst/>
                <a:latin typeface="Palatino Linotype" panose="02040502050505030304" pitchFamily="18" charset="0"/>
                <a:ea typeface="Calibri" panose="020F0502020204030204" pitchFamily="34" charset="0"/>
                <a:cs typeface="Times New Roman" panose="02020603050405020304" pitchFamily="18" charset="0"/>
              </a:rPr>
              <a:t> </a:t>
            </a:r>
            <a:r>
              <a:rPr lang="en-GB" sz="2000" b="1" i="1" dirty="0" err="1">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cs typeface="Times New Roman" panose="02020603050405020304" pitchFamily="18" charset="0"/>
              </a:rPr>
              <a:t>Sfântul</a:t>
            </a:r>
            <a:r>
              <a:rPr lang="en-GB" sz="2000" b="1" i="1" dirty="0">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cs typeface="Times New Roman" panose="02020603050405020304" pitchFamily="18" charset="0"/>
              </a:rPr>
              <a:t> </a:t>
            </a:r>
            <a:r>
              <a:rPr lang="en-GB" sz="2000" b="1" i="1" dirty="0" err="1">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cs typeface="Times New Roman" panose="02020603050405020304" pitchFamily="18" charset="0"/>
              </a:rPr>
              <a:t>Ioan</a:t>
            </a:r>
            <a:r>
              <a:rPr lang="en-GB" sz="2000" b="1" i="1" dirty="0">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cs typeface="Times New Roman" panose="02020603050405020304" pitchFamily="18" charset="0"/>
              </a:rPr>
              <a:t> </a:t>
            </a:r>
            <a:r>
              <a:rPr lang="en-GB" sz="2000" b="1" i="1" dirty="0" err="1">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cs typeface="Times New Roman" panose="02020603050405020304" pitchFamily="18" charset="0"/>
              </a:rPr>
              <a:t>Gură</a:t>
            </a:r>
            <a:r>
              <a:rPr lang="en-GB" sz="2000" b="1" i="1" dirty="0">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cs typeface="Times New Roman" panose="02020603050405020304" pitchFamily="18" charset="0"/>
              </a:rPr>
              <a:t> de Aur</a:t>
            </a:r>
          </a:p>
          <a:p>
            <a:pPr marL="0" indent="0" algn="ctr">
              <a:spcBef>
                <a:spcPts val="0"/>
              </a:spcBef>
              <a:buNone/>
            </a:pPr>
            <a:endParaRPr lang="ro-RO" sz="1800" dirty="0">
              <a:latin typeface="Palatino Linotype" panose="02040502050505030304" pitchFamily="18" charset="0"/>
              <a:ea typeface="Calibri" panose="020F0502020204030204" pitchFamily="34" charset="0"/>
              <a:cs typeface="Times New Roman" panose="02020603050405020304" pitchFamily="18" charset="0"/>
            </a:endParaRPr>
          </a:p>
          <a:p>
            <a:pPr marL="0" indent="0" algn="ctr">
              <a:buNone/>
            </a:pPr>
            <a:r>
              <a:rPr lang="ro-RO" sz="2400" b="1" dirty="0">
                <a:latin typeface="Georgia" panose="02040502050405020303" pitchFamily="18" charset="0"/>
                <a:cs typeface="Times New Roman" panose="02020603050405020304" pitchFamily="18" charset="0"/>
              </a:rPr>
              <a:t>SUCCES  ÎN  NOUL  AN  ȘCOLAR!</a:t>
            </a:r>
          </a:p>
          <a:p>
            <a:pPr marL="0" indent="0" algn="ctr">
              <a:buNone/>
            </a:pPr>
            <a:endParaRPr lang="en-GB" sz="2400" b="1" dirty="0">
              <a:latin typeface="Georgia" panose="02040502050405020303" pitchFamily="18" charset="0"/>
              <a:cs typeface="Times New Roman" panose="02020603050405020304" pitchFamily="18" charset="0"/>
            </a:endParaRPr>
          </a:p>
        </p:txBody>
      </p:sp>
    </p:spTree>
    <p:extLst>
      <p:ext uri="{BB962C8B-B14F-4D97-AF65-F5344CB8AC3E}">
        <p14:creationId xmlns="" xmlns:p14="http://schemas.microsoft.com/office/powerpoint/2010/main" val="335254617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xmlns="" id="{45E038E7-C69F-404C-B061-332F9B497EF0}"/>
              </a:ext>
            </a:extLst>
          </p:cNvPr>
          <p:cNvSpPr>
            <a:spLocks noGrp="1"/>
          </p:cNvSpPr>
          <p:nvPr>
            <p:ph idx="1"/>
          </p:nvPr>
        </p:nvSpPr>
        <p:spPr>
          <a:xfrm>
            <a:off x="904568" y="814551"/>
            <a:ext cx="10707329" cy="5774075"/>
          </a:xfrm>
        </p:spPr>
        <p:txBody>
          <a:bodyPr>
            <a:normAutofit fontScale="62500" lnSpcReduction="20000"/>
          </a:bodyPr>
          <a:lstStyle/>
          <a:p>
            <a:pPr>
              <a:lnSpc>
                <a:spcPct val="160000"/>
              </a:lnSpc>
              <a:buClrTx/>
              <a:buFont typeface="Wingdings" panose="05000000000000000000" pitchFamily="2" charset="2"/>
              <a:buChar char="v"/>
            </a:pPr>
            <a:r>
              <a:rPr lang="ro-RO" sz="2900" b="1" dirty="0">
                <a:solidFill>
                  <a:schemeClr val="tx1">
                    <a:lumMod val="95000"/>
                    <a:lumOff val="5000"/>
                  </a:schemeClr>
                </a:solidFill>
                <a:latin typeface="Book Antiqua" panose="02040602050305030304" pitchFamily="18" charset="0"/>
              </a:rPr>
              <a:t>Planuri-cadru</a:t>
            </a:r>
            <a:r>
              <a:rPr lang="en-GB" sz="2900" b="1" dirty="0">
                <a:solidFill>
                  <a:schemeClr val="tx1">
                    <a:lumMod val="95000"/>
                    <a:lumOff val="5000"/>
                  </a:schemeClr>
                </a:solidFill>
                <a:latin typeface="Book Antiqua" panose="02040602050305030304" pitchFamily="18" charset="0"/>
              </a:rPr>
              <a:t>, </a:t>
            </a:r>
            <a:r>
              <a:rPr lang="ro-RO" sz="2900" b="1" dirty="0">
                <a:solidFill>
                  <a:schemeClr val="tx1">
                    <a:lumMod val="95000"/>
                    <a:lumOff val="5000"/>
                  </a:schemeClr>
                </a:solidFill>
                <a:latin typeface="Book Antiqua" panose="02040602050305030304" pitchFamily="18" charset="0"/>
              </a:rPr>
              <a:t>cursuri</a:t>
            </a:r>
            <a:r>
              <a:rPr lang="en-GB" sz="2900" b="1" dirty="0">
                <a:solidFill>
                  <a:schemeClr val="tx1">
                    <a:lumMod val="95000"/>
                    <a:lumOff val="5000"/>
                  </a:schemeClr>
                </a:solidFill>
                <a:latin typeface="Book Antiqua" panose="02040602050305030304" pitchFamily="18" charset="0"/>
              </a:rPr>
              <a:t> de zi</a:t>
            </a:r>
            <a:r>
              <a:rPr lang="ro-RO" sz="2900" b="1" dirty="0">
                <a:solidFill>
                  <a:schemeClr val="tx1">
                    <a:lumMod val="95000"/>
                    <a:lumOff val="5000"/>
                  </a:schemeClr>
                </a:solidFill>
                <a:latin typeface="Book Antiqua" panose="02040602050305030304" pitchFamily="18" charset="0"/>
              </a:rPr>
              <a:t>, seral</a:t>
            </a:r>
            <a:endParaRPr lang="en-GB" sz="2900" b="1" dirty="0">
              <a:solidFill>
                <a:schemeClr val="tx1">
                  <a:lumMod val="95000"/>
                  <a:lumOff val="5000"/>
                </a:schemeClr>
              </a:solidFill>
              <a:latin typeface="Book Antiqua" panose="02040602050305030304" pitchFamily="18" charset="0"/>
            </a:endParaRPr>
          </a:p>
          <a:p>
            <a:pPr marL="0" indent="0">
              <a:lnSpc>
                <a:spcPct val="160000"/>
              </a:lnSpc>
              <a:buNone/>
            </a:pPr>
            <a:r>
              <a:rPr lang="ro-RO" sz="2300" b="1" u="sng" dirty="0">
                <a:solidFill>
                  <a:schemeClr val="tx1">
                    <a:lumMod val="95000"/>
                    <a:lumOff val="5000"/>
                  </a:schemeClr>
                </a:solidFill>
                <a:latin typeface="Book Antiqua" panose="02040602050305030304" pitchFamily="18" charset="0"/>
              </a:rPr>
              <a:t>Î</a:t>
            </a:r>
            <a:r>
              <a:rPr lang="en-GB" sz="2300" b="1" u="sng" dirty="0" smtClean="0">
                <a:solidFill>
                  <a:schemeClr val="tx1">
                    <a:lumMod val="95000"/>
                    <a:lumOff val="5000"/>
                  </a:schemeClr>
                </a:solidFill>
                <a:latin typeface="Book Antiqua" panose="02040602050305030304" pitchFamily="18" charset="0"/>
              </a:rPr>
              <a:t>NVĂȚĂMÂNT</a:t>
            </a:r>
            <a:r>
              <a:rPr lang="ro-RO" sz="2300" b="1" u="sng" dirty="0" smtClean="0">
                <a:solidFill>
                  <a:schemeClr val="tx1">
                    <a:lumMod val="95000"/>
                    <a:lumOff val="5000"/>
                  </a:schemeClr>
                </a:solidFill>
                <a:latin typeface="Book Antiqua" panose="02040602050305030304" pitchFamily="18" charset="0"/>
              </a:rPr>
              <a:t> </a:t>
            </a:r>
            <a:r>
              <a:rPr lang="en-GB" sz="2300" b="1" u="sng" dirty="0" smtClean="0">
                <a:solidFill>
                  <a:schemeClr val="tx1">
                    <a:lumMod val="95000"/>
                    <a:lumOff val="5000"/>
                  </a:schemeClr>
                </a:solidFill>
                <a:latin typeface="Book Antiqua" panose="02040602050305030304" pitchFamily="18" charset="0"/>
              </a:rPr>
              <a:t> </a:t>
            </a:r>
            <a:r>
              <a:rPr lang="en-GB" sz="2300" b="1" u="sng" dirty="0">
                <a:solidFill>
                  <a:schemeClr val="tx1">
                    <a:lumMod val="95000"/>
                    <a:lumOff val="5000"/>
                  </a:schemeClr>
                </a:solidFill>
                <a:latin typeface="Book Antiqua" panose="02040602050305030304" pitchFamily="18" charset="0"/>
              </a:rPr>
              <a:t>LICEAL</a:t>
            </a:r>
          </a:p>
          <a:p>
            <a:pPr algn="just">
              <a:lnSpc>
                <a:spcPct val="120000"/>
              </a:lnSpc>
            </a:pPr>
            <a:r>
              <a:rPr lang="ro-RO" sz="2000" b="1" dirty="0">
                <a:solidFill>
                  <a:schemeClr val="tx1">
                    <a:lumMod val="95000"/>
                    <a:lumOff val="5000"/>
                  </a:schemeClr>
                </a:solidFill>
                <a:latin typeface="Book Antiqua" panose="02040602050305030304" pitchFamily="18" charset="0"/>
              </a:rPr>
              <a:t>Ordinul ministrului educației nr. 3.410/16.03.2009</a:t>
            </a:r>
            <a:r>
              <a:rPr lang="ro-RO" sz="2000" dirty="0">
                <a:solidFill>
                  <a:schemeClr val="tx1">
                    <a:lumMod val="95000"/>
                    <a:lumOff val="5000"/>
                  </a:schemeClr>
                </a:solidFill>
                <a:latin typeface="Book Antiqua" panose="02040602050305030304" pitchFamily="18" charset="0"/>
              </a:rPr>
              <a:t>, privind aprobarea Planurilor-cadru de învățământ pentru clasele a IX-a – a XII-a, filierele teoretică și vocațională, cursuri de zi;</a:t>
            </a:r>
          </a:p>
          <a:p>
            <a:pPr algn="just">
              <a:lnSpc>
                <a:spcPct val="120000"/>
              </a:lnSpc>
            </a:pPr>
            <a:r>
              <a:rPr lang="ro-RO" sz="2000" b="1" dirty="0">
                <a:solidFill>
                  <a:schemeClr val="tx1">
                    <a:lumMod val="95000"/>
                    <a:lumOff val="5000"/>
                  </a:schemeClr>
                </a:solidFill>
                <a:latin typeface="Book Antiqua" panose="02040602050305030304" pitchFamily="18" charset="0"/>
              </a:rPr>
              <a:t>Ordinul ministrului educației nr. 3.411/16.03.2009</a:t>
            </a:r>
            <a:r>
              <a:rPr lang="ro-RO" sz="2000" dirty="0">
                <a:solidFill>
                  <a:schemeClr val="tx1">
                    <a:lumMod val="95000"/>
                    <a:lumOff val="5000"/>
                  </a:schemeClr>
                </a:solidFill>
                <a:latin typeface="Book Antiqua" panose="02040602050305030304" pitchFamily="18" charset="0"/>
              </a:rPr>
              <a:t>, privind aprobarea Planurilor-cadru de învățământ pentru clasa a IX-a, ciclul inferior al liceului, filiera tehnologică, învățământ de zi și învățământ seral;</a:t>
            </a:r>
          </a:p>
          <a:p>
            <a:pPr algn="just">
              <a:lnSpc>
                <a:spcPct val="120000"/>
              </a:lnSpc>
            </a:pPr>
            <a:r>
              <a:rPr lang="ro-RO" sz="2000" b="1" dirty="0">
                <a:solidFill>
                  <a:schemeClr val="tx1">
                    <a:lumMod val="95000"/>
                    <a:lumOff val="5000"/>
                  </a:schemeClr>
                </a:solidFill>
                <a:latin typeface="Book Antiqua" panose="02040602050305030304" pitchFamily="18" charset="0"/>
              </a:rPr>
              <a:t>Ordinul ministrului educației nr. 3.412/16.03.2009</a:t>
            </a:r>
            <a:r>
              <a:rPr lang="ro-RO" sz="2000" dirty="0">
                <a:solidFill>
                  <a:schemeClr val="tx1">
                    <a:lumMod val="95000"/>
                    <a:lumOff val="5000"/>
                  </a:schemeClr>
                </a:solidFill>
                <a:latin typeface="Book Antiqua" panose="02040602050305030304" pitchFamily="18" charset="0"/>
              </a:rPr>
              <a:t>, privind aprobarea Planurilor-cadru de învățământ pentru clasa a X-a, școala de arte și meserii, pentru clasa a X-a, ciclul inferior al liceului, filiera tehnologică, ruta directă de calificare, pentru clasa a XI-a, anul de completare, precum </a:t>
            </a:r>
            <a:r>
              <a:rPr lang="ro-RO" sz="2000" dirty="0" err="1">
                <a:solidFill>
                  <a:schemeClr val="tx1">
                    <a:lumMod val="95000"/>
                    <a:lumOff val="5000"/>
                  </a:schemeClr>
                </a:solidFill>
                <a:latin typeface="Book Antiqua" panose="02040602050305030304" pitchFamily="18" charset="0"/>
              </a:rPr>
              <a:t>şi</a:t>
            </a:r>
            <a:r>
              <a:rPr lang="ro-RO" sz="2000" dirty="0">
                <a:solidFill>
                  <a:schemeClr val="tx1">
                    <a:lumMod val="95000"/>
                    <a:lumOff val="5000"/>
                  </a:schemeClr>
                </a:solidFill>
                <a:latin typeface="Book Antiqua" panose="02040602050305030304" pitchFamily="18" charset="0"/>
              </a:rPr>
              <a:t> pentru clasele a XI-a – a XII-a și a XII-a/a XIII-a, ciclul superior al liceului, filiera tehnologică, cursuri de zi </a:t>
            </a:r>
            <a:r>
              <a:rPr lang="ro-RO" sz="2000" dirty="0" err="1">
                <a:solidFill>
                  <a:schemeClr val="tx1">
                    <a:lumMod val="95000"/>
                    <a:lumOff val="5000"/>
                  </a:schemeClr>
                </a:solidFill>
                <a:latin typeface="Book Antiqua" panose="02040602050305030304" pitchFamily="18" charset="0"/>
              </a:rPr>
              <a:t>şi</a:t>
            </a:r>
            <a:r>
              <a:rPr lang="ro-RO" sz="2000" dirty="0">
                <a:solidFill>
                  <a:schemeClr val="tx1">
                    <a:lumMod val="95000"/>
                    <a:lumOff val="5000"/>
                  </a:schemeClr>
                </a:solidFill>
                <a:latin typeface="Book Antiqua" panose="02040602050305030304" pitchFamily="18" charset="0"/>
              </a:rPr>
              <a:t> seral.</a:t>
            </a:r>
          </a:p>
          <a:p>
            <a:pPr algn="just">
              <a:lnSpc>
                <a:spcPct val="120000"/>
              </a:lnSpc>
            </a:pPr>
            <a:r>
              <a:rPr lang="ro-RO" sz="2000" b="1" dirty="0">
                <a:solidFill>
                  <a:schemeClr val="tx1">
                    <a:lumMod val="95000"/>
                    <a:lumOff val="5000"/>
                  </a:schemeClr>
                </a:solidFill>
                <a:latin typeface="Book Antiqua" panose="02040602050305030304" pitchFamily="18" charset="0"/>
              </a:rPr>
              <a:t>Ordinul ministrului educației nr. 3081/2010 </a:t>
            </a:r>
            <a:r>
              <a:rPr lang="ro-RO" sz="2000" dirty="0">
                <a:solidFill>
                  <a:schemeClr val="tx1">
                    <a:lumMod val="95000"/>
                    <a:lumOff val="5000"/>
                  </a:schemeClr>
                </a:solidFill>
                <a:latin typeface="Book Antiqua" panose="02040602050305030304" pitchFamily="18" charset="0"/>
              </a:rPr>
              <a:t>cu privire la aprobarea planului-cadru de învățământ pentru clasa a X-a filiera tehnologică învățământ de zi și învățământ </a:t>
            </a:r>
            <a:r>
              <a:rPr lang="ro-RO" sz="2000" dirty="0" smtClean="0">
                <a:solidFill>
                  <a:schemeClr val="tx1">
                    <a:lumMod val="95000"/>
                    <a:lumOff val="5000"/>
                  </a:schemeClr>
                </a:solidFill>
                <a:latin typeface="Book Antiqua" panose="02040602050305030304" pitchFamily="18" charset="0"/>
              </a:rPr>
              <a:t>seral. </a:t>
            </a:r>
            <a:endParaRPr lang="ro-RO" sz="2000" dirty="0">
              <a:solidFill>
                <a:schemeClr val="tx1">
                  <a:lumMod val="95000"/>
                  <a:lumOff val="5000"/>
                </a:schemeClr>
              </a:solidFill>
              <a:latin typeface="Book Antiqua" panose="02040602050305030304" pitchFamily="18" charset="0"/>
            </a:endParaRPr>
          </a:p>
          <a:p>
            <a:pPr algn="just">
              <a:lnSpc>
                <a:spcPct val="120000"/>
              </a:lnSpc>
            </a:pPr>
            <a:r>
              <a:rPr lang="ro-RO" sz="2000" b="1" dirty="0">
                <a:solidFill>
                  <a:schemeClr val="tx1">
                    <a:lumMod val="95000"/>
                    <a:lumOff val="5000"/>
                  </a:schemeClr>
                </a:solidFill>
                <a:latin typeface="Book Antiqua" panose="02040602050305030304" pitchFamily="18" charset="0"/>
              </a:rPr>
              <a:t>Ordinul</a:t>
            </a:r>
            <a:r>
              <a:rPr lang="en-GB" sz="2000" b="1" dirty="0">
                <a:solidFill>
                  <a:schemeClr val="tx1">
                    <a:lumMod val="95000"/>
                    <a:lumOff val="5000"/>
                  </a:schemeClr>
                </a:solidFill>
                <a:latin typeface="Book Antiqua" panose="02040602050305030304" pitchFamily="18" charset="0"/>
              </a:rPr>
              <a:t> </a:t>
            </a:r>
            <a:r>
              <a:rPr lang="ro-RO" sz="2000" b="1" dirty="0">
                <a:solidFill>
                  <a:schemeClr val="tx1">
                    <a:lumMod val="95000"/>
                    <a:lumOff val="5000"/>
                  </a:schemeClr>
                </a:solidFill>
                <a:latin typeface="Book Antiqua" panose="02040602050305030304" pitchFamily="18" charset="0"/>
              </a:rPr>
              <a:t>ministrului</a:t>
            </a:r>
            <a:r>
              <a:rPr lang="en-GB" sz="2000" b="1" dirty="0">
                <a:solidFill>
                  <a:schemeClr val="tx1">
                    <a:lumMod val="95000"/>
                    <a:lumOff val="5000"/>
                  </a:schemeClr>
                </a:solidFill>
                <a:latin typeface="Book Antiqua" panose="02040602050305030304" pitchFamily="18" charset="0"/>
              </a:rPr>
              <a:t> </a:t>
            </a:r>
            <a:r>
              <a:rPr lang="ro-RO" sz="2000" b="1" dirty="0">
                <a:solidFill>
                  <a:schemeClr val="tx1">
                    <a:lumMod val="95000"/>
                    <a:lumOff val="5000"/>
                  </a:schemeClr>
                </a:solidFill>
                <a:latin typeface="Book Antiqua" panose="02040602050305030304" pitchFamily="18" charset="0"/>
              </a:rPr>
              <a:t>educației nr. 4051/2006 </a:t>
            </a:r>
            <a:r>
              <a:rPr lang="ro-RO" sz="2000" dirty="0">
                <a:solidFill>
                  <a:schemeClr val="tx1">
                    <a:lumMod val="95000"/>
                    <a:lumOff val="5000"/>
                  </a:schemeClr>
                </a:solidFill>
                <a:latin typeface="Book Antiqua" panose="02040602050305030304" pitchFamily="18" charset="0"/>
              </a:rPr>
              <a:t>pentru aprobarea planurilor cadru pentru învățământul seral. Pentru învățământul seral, filiera tehnologică a liceului, prevederile OM nr. 4051/2006 cu privire la aprobarea planurilor-cadru, rămân valabile  pentru clasele a XI-a </a:t>
            </a:r>
            <a:r>
              <a:rPr lang="ro-RO" sz="2000" dirty="0" err="1">
                <a:solidFill>
                  <a:schemeClr val="tx1">
                    <a:lumMod val="95000"/>
                    <a:lumOff val="5000"/>
                  </a:schemeClr>
                </a:solidFill>
                <a:latin typeface="Book Antiqua" panose="02040602050305030304" pitchFamily="18" charset="0"/>
              </a:rPr>
              <a:t>şi</a:t>
            </a:r>
            <a:r>
              <a:rPr lang="ro-RO" sz="2000" dirty="0">
                <a:solidFill>
                  <a:schemeClr val="tx1">
                    <a:lumMod val="95000"/>
                    <a:lumOff val="5000"/>
                  </a:schemeClr>
                </a:solidFill>
                <a:latin typeface="Book Antiqua" panose="02040602050305030304" pitchFamily="18" charset="0"/>
              </a:rPr>
              <a:t> a XII-a, a XIII-a.</a:t>
            </a:r>
          </a:p>
          <a:p>
            <a:pPr algn="just">
              <a:lnSpc>
                <a:spcPct val="120000"/>
              </a:lnSpc>
            </a:pPr>
            <a:r>
              <a:rPr lang="ro-RO" sz="2000" b="1" dirty="0">
                <a:solidFill>
                  <a:schemeClr val="tx1">
                    <a:lumMod val="95000"/>
                    <a:lumOff val="5000"/>
                  </a:schemeClr>
                </a:solidFill>
                <a:latin typeface="Book Antiqua" panose="02040602050305030304" pitchFamily="18" charset="0"/>
              </a:rPr>
              <a:t>OME nr. 3664/2023 </a:t>
            </a:r>
            <a:r>
              <a:rPr lang="ro-RO" sz="2000" dirty="0">
                <a:solidFill>
                  <a:schemeClr val="tx1">
                    <a:lumMod val="95000"/>
                    <a:lumOff val="5000"/>
                  </a:schemeClr>
                </a:solidFill>
                <a:latin typeface="Book Antiqua" panose="02040602050305030304" pitchFamily="18" charset="0"/>
              </a:rPr>
              <a:t>pentru modificarea OMECI nr. 3.412/2009 privind aprobarea planurilor-cadru de înv. pentru clasa a X-a, SAM, pentru clasa a X-a, ciclul inferior al liceului, filiera tehnologică, ruta directă de calificare, pentru clasa a XI-a, anul de completare, precum şi pentru clasele a XI-a - a XII-a şi a XII-a/a XIII-a, ciclul superior al liceului, filiera tehnologică, cursuri de zi şi </a:t>
            </a:r>
            <a:r>
              <a:rPr lang="ro-RO" sz="2000" dirty="0" smtClean="0">
                <a:solidFill>
                  <a:schemeClr val="tx1">
                    <a:lumMod val="95000"/>
                    <a:lumOff val="5000"/>
                  </a:schemeClr>
                </a:solidFill>
                <a:latin typeface="Book Antiqua" panose="02040602050305030304" pitchFamily="18" charset="0"/>
              </a:rPr>
              <a:t>seral. </a:t>
            </a:r>
            <a:endParaRPr lang="ro-RO" sz="2000" dirty="0">
              <a:solidFill>
                <a:schemeClr val="tx1">
                  <a:lumMod val="95000"/>
                  <a:lumOff val="5000"/>
                </a:schemeClr>
              </a:solidFill>
              <a:latin typeface="Book Antiqua" panose="02040602050305030304" pitchFamily="18" charset="0"/>
            </a:endParaRPr>
          </a:p>
          <a:p>
            <a:pPr algn="just">
              <a:lnSpc>
                <a:spcPct val="120000"/>
              </a:lnSpc>
            </a:pPr>
            <a:r>
              <a:rPr lang="ro-RO" sz="2000" b="1" dirty="0">
                <a:solidFill>
                  <a:schemeClr val="tx1">
                    <a:lumMod val="95000"/>
                    <a:lumOff val="5000"/>
                  </a:schemeClr>
                </a:solidFill>
                <a:latin typeface="Book Antiqua" panose="02040602050305030304" pitchFamily="18" charset="0"/>
              </a:rPr>
              <a:t>OME nr. 3667/2023 </a:t>
            </a:r>
            <a:r>
              <a:rPr lang="ro-RO" sz="2000" dirty="0">
                <a:solidFill>
                  <a:schemeClr val="tx1">
                    <a:lumMod val="95000"/>
                    <a:lumOff val="5000"/>
                  </a:schemeClr>
                </a:solidFill>
                <a:latin typeface="Book Antiqua" panose="02040602050305030304" pitchFamily="18" charset="0"/>
              </a:rPr>
              <a:t>pentru modificarea OMECI nr. 3.410/2009 privind aprobarea planurilor-cadru de înv. pentru clasele a IX-a-a XII-a, filierele teoretică şi vocaţională, cursuri de </a:t>
            </a:r>
            <a:r>
              <a:rPr lang="ro-RO" sz="2000" dirty="0" smtClean="0">
                <a:solidFill>
                  <a:schemeClr val="tx1">
                    <a:lumMod val="95000"/>
                    <a:lumOff val="5000"/>
                  </a:schemeClr>
                </a:solidFill>
                <a:latin typeface="Book Antiqua" panose="02040602050305030304" pitchFamily="18" charset="0"/>
              </a:rPr>
              <a:t>zi.</a:t>
            </a:r>
            <a:endParaRPr lang="ro-RO" sz="2000" dirty="0">
              <a:solidFill>
                <a:schemeClr val="tx1">
                  <a:lumMod val="95000"/>
                  <a:lumOff val="5000"/>
                </a:schemeClr>
              </a:solidFill>
              <a:latin typeface="Book Antiqua" panose="02040602050305030304" pitchFamily="18" charset="0"/>
            </a:endParaRPr>
          </a:p>
          <a:p>
            <a:pPr marL="0" indent="0" algn="ctr">
              <a:lnSpc>
                <a:spcPct val="100000"/>
              </a:lnSpc>
              <a:buNone/>
            </a:pPr>
            <a:r>
              <a:rPr lang="ro-RO" sz="2600" b="1" dirty="0">
                <a:solidFill>
                  <a:schemeClr val="tx1">
                    <a:lumMod val="95000"/>
                    <a:lumOff val="5000"/>
                  </a:schemeClr>
                </a:solidFill>
                <a:latin typeface="Book Antiqua" panose="02040602050305030304" pitchFamily="18" charset="0"/>
                <a:hlinkClick r:id="rId3"/>
              </a:rPr>
              <a:t>https://rocnee.eu/index.php/dcee-oriz/curriculum-oriz/planuri-cadru-actuale/planuri-cadru-invatamant-liceal</a:t>
            </a:r>
            <a:r>
              <a:rPr lang="ro-RO" sz="2600" b="1" dirty="0">
                <a:solidFill>
                  <a:schemeClr val="tx1">
                    <a:lumMod val="95000"/>
                    <a:lumOff val="5000"/>
                  </a:schemeClr>
                </a:solidFill>
                <a:latin typeface="Book Antiqua" panose="02040602050305030304" pitchFamily="18" charset="0"/>
              </a:rPr>
              <a:t> </a:t>
            </a:r>
            <a:endParaRPr lang="en-GB" sz="2600" b="1" dirty="0">
              <a:latin typeface="Book Antiqua" panose="02040602050305030304" pitchFamily="18" charset="0"/>
              <a:cs typeface="Times New Roman" panose="02020603050405020304" pitchFamily="18" charset="0"/>
            </a:endParaRPr>
          </a:p>
        </p:txBody>
      </p:sp>
      <p:pic>
        <p:nvPicPr>
          <p:cNvPr id="1026" name="Picture 1">
            <a:extLst>
              <a:ext uri="{FF2B5EF4-FFF2-40B4-BE49-F238E27FC236}">
                <a16:creationId xmlns:a16="http://schemas.microsoft.com/office/drawing/2014/main" xmlns="" id="{3F099D70-1EC9-5973-8B53-B395831EDF21}"/>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62" y="3175"/>
            <a:ext cx="3850631" cy="1094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8247952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xmlns="" id="{45E038E7-C69F-404C-B061-332F9B497EF0}"/>
              </a:ext>
            </a:extLst>
          </p:cNvPr>
          <p:cNvSpPr>
            <a:spLocks noGrp="1"/>
          </p:cNvSpPr>
          <p:nvPr>
            <p:ph idx="1"/>
          </p:nvPr>
        </p:nvSpPr>
        <p:spPr>
          <a:xfrm>
            <a:off x="1118145" y="991532"/>
            <a:ext cx="10377659" cy="5774075"/>
          </a:xfrm>
        </p:spPr>
        <p:txBody>
          <a:bodyPr>
            <a:normAutofit/>
          </a:bodyPr>
          <a:lstStyle/>
          <a:p>
            <a:pPr>
              <a:lnSpc>
                <a:spcPct val="160000"/>
              </a:lnSpc>
              <a:buClrTx/>
              <a:buFont typeface="Wingdings" panose="05000000000000000000" pitchFamily="2" charset="2"/>
              <a:buChar char="v"/>
            </a:pPr>
            <a:r>
              <a:rPr lang="ro-RO" sz="1800" b="1" dirty="0">
                <a:solidFill>
                  <a:schemeClr val="tx1">
                    <a:lumMod val="95000"/>
                    <a:lumOff val="5000"/>
                  </a:schemeClr>
                </a:solidFill>
                <a:latin typeface="Book Antiqua" panose="02040602050305030304" pitchFamily="18" charset="0"/>
              </a:rPr>
              <a:t>Planuri-cadru</a:t>
            </a:r>
            <a:r>
              <a:rPr lang="en-GB" sz="1800" b="1" dirty="0">
                <a:solidFill>
                  <a:schemeClr val="tx1">
                    <a:lumMod val="95000"/>
                    <a:lumOff val="5000"/>
                  </a:schemeClr>
                </a:solidFill>
                <a:latin typeface="Book Antiqua" panose="02040602050305030304" pitchFamily="18" charset="0"/>
              </a:rPr>
              <a:t>, </a:t>
            </a:r>
            <a:r>
              <a:rPr lang="ro-RO" sz="1800" b="1" dirty="0">
                <a:solidFill>
                  <a:schemeClr val="tx1">
                    <a:lumMod val="95000"/>
                    <a:lumOff val="5000"/>
                  </a:schemeClr>
                </a:solidFill>
                <a:latin typeface="Book Antiqua" panose="02040602050305030304" pitchFamily="18" charset="0"/>
              </a:rPr>
              <a:t>cursuri</a:t>
            </a:r>
            <a:r>
              <a:rPr lang="en-GB" sz="1800" b="1" dirty="0">
                <a:solidFill>
                  <a:schemeClr val="tx1">
                    <a:lumMod val="95000"/>
                    <a:lumOff val="5000"/>
                  </a:schemeClr>
                </a:solidFill>
                <a:latin typeface="Book Antiqua" panose="02040602050305030304" pitchFamily="18" charset="0"/>
              </a:rPr>
              <a:t> de zi</a:t>
            </a:r>
          </a:p>
          <a:p>
            <a:pPr marL="0" indent="0" algn="just">
              <a:lnSpc>
                <a:spcPct val="100000"/>
              </a:lnSpc>
              <a:buNone/>
            </a:pPr>
            <a:r>
              <a:rPr lang="ro-RO" sz="1600" b="1" u="sng" dirty="0">
                <a:solidFill>
                  <a:schemeClr val="tx1">
                    <a:lumMod val="95000"/>
                    <a:lumOff val="5000"/>
                  </a:schemeClr>
                </a:solidFill>
                <a:latin typeface="Book Antiqua" panose="02040602050305030304" pitchFamily="18" charset="0"/>
              </a:rPr>
              <a:t>ÎNVĂȚĂMÂNT PROFESIONAL</a:t>
            </a:r>
          </a:p>
          <a:p>
            <a:pPr algn="just">
              <a:lnSpc>
                <a:spcPct val="100000"/>
              </a:lnSpc>
            </a:pPr>
            <a:r>
              <a:rPr lang="ro-RO" sz="1800" b="1" dirty="0">
                <a:solidFill>
                  <a:schemeClr val="tx1">
                    <a:lumMod val="95000"/>
                    <a:lumOff val="5000"/>
                  </a:schemeClr>
                </a:solidFill>
                <a:latin typeface="Book Antiqua" panose="02040602050305030304" pitchFamily="18" charset="0"/>
              </a:rPr>
              <a:t>OMEN 3152/2014 </a:t>
            </a:r>
            <a:r>
              <a:rPr lang="ro-RO" sz="1800" dirty="0">
                <a:solidFill>
                  <a:schemeClr val="tx1">
                    <a:lumMod val="95000"/>
                    <a:lumOff val="5000"/>
                  </a:schemeClr>
                </a:solidFill>
                <a:latin typeface="Book Antiqua" panose="02040602050305030304" pitchFamily="18" charset="0"/>
              </a:rPr>
              <a:t>privind aprobarea planurilor-cadru de învățământ pentru învățământul profesional de 3 ani, </a:t>
            </a:r>
          </a:p>
          <a:p>
            <a:pPr algn="just">
              <a:lnSpc>
                <a:spcPct val="100000"/>
              </a:lnSpc>
            </a:pPr>
            <a:r>
              <a:rPr lang="ro-RO" sz="1800" b="1" dirty="0">
                <a:solidFill>
                  <a:schemeClr val="tx1">
                    <a:lumMod val="95000"/>
                    <a:lumOff val="5000"/>
                  </a:schemeClr>
                </a:solidFill>
                <a:latin typeface="Book Antiqua" panose="02040602050305030304" pitchFamily="18" charset="0"/>
              </a:rPr>
              <a:t>OMEN 3218/2014 </a:t>
            </a:r>
            <a:r>
              <a:rPr lang="ro-RO" sz="1800" dirty="0">
                <a:solidFill>
                  <a:schemeClr val="tx1">
                    <a:lumMod val="95000"/>
                    <a:lumOff val="5000"/>
                  </a:schemeClr>
                </a:solidFill>
                <a:latin typeface="Book Antiqua" panose="02040602050305030304" pitchFamily="18" charset="0"/>
              </a:rPr>
              <a:t>privind aprobarea planului-cadru de învățământ pentru învățământul profesional special.</a:t>
            </a:r>
          </a:p>
          <a:p>
            <a:pPr algn="just">
              <a:lnSpc>
                <a:spcPct val="100000"/>
              </a:lnSpc>
            </a:pPr>
            <a:r>
              <a:rPr lang="ro-RO" sz="1800" b="1" dirty="0">
                <a:solidFill>
                  <a:schemeClr val="tx1">
                    <a:lumMod val="95000"/>
                    <a:lumOff val="5000"/>
                  </a:schemeClr>
                </a:solidFill>
                <a:latin typeface="Book Antiqua" panose="02040602050305030304" pitchFamily="18" charset="0"/>
              </a:rPr>
              <a:t>OME nr. 3665/13.02.2023 </a:t>
            </a:r>
            <a:r>
              <a:rPr lang="ro-RO" sz="1800" dirty="0">
                <a:solidFill>
                  <a:schemeClr val="tx1">
                    <a:lumMod val="95000"/>
                    <a:lumOff val="5000"/>
                  </a:schemeClr>
                </a:solidFill>
                <a:latin typeface="Book Antiqua" panose="02040602050305030304" pitchFamily="18" charset="0"/>
              </a:rPr>
              <a:t>pentru modificarea OMEN nr. 3.152/2014 privind aprobarea planurilor-cadru de înv. pentru înv. profesional de stat cu durata de 3 ani, clasele a IX-a, a X-a şi a </a:t>
            </a:r>
            <a:r>
              <a:rPr lang="ro-RO" sz="1800" dirty="0" smtClean="0">
                <a:solidFill>
                  <a:schemeClr val="tx1">
                    <a:lumMod val="95000"/>
                    <a:lumOff val="5000"/>
                  </a:schemeClr>
                </a:solidFill>
                <a:latin typeface="Book Antiqua" panose="02040602050305030304" pitchFamily="18" charset="0"/>
              </a:rPr>
              <a:t>XI-a. </a:t>
            </a:r>
            <a:endParaRPr lang="ro-RO" sz="1800" dirty="0">
              <a:solidFill>
                <a:schemeClr val="tx1">
                  <a:lumMod val="95000"/>
                  <a:lumOff val="5000"/>
                </a:schemeClr>
              </a:solidFill>
              <a:latin typeface="Book Antiqua" panose="02040602050305030304" pitchFamily="18" charset="0"/>
            </a:endParaRPr>
          </a:p>
          <a:p>
            <a:pPr algn="just">
              <a:lnSpc>
                <a:spcPct val="100000"/>
              </a:lnSpc>
            </a:pPr>
            <a:r>
              <a:rPr lang="ro-RO" sz="1800" b="1" dirty="0">
                <a:solidFill>
                  <a:schemeClr val="tx1">
                    <a:lumMod val="95000"/>
                    <a:lumOff val="5000"/>
                  </a:schemeClr>
                </a:solidFill>
                <a:latin typeface="Book Antiqua" panose="02040602050305030304" pitchFamily="18" charset="0"/>
              </a:rPr>
              <a:t>OME nr. 3666/13.02.2023 </a:t>
            </a:r>
            <a:r>
              <a:rPr lang="ro-RO" sz="1800" dirty="0">
                <a:solidFill>
                  <a:schemeClr val="tx1">
                    <a:lumMod val="95000"/>
                    <a:lumOff val="5000"/>
                  </a:schemeClr>
                </a:solidFill>
                <a:latin typeface="Book Antiqua" panose="02040602050305030304" pitchFamily="18" charset="0"/>
              </a:rPr>
              <a:t>pentru modificarea OMEN nr. 3.218/2014 privind aprobarea planurilor-cadru de înv. pentru înv. profesional special şi a notei de fundamentare privind elaborarea </a:t>
            </a:r>
            <a:r>
              <a:rPr lang="ro-RO" sz="1800" dirty="0" smtClean="0">
                <a:solidFill>
                  <a:schemeClr val="tx1">
                    <a:lumMod val="95000"/>
                    <a:lumOff val="5000"/>
                  </a:schemeClr>
                </a:solidFill>
                <a:latin typeface="Book Antiqua" panose="02040602050305030304" pitchFamily="18" charset="0"/>
              </a:rPr>
              <a:t>acestora.</a:t>
            </a:r>
            <a:endParaRPr lang="ro-RO" sz="1800" dirty="0">
              <a:solidFill>
                <a:schemeClr val="tx1">
                  <a:lumMod val="95000"/>
                  <a:lumOff val="5000"/>
                </a:schemeClr>
              </a:solidFill>
              <a:latin typeface="Book Antiqua" panose="02040602050305030304" pitchFamily="18" charset="0"/>
            </a:endParaRPr>
          </a:p>
          <a:p>
            <a:pPr marL="0" indent="0" algn="ctr">
              <a:lnSpc>
                <a:spcPct val="100000"/>
              </a:lnSpc>
              <a:buNone/>
            </a:pPr>
            <a:r>
              <a:rPr lang="ro-RO" sz="1800" b="1" dirty="0">
                <a:solidFill>
                  <a:schemeClr val="tx1">
                    <a:lumMod val="95000"/>
                    <a:lumOff val="5000"/>
                  </a:schemeClr>
                </a:solidFill>
                <a:latin typeface="Book Antiqua" panose="02040602050305030304" pitchFamily="18" charset="0"/>
                <a:hlinkClick r:id="rId3"/>
              </a:rPr>
              <a:t>https://rocnee.eu/index.php/dcee-oriz/curriculum-oriz/planuri-cadru-actuale/planuri-cadru-invatamant-profesional</a:t>
            </a:r>
            <a:r>
              <a:rPr lang="ro-RO" sz="1800" b="1" dirty="0">
                <a:solidFill>
                  <a:schemeClr val="tx1">
                    <a:lumMod val="95000"/>
                    <a:lumOff val="5000"/>
                  </a:schemeClr>
                </a:solidFill>
                <a:latin typeface="Book Antiqua" panose="02040602050305030304" pitchFamily="18" charset="0"/>
              </a:rPr>
              <a:t> </a:t>
            </a:r>
          </a:p>
          <a:p>
            <a:pPr marL="0" indent="0" algn="ctr">
              <a:lnSpc>
                <a:spcPct val="160000"/>
              </a:lnSpc>
              <a:buNone/>
            </a:pPr>
            <a:r>
              <a:rPr lang="ro-RO" sz="1800" b="1" dirty="0">
                <a:solidFill>
                  <a:schemeClr val="tx1">
                    <a:lumMod val="95000"/>
                    <a:lumOff val="5000"/>
                  </a:schemeClr>
                </a:solidFill>
                <a:latin typeface="Book Antiqua" panose="02040602050305030304" pitchFamily="18" charset="0"/>
              </a:rPr>
              <a:t>TOATE PLANURILE–CADRU VALABILE pot fi accesate la adresa: </a:t>
            </a:r>
            <a:r>
              <a:rPr lang="ro-RO" sz="1800" b="1" dirty="0">
                <a:solidFill>
                  <a:schemeClr val="tx1">
                    <a:lumMod val="95000"/>
                    <a:lumOff val="5000"/>
                  </a:schemeClr>
                </a:solidFill>
                <a:latin typeface="Book Antiqua" panose="02040602050305030304" pitchFamily="18" charset="0"/>
                <a:hlinkClick r:id="rId4"/>
              </a:rPr>
              <a:t>https://rocnee.eu/index.php/dcee-oriz/curriculum-oriz/planuri-cadru-actuale</a:t>
            </a:r>
            <a:r>
              <a:rPr lang="ro-RO" sz="1800" b="1" dirty="0">
                <a:solidFill>
                  <a:schemeClr val="tx1">
                    <a:lumMod val="95000"/>
                    <a:lumOff val="5000"/>
                  </a:schemeClr>
                </a:solidFill>
                <a:latin typeface="Book Antiqua" panose="02040602050305030304" pitchFamily="18" charset="0"/>
              </a:rPr>
              <a:t> </a:t>
            </a:r>
          </a:p>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pic>
        <p:nvPicPr>
          <p:cNvPr id="1026" name="Picture 1">
            <a:extLst>
              <a:ext uri="{FF2B5EF4-FFF2-40B4-BE49-F238E27FC236}">
                <a16:creationId xmlns:a16="http://schemas.microsoft.com/office/drawing/2014/main" xmlns="" id="{3F099D70-1EC9-5973-8B53-B395831EDF21}"/>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762" y="3175"/>
            <a:ext cx="3850631" cy="1094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08261423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xmlns="" id="{45E038E7-C69F-404C-B061-332F9B497EF0}"/>
              </a:ext>
            </a:extLst>
          </p:cNvPr>
          <p:cNvSpPr>
            <a:spLocks noGrp="1"/>
          </p:cNvSpPr>
          <p:nvPr>
            <p:ph idx="1"/>
          </p:nvPr>
        </p:nvSpPr>
        <p:spPr>
          <a:xfrm>
            <a:off x="1236133" y="993058"/>
            <a:ext cx="10377659" cy="5595568"/>
          </a:xfrm>
        </p:spPr>
        <p:txBody>
          <a:bodyPr>
            <a:normAutofit/>
          </a:bodyPr>
          <a:lstStyle/>
          <a:p>
            <a:pPr algn="just">
              <a:buClrTx/>
              <a:buFont typeface="Wingdings" panose="05000000000000000000" pitchFamily="2" charset="2"/>
              <a:buChar char="v"/>
            </a:pPr>
            <a:r>
              <a:rPr lang="ro-RO" sz="1800" b="1" dirty="0">
                <a:solidFill>
                  <a:schemeClr val="tx1">
                    <a:lumMod val="95000"/>
                    <a:lumOff val="5000"/>
                  </a:schemeClr>
                </a:solidFill>
                <a:latin typeface="Book Antiqua" panose="02040602050305030304" pitchFamily="18" charset="0"/>
              </a:rPr>
              <a:t>Programe școlare de trunchi comun și programe școlare pentru cursuri opționale, oferta națională - </a:t>
            </a:r>
            <a:r>
              <a:rPr lang="en-US" sz="1800" b="1" dirty="0">
                <a:solidFill>
                  <a:schemeClr val="tx1">
                    <a:lumMod val="95000"/>
                    <a:lumOff val="5000"/>
                  </a:schemeClr>
                </a:solidFill>
                <a:latin typeface="Book Antiqua" panose="02040602050305030304" pitchFamily="18" charset="0"/>
              </a:rPr>
              <a:t>Curriculum la </a:t>
            </a:r>
            <a:r>
              <a:rPr lang="ro-RO" sz="1800" b="1" dirty="0">
                <a:solidFill>
                  <a:schemeClr val="tx1">
                    <a:lumMod val="95000"/>
                    <a:lumOff val="5000"/>
                  </a:schemeClr>
                </a:solidFill>
                <a:latin typeface="Book Antiqua" panose="02040602050305030304" pitchFamily="18" charset="0"/>
              </a:rPr>
              <a:t>decizia</a:t>
            </a:r>
            <a:r>
              <a:rPr lang="en-US" sz="1800" b="1" dirty="0">
                <a:solidFill>
                  <a:schemeClr val="tx1">
                    <a:lumMod val="95000"/>
                    <a:lumOff val="5000"/>
                  </a:schemeClr>
                </a:solidFill>
                <a:latin typeface="Book Antiqua" panose="02040602050305030304" pitchFamily="18" charset="0"/>
              </a:rPr>
              <a:t> </a:t>
            </a:r>
            <a:r>
              <a:rPr lang="ro-RO" sz="1800" b="1" dirty="0">
                <a:solidFill>
                  <a:schemeClr val="tx1">
                    <a:lumMod val="95000"/>
                    <a:lumOff val="5000"/>
                  </a:schemeClr>
                </a:solidFill>
                <a:latin typeface="Book Antiqua" panose="02040602050305030304" pitchFamily="18" charset="0"/>
              </a:rPr>
              <a:t>școlii</a:t>
            </a:r>
            <a:r>
              <a:rPr lang="en-US" sz="1800" b="1" dirty="0">
                <a:solidFill>
                  <a:schemeClr val="tx1">
                    <a:lumMod val="95000"/>
                    <a:lumOff val="5000"/>
                  </a:schemeClr>
                </a:solidFill>
                <a:latin typeface="Book Antiqua" panose="02040602050305030304" pitchFamily="18" charset="0"/>
              </a:rPr>
              <a:t> </a:t>
            </a:r>
            <a:r>
              <a:rPr lang="ro-RO" sz="1800" b="1" dirty="0">
                <a:solidFill>
                  <a:schemeClr val="tx1">
                    <a:lumMod val="95000"/>
                    <a:lumOff val="5000"/>
                  </a:schemeClr>
                </a:solidFill>
                <a:latin typeface="Book Antiqua" panose="02040602050305030304" pitchFamily="18" charset="0"/>
              </a:rPr>
              <a:t>- oferta națională</a:t>
            </a:r>
          </a:p>
          <a:p>
            <a:pPr marL="0" indent="0" algn="just">
              <a:buNone/>
            </a:pPr>
            <a:r>
              <a:rPr lang="ro-RO" sz="1800" dirty="0">
                <a:solidFill>
                  <a:schemeClr val="tx1">
                    <a:lumMod val="95000"/>
                    <a:lumOff val="5000"/>
                  </a:schemeClr>
                </a:solidFill>
                <a:latin typeface="Book Antiqua" panose="02040602050305030304" pitchFamily="18" charset="0"/>
              </a:rPr>
              <a:t>	</a:t>
            </a:r>
            <a:r>
              <a:rPr lang="ro-RO" sz="1600" dirty="0">
                <a:solidFill>
                  <a:schemeClr val="tx1">
                    <a:lumMod val="95000"/>
                    <a:lumOff val="5000"/>
                  </a:schemeClr>
                </a:solidFill>
                <a:latin typeface="Book Antiqua" panose="02040602050305030304" pitchFamily="18" charset="0"/>
              </a:rPr>
              <a:t>Metodologia privind dezvoltarea curriculumului la decizia școlii aprobată prin </a:t>
            </a:r>
            <a:r>
              <a:rPr lang="ro-RO" sz="1600" b="1" dirty="0">
                <a:solidFill>
                  <a:schemeClr val="tx1">
                    <a:lumMod val="95000"/>
                    <a:lumOff val="5000"/>
                  </a:schemeClr>
                </a:solidFill>
                <a:latin typeface="Book Antiqua" panose="02040602050305030304" pitchFamily="18" charset="0"/>
              </a:rPr>
              <a:t>OME nr. 3128/2021</a:t>
            </a:r>
            <a:r>
              <a:rPr lang="en-US" sz="1600" b="1" dirty="0">
                <a:solidFill>
                  <a:schemeClr val="tx1">
                    <a:lumMod val="95000"/>
                    <a:lumOff val="5000"/>
                  </a:schemeClr>
                </a:solidFill>
                <a:latin typeface="Book Antiqua" panose="02040602050305030304" pitchFamily="18" charset="0"/>
              </a:rPr>
              <a:t>,</a:t>
            </a:r>
            <a:r>
              <a:rPr lang="ro-RO" sz="1600" b="1" dirty="0">
                <a:solidFill>
                  <a:schemeClr val="tx1">
                    <a:lumMod val="95000"/>
                    <a:lumOff val="5000"/>
                  </a:schemeClr>
                </a:solidFill>
                <a:latin typeface="Book Antiqua" panose="02040602050305030304" pitchFamily="18" charset="0"/>
              </a:rPr>
              <a:t> elaborată în cadrul proiectului</a:t>
            </a:r>
            <a:r>
              <a:rPr lang="en-US" sz="1600" b="1" dirty="0">
                <a:solidFill>
                  <a:schemeClr val="tx1">
                    <a:lumMod val="95000"/>
                    <a:lumOff val="5000"/>
                  </a:schemeClr>
                </a:solidFill>
                <a:latin typeface="Book Antiqua" panose="02040602050305030304" pitchFamily="18" charset="0"/>
              </a:rPr>
              <a:t> CRED</a:t>
            </a:r>
            <a:r>
              <a:rPr lang="ro-RO" sz="1600" dirty="0">
                <a:solidFill>
                  <a:schemeClr val="tx1">
                    <a:lumMod val="95000"/>
                    <a:lumOff val="5000"/>
                  </a:schemeClr>
                </a:solidFill>
                <a:latin typeface="Book Antiqua" panose="02040602050305030304" pitchFamily="18" charset="0"/>
              </a:rPr>
              <a:t> este inovativă în raport cu vechea metodologie din următoarele </a:t>
            </a:r>
            <a:r>
              <a:rPr lang="en-US" sz="1600" dirty="0">
                <a:solidFill>
                  <a:schemeClr val="tx1">
                    <a:lumMod val="95000"/>
                    <a:lumOff val="5000"/>
                  </a:schemeClr>
                </a:solidFill>
                <a:latin typeface="Book Antiqua" panose="02040602050305030304" pitchFamily="18" charset="0"/>
              </a:rPr>
              <a:t>perspective: </a:t>
            </a:r>
          </a:p>
          <a:p>
            <a:pPr algn="just"/>
            <a:r>
              <a:rPr lang="ro-RO" sz="1600" dirty="0">
                <a:solidFill>
                  <a:schemeClr val="tx1">
                    <a:lumMod val="95000"/>
                    <a:lumOff val="5000"/>
                  </a:schemeClr>
                </a:solidFill>
                <a:latin typeface="Book Antiqua" panose="02040602050305030304" pitchFamily="18" charset="0"/>
              </a:rPr>
              <a:t>Oferă</a:t>
            </a:r>
            <a:r>
              <a:rPr lang="en-US" sz="1600" dirty="0">
                <a:solidFill>
                  <a:schemeClr val="tx1">
                    <a:lumMod val="95000"/>
                    <a:lumOff val="5000"/>
                  </a:schemeClr>
                </a:solidFill>
                <a:latin typeface="Book Antiqua" panose="02040602050305030304" pitchFamily="18" charset="0"/>
              </a:rPr>
              <a:t> un </a:t>
            </a:r>
            <a:r>
              <a:rPr lang="ro-RO" sz="1600" dirty="0">
                <a:solidFill>
                  <a:schemeClr val="tx1">
                    <a:lumMod val="95000"/>
                    <a:lumOff val="5000"/>
                  </a:schemeClr>
                </a:solidFill>
                <a:latin typeface="Book Antiqua" panose="02040602050305030304" pitchFamily="18" charset="0"/>
              </a:rPr>
              <a:t>cadru unitar de reglementare </a:t>
            </a:r>
            <a:r>
              <a:rPr lang="en-US" sz="1600" dirty="0">
                <a:solidFill>
                  <a:schemeClr val="tx1">
                    <a:lumMod val="95000"/>
                    <a:lumOff val="5000"/>
                  </a:schemeClr>
                </a:solidFill>
                <a:latin typeface="Book Antiqua" panose="02040602050305030304" pitchFamily="18" charset="0"/>
              </a:rPr>
              <a:t>la </a:t>
            </a:r>
            <a:r>
              <a:rPr lang="ro-RO" sz="1600" dirty="0">
                <a:solidFill>
                  <a:schemeClr val="tx1">
                    <a:lumMod val="95000"/>
                    <a:lumOff val="5000"/>
                  </a:schemeClr>
                </a:solidFill>
                <a:latin typeface="Book Antiqua" panose="02040602050305030304" pitchFamily="18" charset="0"/>
              </a:rPr>
              <a:t>nivel</a:t>
            </a:r>
            <a:r>
              <a:rPr lang="en-US" sz="1600" dirty="0">
                <a:solidFill>
                  <a:schemeClr val="tx1">
                    <a:lumMod val="95000"/>
                    <a:lumOff val="5000"/>
                  </a:schemeClr>
                </a:solidFill>
                <a:latin typeface="Book Antiqua" panose="02040602050305030304" pitchFamily="18" charset="0"/>
              </a:rPr>
              <a:t> </a:t>
            </a:r>
            <a:r>
              <a:rPr lang="ro-RO" sz="1600" dirty="0">
                <a:solidFill>
                  <a:schemeClr val="tx1">
                    <a:lumMod val="95000"/>
                    <a:lumOff val="5000"/>
                  </a:schemeClr>
                </a:solidFill>
                <a:latin typeface="Book Antiqua" panose="02040602050305030304" pitchFamily="18" charset="0"/>
              </a:rPr>
              <a:t>național</a:t>
            </a:r>
            <a:r>
              <a:rPr lang="en-US" sz="1600" dirty="0">
                <a:solidFill>
                  <a:schemeClr val="tx1">
                    <a:lumMod val="95000"/>
                    <a:lumOff val="5000"/>
                  </a:schemeClr>
                </a:solidFill>
                <a:latin typeface="Book Antiqua" panose="02040602050305030304" pitchFamily="18" charset="0"/>
              </a:rPr>
              <a:t> cu </a:t>
            </a:r>
            <a:r>
              <a:rPr lang="ro-RO" sz="1600" dirty="0">
                <a:solidFill>
                  <a:schemeClr val="tx1">
                    <a:lumMod val="95000"/>
                    <a:lumOff val="5000"/>
                  </a:schemeClr>
                </a:solidFill>
                <a:latin typeface="Book Antiqua" panose="02040602050305030304" pitchFamily="18" charset="0"/>
              </a:rPr>
              <a:t>privire la regimul curriculumului </a:t>
            </a:r>
            <a:r>
              <a:rPr lang="en-US" sz="1600" dirty="0">
                <a:solidFill>
                  <a:schemeClr val="tx1">
                    <a:lumMod val="95000"/>
                    <a:lumOff val="5000"/>
                  </a:schemeClr>
                </a:solidFill>
                <a:latin typeface="Book Antiqua" panose="02040602050305030304" pitchFamily="18" charset="0"/>
              </a:rPr>
              <a:t>la </a:t>
            </a:r>
            <a:r>
              <a:rPr lang="ro-RO" sz="1600" dirty="0">
                <a:solidFill>
                  <a:schemeClr val="tx1">
                    <a:lumMod val="95000"/>
                    <a:lumOff val="5000"/>
                  </a:schemeClr>
                </a:solidFill>
                <a:latin typeface="Book Antiqua" panose="02040602050305030304" pitchFamily="18" charset="0"/>
              </a:rPr>
              <a:t>decizia</a:t>
            </a:r>
            <a:r>
              <a:rPr lang="en-US" sz="1600" dirty="0">
                <a:solidFill>
                  <a:schemeClr val="tx1">
                    <a:lumMod val="95000"/>
                    <a:lumOff val="5000"/>
                  </a:schemeClr>
                </a:solidFill>
                <a:latin typeface="Book Antiqua" panose="02040602050305030304" pitchFamily="18" charset="0"/>
              </a:rPr>
              <a:t> </a:t>
            </a:r>
            <a:r>
              <a:rPr lang="ro-RO" sz="1600" dirty="0">
                <a:solidFill>
                  <a:schemeClr val="tx1">
                    <a:lumMod val="95000"/>
                    <a:lumOff val="5000"/>
                  </a:schemeClr>
                </a:solidFill>
                <a:latin typeface="Book Antiqua" panose="02040602050305030304" pitchFamily="18" charset="0"/>
              </a:rPr>
              <a:t>școlii</a:t>
            </a:r>
            <a:r>
              <a:rPr lang="en-US" sz="1600" dirty="0">
                <a:solidFill>
                  <a:schemeClr val="tx1">
                    <a:lumMod val="95000"/>
                    <a:lumOff val="5000"/>
                  </a:schemeClr>
                </a:solidFill>
                <a:latin typeface="Book Antiqua" panose="02040602050305030304" pitchFamily="18" charset="0"/>
              </a:rPr>
              <a:t>,</a:t>
            </a:r>
          </a:p>
          <a:p>
            <a:pPr algn="just"/>
            <a:r>
              <a:rPr lang="ro-RO" sz="1600" dirty="0">
                <a:solidFill>
                  <a:schemeClr val="tx1">
                    <a:lumMod val="95000"/>
                    <a:lumOff val="5000"/>
                  </a:schemeClr>
                </a:solidFill>
                <a:latin typeface="Book Antiqua" panose="02040602050305030304" pitchFamily="18" charset="0"/>
              </a:rPr>
              <a:t>Stabilește</a:t>
            </a:r>
            <a:r>
              <a:rPr lang="en-US" sz="1600" dirty="0">
                <a:solidFill>
                  <a:schemeClr val="tx1">
                    <a:lumMod val="95000"/>
                    <a:lumOff val="5000"/>
                  </a:schemeClr>
                </a:solidFill>
                <a:latin typeface="Book Antiqua" panose="02040602050305030304" pitchFamily="18" charset="0"/>
              </a:rPr>
              <a:t> </a:t>
            </a:r>
            <a:r>
              <a:rPr lang="ro-RO" sz="1600" dirty="0">
                <a:solidFill>
                  <a:schemeClr val="tx1">
                    <a:lumMod val="95000"/>
                    <a:lumOff val="5000"/>
                  </a:schemeClr>
                </a:solidFill>
                <a:latin typeface="Book Antiqua" panose="02040602050305030304" pitchFamily="18" charset="0"/>
              </a:rPr>
              <a:t>tipurile</a:t>
            </a:r>
            <a:r>
              <a:rPr lang="en-US" sz="1600" dirty="0">
                <a:solidFill>
                  <a:schemeClr val="tx1">
                    <a:lumMod val="95000"/>
                    <a:lumOff val="5000"/>
                  </a:schemeClr>
                </a:solidFill>
                <a:latin typeface="Book Antiqua" panose="02040602050305030304" pitchFamily="18" charset="0"/>
              </a:rPr>
              <a:t> de </a:t>
            </a:r>
            <a:r>
              <a:rPr lang="ro-RO" sz="1600" dirty="0">
                <a:solidFill>
                  <a:schemeClr val="tx1">
                    <a:lumMod val="95000"/>
                    <a:lumOff val="5000"/>
                  </a:schemeClr>
                </a:solidFill>
                <a:latin typeface="Book Antiqua" panose="02040602050305030304" pitchFamily="18" charset="0"/>
              </a:rPr>
              <a:t>opționale</a:t>
            </a:r>
            <a:r>
              <a:rPr lang="en-US" sz="1600" dirty="0">
                <a:solidFill>
                  <a:schemeClr val="tx1">
                    <a:lumMod val="95000"/>
                    <a:lumOff val="5000"/>
                  </a:schemeClr>
                </a:solidFill>
                <a:latin typeface="Book Antiqua" panose="02040602050305030304" pitchFamily="18" charset="0"/>
              </a:rPr>
              <a:t> care pot fi </a:t>
            </a:r>
            <a:r>
              <a:rPr lang="ro-RO" sz="1600" dirty="0">
                <a:solidFill>
                  <a:schemeClr val="tx1">
                    <a:lumMod val="95000"/>
                    <a:lumOff val="5000"/>
                  </a:schemeClr>
                </a:solidFill>
                <a:latin typeface="Book Antiqua" panose="02040602050305030304" pitchFamily="18" charset="0"/>
              </a:rPr>
              <a:t>incluse</a:t>
            </a:r>
            <a:r>
              <a:rPr lang="en-US" sz="1600" dirty="0">
                <a:solidFill>
                  <a:schemeClr val="tx1">
                    <a:lumMod val="95000"/>
                    <a:lumOff val="5000"/>
                  </a:schemeClr>
                </a:solidFill>
                <a:latin typeface="Book Antiqua" panose="02040602050305030304" pitchFamily="18" charset="0"/>
              </a:rPr>
              <a:t> </a:t>
            </a:r>
            <a:r>
              <a:rPr lang="ro-RO" sz="1600" dirty="0">
                <a:solidFill>
                  <a:schemeClr val="tx1">
                    <a:lumMod val="95000"/>
                    <a:lumOff val="5000"/>
                  </a:schemeClr>
                </a:solidFill>
                <a:latin typeface="Book Antiqua" panose="02040602050305030304" pitchFamily="18" charset="0"/>
              </a:rPr>
              <a:t>în curriculumul </a:t>
            </a:r>
            <a:r>
              <a:rPr lang="en-US" sz="1600" dirty="0">
                <a:solidFill>
                  <a:schemeClr val="tx1">
                    <a:lumMod val="95000"/>
                    <a:lumOff val="5000"/>
                  </a:schemeClr>
                </a:solidFill>
                <a:latin typeface="Book Antiqua" panose="02040602050305030304" pitchFamily="18" charset="0"/>
              </a:rPr>
              <a:t>la </a:t>
            </a:r>
            <a:r>
              <a:rPr lang="ro-RO" sz="1600" dirty="0">
                <a:solidFill>
                  <a:schemeClr val="tx1">
                    <a:lumMod val="95000"/>
                    <a:lumOff val="5000"/>
                  </a:schemeClr>
                </a:solidFill>
                <a:latin typeface="Book Antiqua" panose="02040602050305030304" pitchFamily="18" charset="0"/>
              </a:rPr>
              <a:t>decizia școlii</a:t>
            </a:r>
            <a:r>
              <a:rPr lang="en-US" sz="1600" dirty="0">
                <a:solidFill>
                  <a:schemeClr val="tx1">
                    <a:lumMod val="95000"/>
                    <a:lumOff val="5000"/>
                  </a:schemeClr>
                </a:solidFill>
                <a:latin typeface="Book Antiqua" panose="02040602050305030304" pitchFamily="18" charset="0"/>
              </a:rPr>
              <a:t>,</a:t>
            </a:r>
          </a:p>
          <a:p>
            <a:pPr algn="just"/>
            <a:r>
              <a:rPr lang="ro-RO" sz="1600" dirty="0">
                <a:solidFill>
                  <a:schemeClr val="tx1">
                    <a:lumMod val="95000"/>
                    <a:lumOff val="5000"/>
                  </a:schemeClr>
                </a:solidFill>
                <a:latin typeface="Book Antiqua" panose="02040602050305030304" pitchFamily="18" charset="0"/>
              </a:rPr>
              <a:t>Stabilește</a:t>
            </a:r>
            <a:r>
              <a:rPr lang="en-US" sz="1600" dirty="0">
                <a:solidFill>
                  <a:schemeClr val="tx1">
                    <a:lumMod val="95000"/>
                    <a:lumOff val="5000"/>
                  </a:schemeClr>
                </a:solidFill>
                <a:latin typeface="Book Antiqua" panose="02040602050305030304" pitchFamily="18" charset="0"/>
              </a:rPr>
              <a:t> explicit care sunt </a:t>
            </a:r>
            <a:r>
              <a:rPr lang="ro-RO" sz="1600" dirty="0">
                <a:solidFill>
                  <a:schemeClr val="tx1">
                    <a:lumMod val="95000"/>
                    <a:lumOff val="5000"/>
                  </a:schemeClr>
                </a:solidFill>
                <a:latin typeface="Book Antiqua" panose="02040602050305030304" pitchFamily="18" charset="0"/>
              </a:rPr>
              <a:t>principiile și reperele</a:t>
            </a:r>
            <a:r>
              <a:rPr lang="en-US" sz="1600" dirty="0">
                <a:solidFill>
                  <a:schemeClr val="tx1">
                    <a:lumMod val="95000"/>
                    <a:lumOff val="5000"/>
                  </a:schemeClr>
                </a:solidFill>
                <a:latin typeface="Book Antiqua" panose="02040602050305030304" pitchFamily="18" charset="0"/>
              </a:rPr>
              <a:t> de </a:t>
            </a:r>
            <a:r>
              <a:rPr lang="ro-RO" sz="1600" dirty="0">
                <a:solidFill>
                  <a:schemeClr val="tx1">
                    <a:lumMod val="95000"/>
                    <a:lumOff val="5000"/>
                  </a:schemeClr>
                </a:solidFill>
                <a:latin typeface="Book Antiqua" panose="02040602050305030304" pitchFamily="18" charset="0"/>
              </a:rPr>
              <a:t>propunere și de alegere </a:t>
            </a:r>
            <a:r>
              <a:rPr lang="en-US" sz="1600" dirty="0">
                <a:solidFill>
                  <a:schemeClr val="tx1">
                    <a:lumMod val="95000"/>
                    <a:lumOff val="5000"/>
                  </a:schemeClr>
                </a:solidFill>
                <a:latin typeface="Book Antiqua" panose="02040602050305030304" pitchFamily="18" charset="0"/>
              </a:rPr>
              <a:t>a </a:t>
            </a:r>
            <a:r>
              <a:rPr lang="ro-RO" sz="1600" dirty="0">
                <a:solidFill>
                  <a:schemeClr val="tx1">
                    <a:lumMod val="95000"/>
                    <a:lumOff val="5000"/>
                  </a:schemeClr>
                </a:solidFill>
                <a:latin typeface="Book Antiqua" panose="02040602050305030304" pitchFamily="18" charset="0"/>
              </a:rPr>
              <a:t>curriculumului la decizia școlii</a:t>
            </a:r>
            <a:r>
              <a:rPr lang="en-US" sz="1600" dirty="0">
                <a:solidFill>
                  <a:schemeClr val="tx1">
                    <a:lumMod val="95000"/>
                    <a:lumOff val="5000"/>
                  </a:schemeClr>
                </a:solidFill>
                <a:latin typeface="Book Antiqua" panose="02040602050305030304" pitchFamily="18" charset="0"/>
              </a:rPr>
              <a:t>,</a:t>
            </a:r>
          </a:p>
          <a:p>
            <a:pPr algn="just"/>
            <a:r>
              <a:rPr lang="ro-RO" sz="1600" dirty="0">
                <a:solidFill>
                  <a:schemeClr val="tx1">
                    <a:lumMod val="95000"/>
                    <a:lumOff val="5000"/>
                  </a:schemeClr>
                </a:solidFill>
                <a:latin typeface="Book Antiqua" panose="02040602050305030304" pitchFamily="18" charset="0"/>
              </a:rPr>
              <a:t>Stabilește în mod coerent procedurile de constituire a ofertei și de alegere a curriculumului la decizia școlii, de elaborare și de avizare a programelor</a:t>
            </a:r>
            <a:r>
              <a:rPr lang="en-US" sz="1600" dirty="0">
                <a:solidFill>
                  <a:schemeClr val="tx1">
                    <a:lumMod val="95000"/>
                    <a:lumOff val="5000"/>
                  </a:schemeClr>
                </a:solidFill>
                <a:latin typeface="Book Antiqua" panose="02040602050305030304" pitchFamily="18" charset="0"/>
              </a:rPr>
              <a:t>,</a:t>
            </a:r>
          </a:p>
          <a:p>
            <a:pPr algn="just"/>
            <a:r>
              <a:rPr lang="ro-RO" sz="1600" dirty="0">
                <a:solidFill>
                  <a:schemeClr val="tx1">
                    <a:lumMod val="95000"/>
                    <a:lumOff val="5000"/>
                  </a:schemeClr>
                </a:solidFill>
                <a:latin typeface="Book Antiqua" panose="02040602050305030304" pitchFamily="18" charset="0"/>
              </a:rPr>
              <a:t>Repune decizia elevului și a familiei în centrul întregului proces de decizie,  oferind școlilor reperele necesare pentru a organiza în mod riguros acest proces</a:t>
            </a:r>
            <a:r>
              <a:rPr lang="en-US" sz="1600" dirty="0">
                <a:solidFill>
                  <a:schemeClr val="tx1">
                    <a:lumMod val="95000"/>
                    <a:lumOff val="5000"/>
                  </a:schemeClr>
                </a:solidFill>
                <a:latin typeface="Book Antiqua" panose="02040602050305030304" pitchFamily="18" charset="0"/>
              </a:rPr>
              <a:t>,</a:t>
            </a:r>
          </a:p>
          <a:p>
            <a:pPr algn="just"/>
            <a:r>
              <a:rPr lang="ro-RO" sz="1600" dirty="0">
                <a:solidFill>
                  <a:schemeClr val="tx1">
                    <a:lumMod val="95000"/>
                    <a:lumOff val="5000"/>
                  </a:schemeClr>
                </a:solidFill>
                <a:latin typeface="Book Antiqua" panose="02040602050305030304" pitchFamily="18" charset="0"/>
              </a:rPr>
              <a:t>Aduce în plus un set de proceduri de monitorizare și evaluare a implementării CDS la nivelul fiecărei unități de învățământ.</a:t>
            </a:r>
          </a:p>
          <a:p>
            <a:pPr marL="0" indent="0" algn="ctr">
              <a:lnSpc>
                <a:spcPct val="150000"/>
              </a:lnSpc>
              <a:buNone/>
            </a:pPr>
            <a:r>
              <a:rPr lang="ro-RO" sz="1600" b="1" dirty="0">
                <a:solidFill>
                  <a:schemeClr val="tx1">
                    <a:lumMod val="95000"/>
                    <a:lumOff val="5000"/>
                  </a:schemeClr>
                </a:solidFill>
                <a:latin typeface="Book Antiqua" panose="02040602050305030304" pitchFamily="18" charset="0"/>
              </a:rPr>
              <a:t>Programe Școlare opționale cu caracter național pot fi accesate la adresa</a:t>
            </a:r>
            <a:r>
              <a:rPr lang="en-US" sz="1600" b="1" dirty="0">
                <a:solidFill>
                  <a:schemeClr val="tx1">
                    <a:lumMod val="95000"/>
                    <a:lumOff val="5000"/>
                  </a:schemeClr>
                </a:solidFill>
                <a:latin typeface="Book Antiqua" panose="02040602050305030304" pitchFamily="18" charset="0"/>
              </a:rPr>
              <a:t>: </a:t>
            </a:r>
            <a:endParaRPr lang="ro-RO" sz="1600" b="1" dirty="0">
              <a:solidFill>
                <a:schemeClr val="tx1">
                  <a:lumMod val="95000"/>
                  <a:lumOff val="5000"/>
                </a:schemeClr>
              </a:solidFill>
              <a:latin typeface="Book Antiqua" panose="02040602050305030304" pitchFamily="18" charset="0"/>
            </a:endParaRPr>
          </a:p>
          <a:p>
            <a:pPr marL="0" indent="0" algn="ctr">
              <a:lnSpc>
                <a:spcPct val="150000"/>
              </a:lnSpc>
              <a:buNone/>
            </a:pPr>
            <a:r>
              <a:rPr lang="en-US" sz="1600" b="1" dirty="0">
                <a:solidFill>
                  <a:schemeClr val="tx1">
                    <a:lumMod val="95000"/>
                    <a:lumOff val="5000"/>
                  </a:schemeClr>
                </a:solidFill>
                <a:latin typeface="Book Antiqua" panose="02040602050305030304" pitchFamily="18" charset="0"/>
              </a:rPr>
              <a:t>http://www.edu.ro&gt;</a:t>
            </a:r>
            <a:r>
              <a:rPr lang="ro-RO" sz="1600" b="1" dirty="0">
                <a:solidFill>
                  <a:schemeClr val="tx1">
                    <a:lumMod val="95000"/>
                    <a:lumOff val="5000"/>
                  </a:schemeClr>
                </a:solidFill>
                <a:latin typeface="Book Antiqua" panose="02040602050305030304" pitchFamily="18" charset="0"/>
              </a:rPr>
              <a:t>Învățământ preuniversitar &gt; Învățământ primar sau Învățământ gimnazial sau Învățământ liceal &gt;Programe școlare</a:t>
            </a:r>
            <a:r>
              <a:rPr lang="en-US" sz="1600" b="1" dirty="0">
                <a:solidFill>
                  <a:schemeClr val="tx1">
                    <a:lumMod val="95000"/>
                    <a:lumOff val="5000"/>
                  </a:schemeClr>
                </a:solidFill>
                <a:latin typeface="Book Antiqua" panose="02040602050305030304" pitchFamily="18" charset="0"/>
              </a:rPr>
              <a:t>&gt;Curriculum la </a:t>
            </a:r>
            <a:r>
              <a:rPr lang="ro-RO" sz="1600" b="1" dirty="0">
                <a:solidFill>
                  <a:schemeClr val="tx1">
                    <a:lumMod val="95000"/>
                    <a:lumOff val="5000"/>
                  </a:schemeClr>
                </a:solidFill>
                <a:latin typeface="Book Antiqua" panose="02040602050305030304" pitchFamily="18" charset="0"/>
              </a:rPr>
              <a:t>decizia</a:t>
            </a:r>
            <a:r>
              <a:rPr lang="en-US" sz="1600" b="1" dirty="0">
                <a:solidFill>
                  <a:schemeClr val="tx1">
                    <a:lumMod val="95000"/>
                    <a:lumOff val="5000"/>
                  </a:schemeClr>
                </a:solidFill>
                <a:latin typeface="Book Antiqua" panose="02040602050305030304" pitchFamily="18" charset="0"/>
              </a:rPr>
              <a:t> </a:t>
            </a:r>
            <a:r>
              <a:rPr lang="ro-RO" sz="1600" b="1" dirty="0">
                <a:solidFill>
                  <a:schemeClr val="tx1">
                    <a:lumMod val="95000"/>
                    <a:lumOff val="5000"/>
                  </a:schemeClr>
                </a:solidFill>
                <a:latin typeface="Book Antiqua" panose="02040602050305030304" pitchFamily="18" charset="0"/>
              </a:rPr>
              <a:t>școlii</a:t>
            </a:r>
          </a:p>
          <a:p>
            <a:pPr algn="just"/>
            <a:endParaRPr lang="en-US" sz="1800" dirty="0">
              <a:solidFill>
                <a:schemeClr val="tx1">
                  <a:lumMod val="95000"/>
                  <a:lumOff val="5000"/>
                </a:schemeClr>
              </a:solidFill>
            </a:endParaRPr>
          </a:p>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pic>
        <p:nvPicPr>
          <p:cNvPr id="1026" name="Picture 1">
            <a:extLst>
              <a:ext uri="{FF2B5EF4-FFF2-40B4-BE49-F238E27FC236}">
                <a16:creationId xmlns:a16="http://schemas.microsoft.com/office/drawing/2014/main" xmlns="" id="{3F099D70-1EC9-5973-8B53-B395831EDF2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62" y="3175"/>
            <a:ext cx="3850631" cy="1094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163195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xmlns="" id="{45E038E7-C69F-404C-B061-332F9B497EF0}"/>
              </a:ext>
            </a:extLst>
          </p:cNvPr>
          <p:cNvSpPr>
            <a:spLocks noGrp="1"/>
          </p:cNvSpPr>
          <p:nvPr>
            <p:ph idx="1"/>
          </p:nvPr>
        </p:nvSpPr>
        <p:spPr>
          <a:xfrm>
            <a:off x="1236133" y="814551"/>
            <a:ext cx="10377659" cy="5774075"/>
          </a:xfrm>
        </p:spPr>
        <p:txBody>
          <a:bodyPr>
            <a:normAutofit/>
          </a:bodyPr>
          <a:lstStyle/>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pic>
        <p:nvPicPr>
          <p:cNvPr id="1026" name="Picture 1">
            <a:extLst>
              <a:ext uri="{FF2B5EF4-FFF2-40B4-BE49-F238E27FC236}">
                <a16:creationId xmlns:a16="http://schemas.microsoft.com/office/drawing/2014/main" xmlns="" id="{3F099D70-1EC9-5973-8B53-B395831EDF2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62" y="3175"/>
            <a:ext cx="3850631" cy="1094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asetăText 2">
            <a:extLst>
              <a:ext uri="{FF2B5EF4-FFF2-40B4-BE49-F238E27FC236}">
                <a16:creationId xmlns:a16="http://schemas.microsoft.com/office/drawing/2014/main" xmlns="" id="{7FF16718-4212-2F01-2778-8664223DF41C}"/>
              </a:ext>
            </a:extLst>
          </p:cNvPr>
          <p:cNvSpPr txBox="1"/>
          <p:nvPr/>
        </p:nvSpPr>
        <p:spPr>
          <a:xfrm>
            <a:off x="737419" y="1483072"/>
            <a:ext cx="10876373" cy="4049378"/>
          </a:xfrm>
          <a:prstGeom prst="rect">
            <a:avLst/>
          </a:prstGeom>
          <a:noFill/>
        </p:spPr>
        <p:txBody>
          <a:bodyPr wrap="square">
            <a:spAutoFit/>
          </a:bodyPr>
          <a:lstStyle/>
          <a:p>
            <a:pPr marL="285750" indent="-285750" algn="just">
              <a:lnSpc>
                <a:spcPct val="115000"/>
              </a:lnSpc>
              <a:spcBef>
                <a:spcPts val="0"/>
              </a:spcBef>
              <a:buFont typeface="Wingdings" panose="05000000000000000000" pitchFamily="2" charset="2"/>
              <a:buChar char="v"/>
            </a:pPr>
            <a:r>
              <a:rPr lang="ro-RO" sz="1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Manuale școlare</a:t>
            </a:r>
            <a:endParaRPr lang="en-GB" sz="18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p>
            <a:pPr marL="0" indent="0" algn="just">
              <a:lnSpc>
                <a:spcPct val="115000"/>
              </a:lnSpc>
              <a:spcBef>
                <a:spcPts val="0"/>
              </a:spcBef>
              <a:buNone/>
            </a:pPr>
            <a:r>
              <a:rPr lang="en-GB" sz="14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r>
              <a:rPr lang="ro-RO" sz="18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Catalogul manualelor școlare valabile în învățământul preuniversitar clasele I-VIII, an școlar 2023-2024 poate fi accesat la adresa:</a:t>
            </a:r>
          </a:p>
          <a:p>
            <a:pPr marL="0" indent="0" algn="ctr">
              <a:lnSpc>
                <a:spcPct val="115000"/>
              </a:lnSpc>
              <a:spcBef>
                <a:spcPts val="0"/>
              </a:spcBef>
              <a:buNone/>
            </a:pPr>
            <a:r>
              <a:rPr lang="ro-RO" sz="1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hlinkClick r:id="rId4"/>
              </a:rPr>
              <a:t>https://rocnee.eu/index.php/manuale-scolare</a:t>
            </a:r>
            <a:endParaRPr lang="ro-RO" sz="1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p>
            <a:pPr marL="0" indent="0" algn="ctr">
              <a:lnSpc>
                <a:spcPct val="115000"/>
              </a:lnSpc>
              <a:spcBef>
                <a:spcPts val="0"/>
              </a:spcBef>
              <a:buNone/>
            </a:pPr>
            <a:r>
              <a:rPr lang="ro-RO" sz="18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p>
          <a:p>
            <a:pPr marL="0" indent="0" algn="just">
              <a:lnSpc>
                <a:spcPct val="115000"/>
              </a:lnSpc>
              <a:spcBef>
                <a:spcPts val="0"/>
              </a:spcBef>
              <a:buNone/>
            </a:pPr>
            <a:r>
              <a:rPr lang="ro-RO" dirty="0">
                <a:latin typeface="Book Antiqua" panose="02040602050305030304" pitchFamily="18" charset="0"/>
                <a:ea typeface="Calibri" panose="020F0502020204030204" pitchFamily="34" charset="0"/>
                <a:cs typeface="Times New Roman" panose="02020603050405020304" pitchFamily="18" charset="0"/>
              </a:rPr>
              <a:t>	</a:t>
            </a:r>
            <a:r>
              <a:rPr lang="ro-RO" sz="18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Lista manualelor aprobate prin ordin de ministru, pentru anul școlar 2023-2024:</a:t>
            </a:r>
          </a:p>
          <a:p>
            <a:pPr algn="ctr"/>
            <a:r>
              <a:rPr lang="en-US" sz="1800" b="1" i="0" u="sng" dirty="0">
                <a:solidFill>
                  <a:srgbClr val="22262A"/>
                </a:solidFill>
                <a:effectLst/>
                <a:latin typeface="Roboto" panose="02000000000000000000" pitchFamily="2" charset="0"/>
                <a:hlinkClick r:id="rId5"/>
              </a:rPr>
              <a:t>Catalog </a:t>
            </a:r>
            <a:r>
              <a:rPr lang="en-US" sz="1800" b="1" i="0" u="sng" dirty="0" err="1">
                <a:solidFill>
                  <a:srgbClr val="22262A"/>
                </a:solidFill>
                <a:effectLst/>
                <a:latin typeface="Roboto" panose="02000000000000000000" pitchFamily="2" charset="0"/>
                <a:hlinkClick r:id="rId5"/>
              </a:rPr>
              <a:t>manuale</a:t>
            </a:r>
            <a:r>
              <a:rPr lang="en-US" sz="1800" b="1" i="0" u="sng" dirty="0">
                <a:solidFill>
                  <a:srgbClr val="22262A"/>
                </a:solidFill>
                <a:effectLst/>
                <a:latin typeface="Roboto" panose="02000000000000000000" pitchFamily="2" charset="0"/>
                <a:hlinkClick r:id="rId5"/>
              </a:rPr>
              <a:t> </a:t>
            </a:r>
            <a:r>
              <a:rPr lang="en-US" sz="1800" b="1" i="0" u="sng" dirty="0" err="1">
                <a:solidFill>
                  <a:srgbClr val="22262A"/>
                </a:solidFill>
                <a:effectLst/>
                <a:latin typeface="Roboto" panose="02000000000000000000" pitchFamily="2" charset="0"/>
                <a:hlinkClick r:id="rId5"/>
              </a:rPr>
              <a:t>scolare</a:t>
            </a:r>
            <a:r>
              <a:rPr lang="en-US" sz="1800" b="1" i="0" u="sng" dirty="0">
                <a:solidFill>
                  <a:srgbClr val="22262A"/>
                </a:solidFill>
                <a:effectLst/>
                <a:latin typeface="Roboto" panose="02000000000000000000" pitchFamily="2" charset="0"/>
                <a:hlinkClick r:id="rId5"/>
              </a:rPr>
              <a:t> </a:t>
            </a:r>
            <a:r>
              <a:rPr lang="en-US" sz="1800" b="1" i="0" u="sng" dirty="0" err="1">
                <a:solidFill>
                  <a:srgbClr val="22262A"/>
                </a:solidFill>
                <a:effectLst/>
                <a:latin typeface="Roboto" panose="02000000000000000000" pitchFamily="2" charset="0"/>
                <a:hlinkClick r:id="rId5"/>
              </a:rPr>
              <a:t>invatamant</a:t>
            </a:r>
            <a:r>
              <a:rPr lang="en-US" sz="1800" b="1" i="0" u="sng" dirty="0">
                <a:solidFill>
                  <a:srgbClr val="22262A"/>
                </a:solidFill>
                <a:effectLst/>
                <a:latin typeface="Roboto" panose="02000000000000000000" pitchFamily="2" charset="0"/>
                <a:hlinkClick r:id="rId5"/>
              </a:rPr>
              <a:t> </a:t>
            </a:r>
            <a:r>
              <a:rPr lang="en-US" sz="1800" b="1" i="0" u="sng" dirty="0" err="1">
                <a:solidFill>
                  <a:srgbClr val="22262A"/>
                </a:solidFill>
                <a:effectLst/>
                <a:latin typeface="Roboto" panose="02000000000000000000" pitchFamily="2" charset="0"/>
                <a:hlinkClick r:id="rId5"/>
              </a:rPr>
              <a:t>preuniversitar</a:t>
            </a:r>
            <a:r>
              <a:rPr lang="en-US" sz="1800" b="1" i="0" u="sng" dirty="0">
                <a:solidFill>
                  <a:srgbClr val="22262A"/>
                </a:solidFill>
                <a:effectLst/>
                <a:latin typeface="Roboto" panose="02000000000000000000" pitchFamily="2" charset="0"/>
                <a:hlinkClick r:id="rId5"/>
              </a:rPr>
              <a:t> 2023_2024 </a:t>
            </a:r>
            <a:r>
              <a:rPr lang="en-US" sz="1800" b="1" i="0" u="sng" dirty="0" err="1">
                <a:solidFill>
                  <a:srgbClr val="22262A"/>
                </a:solidFill>
                <a:effectLst/>
                <a:latin typeface="Roboto" panose="02000000000000000000" pitchFamily="2" charset="0"/>
                <a:hlinkClick r:id="rId5"/>
              </a:rPr>
              <a:t>clasele</a:t>
            </a:r>
            <a:r>
              <a:rPr lang="en-US" sz="1800" b="1" i="0" u="sng" dirty="0">
                <a:solidFill>
                  <a:srgbClr val="22262A"/>
                </a:solidFill>
                <a:effectLst/>
                <a:latin typeface="Roboto" panose="02000000000000000000" pitchFamily="2" charset="0"/>
                <a:hlinkClick r:id="rId5"/>
              </a:rPr>
              <a:t> I-VIII - </a:t>
            </a:r>
            <a:r>
              <a:rPr lang="en-US" sz="1800" b="1" i="0" u="sng" dirty="0" err="1">
                <a:solidFill>
                  <a:srgbClr val="22262A"/>
                </a:solidFill>
                <a:effectLst/>
                <a:latin typeface="Roboto" panose="02000000000000000000" pitchFamily="2" charset="0"/>
                <a:hlinkClick r:id="rId5"/>
              </a:rPr>
              <a:t>actualizat</a:t>
            </a:r>
            <a:r>
              <a:rPr lang="en-US" sz="1800" b="1" i="0" u="sng" dirty="0">
                <a:solidFill>
                  <a:srgbClr val="22262A"/>
                </a:solidFill>
                <a:effectLst/>
                <a:latin typeface="Roboto" panose="02000000000000000000" pitchFamily="2" charset="0"/>
                <a:hlinkClick r:id="rId5"/>
              </a:rPr>
              <a:t> 07.09.2023</a:t>
            </a:r>
            <a:r>
              <a:rPr lang="en-US" b="0" i="0" u="sng" dirty="0">
                <a:solidFill>
                  <a:srgbClr val="22262A"/>
                </a:solidFill>
                <a:effectLst/>
                <a:latin typeface="Roboto" panose="02000000000000000000" pitchFamily="2" charset="0"/>
                <a:hlinkClick r:id="rId5"/>
              </a:rPr>
              <a:t> </a:t>
            </a:r>
            <a:endParaRPr lang="en-US" b="0" i="0" dirty="0">
              <a:solidFill>
                <a:srgbClr val="22262A"/>
              </a:solidFill>
              <a:effectLst/>
              <a:latin typeface="Roboto" panose="02000000000000000000" pitchFamily="2" charset="0"/>
            </a:endParaRPr>
          </a:p>
          <a:p>
            <a:pPr algn="ctr"/>
            <a:r>
              <a:rPr lang="en-US" sz="1800" b="1" i="0" u="sng" dirty="0">
                <a:solidFill>
                  <a:srgbClr val="22262A"/>
                </a:solidFill>
                <a:effectLst/>
                <a:latin typeface="Roboto" panose="02000000000000000000" pitchFamily="2" charset="0"/>
                <a:hlinkClick r:id="rId6"/>
              </a:rPr>
              <a:t>Catalog </a:t>
            </a:r>
            <a:r>
              <a:rPr lang="en-US" sz="1800" b="1" i="0" u="sng" dirty="0" err="1">
                <a:solidFill>
                  <a:srgbClr val="22262A"/>
                </a:solidFill>
                <a:effectLst/>
                <a:latin typeface="Roboto" panose="02000000000000000000" pitchFamily="2" charset="0"/>
                <a:hlinkClick r:id="rId6"/>
              </a:rPr>
              <a:t>manuale</a:t>
            </a:r>
            <a:r>
              <a:rPr lang="en-US" sz="1800" b="1" i="0" u="sng" dirty="0">
                <a:solidFill>
                  <a:srgbClr val="22262A"/>
                </a:solidFill>
                <a:effectLst/>
                <a:latin typeface="Roboto" panose="02000000000000000000" pitchFamily="2" charset="0"/>
                <a:hlinkClick r:id="rId6"/>
              </a:rPr>
              <a:t> </a:t>
            </a:r>
            <a:r>
              <a:rPr lang="en-US" sz="1800" b="1" i="0" u="sng" dirty="0" err="1">
                <a:solidFill>
                  <a:srgbClr val="22262A"/>
                </a:solidFill>
                <a:effectLst/>
                <a:latin typeface="Roboto" panose="02000000000000000000" pitchFamily="2" charset="0"/>
                <a:hlinkClick r:id="rId6"/>
              </a:rPr>
              <a:t>scolare</a:t>
            </a:r>
            <a:r>
              <a:rPr lang="en-US" sz="1800" b="1" i="0" u="sng" dirty="0">
                <a:solidFill>
                  <a:srgbClr val="22262A"/>
                </a:solidFill>
                <a:effectLst/>
                <a:latin typeface="Roboto" panose="02000000000000000000" pitchFamily="2" charset="0"/>
                <a:hlinkClick r:id="rId6"/>
              </a:rPr>
              <a:t> </a:t>
            </a:r>
            <a:r>
              <a:rPr lang="en-US" sz="1800" b="1" i="0" u="sng" dirty="0" err="1">
                <a:solidFill>
                  <a:srgbClr val="22262A"/>
                </a:solidFill>
                <a:effectLst/>
                <a:latin typeface="Roboto" panose="02000000000000000000" pitchFamily="2" charset="0"/>
                <a:hlinkClick r:id="rId6"/>
              </a:rPr>
              <a:t>invatamant</a:t>
            </a:r>
            <a:r>
              <a:rPr lang="en-US" sz="1800" b="1" i="0" u="sng" dirty="0">
                <a:solidFill>
                  <a:srgbClr val="22262A"/>
                </a:solidFill>
                <a:effectLst/>
                <a:latin typeface="Roboto" panose="02000000000000000000" pitchFamily="2" charset="0"/>
                <a:hlinkClick r:id="rId6"/>
              </a:rPr>
              <a:t> </a:t>
            </a:r>
            <a:r>
              <a:rPr lang="en-US" sz="1800" b="1" i="0" u="sng" dirty="0" err="1">
                <a:solidFill>
                  <a:srgbClr val="22262A"/>
                </a:solidFill>
                <a:effectLst/>
                <a:latin typeface="Roboto" panose="02000000000000000000" pitchFamily="2" charset="0"/>
                <a:hlinkClick r:id="rId6"/>
              </a:rPr>
              <a:t>preuniversitar</a:t>
            </a:r>
            <a:r>
              <a:rPr lang="en-US" sz="1800" b="1" i="0" u="sng" dirty="0">
                <a:solidFill>
                  <a:srgbClr val="22262A"/>
                </a:solidFill>
                <a:effectLst/>
                <a:latin typeface="Roboto" panose="02000000000000000000" pitchFamily="2" charset="0"/>
                <a:hlinkClick r:id="rId6"/>
              </a:rPr>
              <a:t> 2023_2024 </a:t>
            </a:r>
            <a:r>
              <a:rPr lang="en-US" sz="1800" b="1" i="0" u="sng" dirty="0" err="1">
                <a:solidFill>
                  <a:srgbClr val="22262A"/>
                </a:solidFill>
                <a:effectLst/>
                <a:latin typeface="Roboto" panose="02000000000000000000" pitchFamily="2" charset="0"/>
                <a:hlinkClick r:id="rId6"/>
              </a:rPr>
              <a:t>clasele</a:t>
            </a:r>
            <a:r>
              <a:rPr lang="en-US" sz="1800" b="1" i="0" u="sng" dirty="0">
                <a:solidFill>
                  <a:srgbClr val="22262A"/>
                </a:solidFill>
                <a:effectLst/>
                <a:latin typeface="Roboto" panose="02000000000000000000" pitchFamily="2" charset="0"/>
                <a:hlinkClick r:id="rId6"/>
              </a:rPr>
              <a:t> I-VIII - PDF - </a:t>
            </a:r>
            <a:r>
              <a:rPr lang="en-US" sz="1800" b="1" i="0" u="sng" dirty="0" err="1">
                <a:solidFill>
                  <a:srgbClr val="22262A"/>
                </a:solidFill>
                <a:effectLst/>
                <a:latin typeface="Roboto" panose="02000000000000000000" pitchFamily="2" charset="0"/>
                <a:hlinkClick r:id="rId6"/>
              </a:rPr>
              <a:t>actualizat</a:t>
            </a:r>
            <a:r>
              <a:rPr lang="en-US" sz="1800" b="1" i="0" u="sng" dirty="0">
                <a:solidFill>
                  <a:srgbClr val="22262A"/>
                </a:solidFill>
                <a:effectLst/>
                <a:latin typeface="Roboto" panose="02000000000000000000" pitchFamily="2" charset="0"/>
                <a:hlinkClick r:id="rId6"/>
              </a:rPr>
              <a:t> 07.09.2023</a:t>
            </a:r>
            <a:r>
              <a:rPr lang="en-US" b="0" i="0" u="sng" dirty="0">
                <a:solidFill>
                  <a:srgbClr val="22262A"/>
                </a:solidFill>
                <a:effectLst/>
                <a:latin typeface="Roboto" panose="02000000000000000000" pitchFamily="2" charset="0"/>
                <a:hlinkClick r:id="rId6"/>
              </a:rPr>
              <a:t> </a:t>
            </a:r>
            <a:endParaRPr lang="en-US" b="0" i="0" dirty="0">
              <a:solidFill>
                <a:srgbClr val="22262A"/>
              </a:solidFill>
              <a:effectLst/>
              <a:latin typeface="Roboto" panose="02000000000000000000" pitchFamily="2" charset="0"/>
            </a:endParaRPr>
          </a:p>
          <a:p>
            <a:pPr algn="ctr"/>
            <a:r>
              <a:rPr lang="en-US" sz="1800" b="1" i="0" u="sng" dirty="0">
                <a:solidFill>
                  <a:srgbClr val="22262A"/>
                </a:solidFill>
                <a:effectLst/>
                <a:latin typeface="Roboto" panose="02000000000000000000" pitchFamily="2" charset="0"/>
                <a:hlinkClick r:id="rId7"/>
              </a:rPr>
              <a:t>Catalog_manuale_scolare_invatamant_preuniversitar_2022_2023_clasele_IX-XII</a:t>
            </a:r>
            <a:endParaRPr lang="en-US" b="0" i="0" dirty="0">
              <a:solidFill>
                <a:srgbClr val="22262A"/>
              </a:solidFill>
              <a:effectLst/>
              <a:latin typeface="Roboto" panose="02000000000000000000" pitchFamily="2" charset="0"/>
            </a:endParaRPr>
          </a:p>
          <a:p>
            <a:pPr algn="l"/>
            <a:r>
              <a:rPr lang="en-US" b="0" i="0" dirty="0">
                <a:solidFill>
                  <a:srgbClr val="22262A"/>
                </a:solidFill>
                <a:effectLst/>
                <a:latin typeface="Roboto" panose="02000000000000000000" pitchFamily="2" charset="0"/>
              </a:rPr>
              <a:t> </a:t>
            </a:r>
          </a:p>
          <a:p>
            <a:pPr marL="0" indent="0" algn="just">
              <a:lnSpc>
                <a:spcPct val="115000"/>
              </a:lnSpc>
              <a:spcBef>
                <a:spcPts val="0"/>
              </a:spcBef>
              <a:buNone/>
            </a:pPr>
            <a:r>
              <a:rPr lang="ro-RO" sz="18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p>
          <a:p>
            <a:pPr marL="0" indent="0" algn="just">
              <a:lnSpc>
                <a:spcPct val="115000"/>
              </a:lnSpc>
              <a:spcBef>
                <a:spcPts val="0"/>
              </a:spcBef>
              <a:buNone/>
            </a:pPr>
            <a:r>
              <a:rPr lang="ro-RO" dirty="0">
                <a:latin typeface="Book Antiqua" panose="02040602050305030304" pitchFamily="18" charset="0"/>
                <a:ea typeface="Calibri" panose="020F0502020204030204" pitchFamily="34" charset="0"/>
                <a:cs typeface="Times New Roman" panose="02020603050405020304" pitchFamily="18" charset="0"/>
              </a:rPr>
              <a:t>	</a:t>
            </a:r>
            <a:r>
              <a:rPr lang="ro-RO" sz="18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Accesul la manualele digitale aprobate de ME se  face la adresa:</a:t>
            </a:r>
          </a:p>
          <a:p>
            <a:pPr marL="0" indent="0" algn="ctr">
              <a:lnSpc>
                <a:spcPct val="115000"/>
              </a:lnSpc>
              <a:spcBef>
                <a:spcPts val="0"/>
              </a:spcBef>
              <a:buNone/>
            </a:pPr>
            <a:r>
              <a:rPr lang="ro-RO" sz="1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hlinkClick r:id="rId8"/>
              </a:rPr>
              <a:t>https://manuale.edu.ro/</a:t>
            </a:r>
            <a:r>
              <a:rPr lang="ro-RO" sz="1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 xmlns:p14="http://schemas.microsoft.com/office/powerpoint/2010/main" val="335841907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62" name="Substituent conținut 2">
            <a:extLst>
              <a:ext uri="{FF2B5EF4-FFF2-40B4-BE49-F238E27FC236}">
                <a16:creationId xmlns:a16="http://schemas.microsoft.com/office/drawing/2014/main" xmlns="" id="{45E038E7-C69F-404C-B061-332F9B497EF0}"/>
              </a:ext>
            </a:extLst>
          </p:cNvPr>
          <p:cNvSpPr>
            <a:spLocks noGrp="1"/>
          </p:cNvSpPr>
          <p:nvPr>
            <p:ph idx="1"/>
          </p:nvPr>
        </p:nvSpPr>
        <p:spPr>
          <a:xfrm>
            <a:off x="938563" y="814551"/>
            <a:ext cx="10972798" cy="5774075"/>
          </a:xfrm>
        </p:spPr>
        <p:txBody>
          <a:bodyPr>
            <a:normAutofit/>
          </a:bodyPr>
          <a:lstStyle/>
          <a:p>
            <a:pPr marL="0" indent="0" algn="just">
              <a:lnSpc>
                <a:spcPct val="160000"/>
              </a:lnSpc>
              <a:buNone/>
            </a:pPr>
            <a:endParaRPr lang="en-GB" sz="1800" dirty="0">
              <a:solidFill>
                <a:schemeClr val="tx1">
                  <a:lumMod val="95000"/>
                  <a:lumOff val="5000"/>
                </a:schemeClr>
              </a:solidFill>
              <a:latin typeface="Book Antiqua" panose="02040602050305030304" pitchFamily="18" charset="0"/>
            </a:endParaRPr>
          </a:p>
          <a:p>
            <a:pPr marL="0" indent="0">
              <a:buNone/>
            </a:pPr>
            <a:endParaRPr lang="ro-RO" sz="1800" dirty="0">
              <a:solidFill>
                <a:schemeClr val="tx1">
                  <a:lumMod val="95000"/>
                  <a:lumOff val="5000"/>
                </a:schemeClr>
              </a:solidFill>
            </a:endParaRPr>
          </a:p>
          <a:p>
            <a:pPr marL="0" indent="0">
              <a:buNone/>
            </a:pPr>
            <a:endParaRPr lang="en-GB" sz="1800" b="1" dirty="0">
              <a:latin typeface="Book Antiqua" panose="02040602050305030304" pitchFamily="18" charset="0"/>
              <a:cs typeface="Times New Roman" panose="02020603050405020304" pitchFamily="18" charset="0"/>
            </a:endParaRPr>
          </a:p>
        </p:txBody>
      </p:sp>
      <p:pic>
        <p:nvPicPr>
          <p:cNvPr id="1026" name="Picture 1">
            <a:extLst>
              <a:ext uri="{FF2B5EF4-FFF2-40B4-BE49-F238E27FC236}">
                <a16:creationId xmlns:a16="http://schemas.microsoft.com/office/drawing/2014/main" xmlns="" id="{3F099D70-1EC9-5973-8B53-B395831EDF2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62" y="3175"/>
            <a:ext cx="3850631" cy="1094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asetăText 2">
            <a:extLst>
              <a:ext uri="{FF2B5EF4-FFF2-40B4-BE49-F238E27FC236}">
                <a16:creationId xmlns:a16="http://schemas.microsoft.com/office/drawing/2014/main" xmlns="" id="{A1BF7ED0-0C3A-A864-7BD2-1AB0EA68956F}"/>
              </a:ext>
            </a:extLst>
          </p:cNvPr>
          <p:cNvSpPr txBox="1"/>
          <p:nvPr/>
        </p:nvSpPr>
        <p:spPr>
          <a:xfrm>
            <a:off x="938563" y="1458648"/>
            <a:ext cx="10972799" cy="4672561"/>
          </a:xfrm>
          <a:prstGeom prst="rect">
            <a:avLst/>
          </a:prstGeom>
          <a:noFill/>
        </p:spPr>
        <p:txBody>
          <a:bodyPr wrap="square">
            <a:spAutoFit/>
          </a:bodyPr>
          <a:lstStyle/>
          <a:p>
            <a:pPr algn="ctr"/>
            <a:r>
              <a:rPr lang="ro-RO" sz="1800" b="1" dirty="0">
                <a:solidFill>
                  <a:schemeClr val="tx1"/>
                </a:solidFill>
                <a:latin typeface="Book Antiqua" panose="02040602050305030304" pitchFamily="18" charset="0"/>
                <a:cs typeface="Times New Roman" panose="02020603050405020304" pitchFamily="18" charset="0"/>
              </a:rPr>
              <a:t>3. Proiectarea curriculară conform structurii anului școlar 2023 – 2024, aprobată prin OME nr. 3800/09.03.2023</a:t>
            </a:r>
          </a:p>
          <a:p>
            <a:pPr algn="just">
              <a:lnSpc>
                <a:spcPct val="150000"/>
              </a:lnSpc>
            </a:pPr>
            <a:r>
              <a:rPr lang="ro-RO" sz="1600" dirty="0">
                <a:solidFill>
                  <a:schemeClr val="tx1"/>
                </a:solidFill>
                <a:latin typeface="Book Antiqua" panose="02040602050305030304" pitchFamily="18" charset="0"/>
                <a:cs typeface="Times New Roman" panose="02020603050405020304" pitchFamily="18" charset="0"/>
              </a:rPr>
              <a:t>	</a:t>
            </a:r>
            <a:r>
              <a:rPr lang="en-US" sz="1600" dirty="0" err="1">
                <a:latin typeface="Book Antiqua" panose="02040602050305030304" pitchFamily="18" charset="0"/>
              </a:rPr>
              <a:t>Anul</a:t>
            </a:r>
            <a:r>
              <a:rPr lang="en-US" sz="1600" dirty="0">
                <a:latin typeface="Book Antiqua" panose="02040602050305030304" pitchFamily="18" charset="0"/>
              </a:rPr>
              <a:t> </a:t>
            </a:r>
            <a:r>
              <a:rPr lang="en-US" sz="1600" dirty="0" err="1">
                <a:latin typeface="Book Antiqua" panose="02040602050305030304" pitchFamily="18" charset="0"/>
              </a:rPr>
              <a:t>școlar</a:t>
            </a:r>
            <a:r>
              <a:rPr lang="en-US" sz="1600" dirty="0">
                <a:latin typeface="Book Antiqua" panose="02040602050305030304" pitchFamily="18" charset="0"/>
              </a:rPr>
              <a:t> 2023—2024 </a:t>
            </a:r>
            <a:r>
              <a:rPr lang="en-US" sz="1600" dirty="0" err="1">
                <a:latin typeface="Book Antiqua" panose="02040602050305030304" pitchFamily="18" charset="0"/>
              </a:rPr>
              <a:t>începe</a:t>
            </a:r>
            <a:r>
              <a:rPr lang="en-US" sz="1600" dirty="0">
                <a:latin typeface="Book Antiqua" panose="02040602050305030304" pitchFamily="18" charset="0"/>
              </a:rPr>
              <a:t> la data de 1 </a:t>
            </a:r>
            <a:r>
              <a:rPr lang="en-US" sz="1600" dirty="0" err="1">
                <a:latin typeface="Book Antiqua" panose="02040602050305030304" pitchFamily="18" charset="0"/>
              </a:rPr>
              <a:t>septembrie</a:t>
            </a:r>
            <a:r>
              <a:rPr lang="en-US" sz="1600" dirty="0">
                <a:latin typeface="Book Antiqua" panose="02040602050305030304" pitchFamily="18" charset="0"/>
              </a:rPr>
              <a:t> 2023, se </a:t>
            </a:r>
            <a:r>
              <a:rPr lang="en-US" sz="1600" dirty="0" err="1">
                <a:latin typeface="Book Antiqua" panose="02040602050305030304" pitchFamily="18" charset="0"/>
              </a:rPr>
              <a:t>încheie</a:t>
            </a:r>
            <a:r>
              <a:rPr lang="en-US" sz="1600" dirty="0">
                <a:latin typeface="Book Antiqua" panose="02040602050305030304" pitchFamily="18" charset="0"/>
              </a:rPr>
              <a:t> la data de 31 august 2024 </a:t>
            </a:r>
            <a:r>
              <a:rPr lang="en-US" sz="1600" dirty="0" err="1">
                <a:latin typeface="Book Antiqua" panose="02040602050305030304" pitchFamily="18" charset="0"/>
              </a:rPr>
              <a:t>și</a:t>
            </a:r>
            <a:r>
              <a:rPr lang="en-US" sz="1600" dirty="0">
                <a:latin typeface="Book Antiqua" panose="02040602050305030304" pitchFamily="18" charset="0"/>
              </a:rPr>
              <a:t> are o </a:t>
            </a:r>
            <a:r>
              <a:rPr lang="en-US" sz="1600" dirty="0" err="1">
                <a:latin typeface="Book Antiqua" panose="02040602050305030304" pitchFamily="18" charset="0"/>
              </a:rPr>
              <a:t>durată</a:t>
            </a:r>
            <a:r>
              <a:rPr lang="en-US" sz="1600" dirty="0">
                <a:latin typeface="Book Antiqua" panose="02040602050305030304" pitchFamily="18" charset="0"/>
              </a:rPr>
              <a:t> de 36 de </a:t>
            </a:r>
            <a:r>
              <a:rPr lang="en-US" sz="1600" dirty="0" err="1">
                <a:latin typeface="Book Antiqua" panose="02040602050305030304" pitchFamily="18" charset="0"/>
              </a:rPr>
              <a:t>săptămâni</a:t>
            </a:r>
            <a:r>
              <a:rPr lang="en-US" sz="1600" dirty="0">
                <a:latin typeface="Book Antiqua" panose="02040602050305030304" pitchFamily="18" charset="0"/>
              </a:rPr>
              <a:t> de </a:t>
            </a:r>
            <a:r>
              <a:rPr lang="en-US" sz="1600" dirty="0" err="1">
                <a:latin typeface="Book Antiqua" panose="02040602050305030304" pitchFamily="18" charset="0"/>
              </a:rPr>
              <a:t>cursuri</a:t>
            </a:r>
            <a:r>
              <a:rPr lang="en-US" sz="1600" dirty="0">
                <a:latin typeface="Book Antiqua" panose="02040602050305030304" pitchFamily="18" charset="0"/>
              </a:rPr>
              <a:t>. </a:t>
            </a:r>
            <a:r>
              <a:rPr lang="en-US" sz="1600" dirty="0" err="1">
                <a:latin typeface="Book Antiqua" panose="02040602050305030304" pitchFamily="18" charset="0"/>
              </a:rPr>
              <a:t>Cursurile</a:t>
            </a:r>
            <a:r>
              <a:rPr lang="en-US" sz="1600" dirty="0">
                <a:latin typeface="Book Antiqua" panose="02040602050305030304" pitchFamily="18" charset="0"/>
              </a:rPr>
              <a:t> </a:t>
            </a:r>
            <a:r>
              <a:rPr lang="en-US" sz="1600" dirty="0" err="1">
                <a:latin typeface="Book Antiqua" panose="02040602050305030304" pitchFamily="18" charset="0"/>
              </a:rPr>
              <a:t>anului</a:t>
            </a:r>
            <a:r>
              <a:rPr lang="en-US" sz="1600" dirty="0">
                <a:latin typeface="Book Antiqua" panose="02040602050305030304" pitchFamily="18" charset="0"/>
              </a:rPr>
              <a:t> </a:t>
            </a:r>
            <a:r>
              <a:rPr lang="en-US" sz="1600" dirty="0" err="1">
                <a:latin typeface="Book Antiqua" panose="02040602050305030304" pitchFamily="18" charset="0"/>
              </a:rPr>
              <a:t>școlar</a:t>
            </a:r>
            <a:r>
              <a:rPr lang="en-US" sz="1600" dirty="0">
                <a:latin typeface="Book Antiqua" panose="02040602050305030304" pitchFamily="18" charset="0"/>
              </a:rPr>
              <a:t> 2023—2024 </a:t>
            </a:r>
            <a:r>
              <a:rPr lang="en-US" sz="1600" dirty="0" err="1">
                <a:latin typeface="Book Antiqua" panose="02040602050305030304" pitchFamily="18" charset="0"/>
              </a:rPr>
              <a:t>încep</a:t>
            </a:r>
            <a:r>
              <a:rPr lang="en-US" sz="1600" dirty="0">
                <a:latin typeface="Book Antiqua" panose="02040602050305030304" pitchFamily="18" charset="0"/>
              </a:rPr>
              <a:t> la data de 11 </a:t>
            </a:r>
            <a:r>
              <a:rPr lang="en-US" sz="1600" dirty="0" err="1">
                <a:latin typeface="Book Antiqua" panose="02040602050305030304" pitchFamily="18" charset="0"/>
              </a:rPr>
              <a:t>septembrie</a:t>
            </a:r>
            <a:r>
              <a:rPr lang="en-US" sz="1600" dirty="0">
                <a:latin typeface="Book Antiqua" panose="02040602050305030304" pitchFamily="18" charset="0"/>
              </a:rPr>
              <a:t> 2023. </a:t>
            </a:r>
            <a:endParaRPr lang="ro-RO" sz="1600" dirty="0">
              <a:latin typeface="Book Antiqua" panose="02040602050305030304" pitchFamily="18" charset="0"/>
            </a:endParaRPr>
          </a:p>
          <a:p>
            <a:pPr algn="just">
              <a:lnSpc>
                <a:spcPct val="150000"/>
              </a:lnSpc>
            </a:pPr>
            <a:r>
              <a:rPr lang="ro-RO" sz="1600" dirty="0">
                <a:latin typeface="Book Antiqua" panose="02040602050305030304" pitchFamily="18" charset="0"/>
              </a:rPr>
              <a:t>	</a:t>
            </a:r>
            <a:r>
              <a:rPr lang="en-US" sz="1600" dirty="0" err="1">
                <a:latin typeface="Book Antiqua" panose="02040602050305030304" pitchFamily="18" charset="0"/>
              </a:rPr>
              <a:t>Prin</a:t>
            </a:r>
            <a:r>
              <a:rPr lang="en-US" sz="1600" dirty="0">
                <a:latin typeface="Book Antiqua" panose="02040602050305030304" pitchFamily="18" charset="0"/>
              </a:rPr>
              <a:t> </a:t>
            </a:r>
            <a:r>
              <a:rPr lang="en-US" sz="1600" dirty="0" err="1">
                <a:latin typeface="Book Antiqua" panose="02040602050305030304" pitchFamily="18" charset="0"/>
              </a:rPr>
              <a:t>excepție</a:t>
            </a:r>
            <a:r>
              <a:rPr lang="en-US" sz="1600" dirty="0">
                <a:latin typeface="Book Antiqua" panose="02040602050305030304" pitchFamily="18" charset="0"/>
              </a:rPr>
              <a:t> de la </a:t>
            </a:r>
            <a:r>
              <a:rPr lang="en-US" sz="1600" dirty="0" err="1">
                <a:latin typeface="Book Antiqua" panose="02040602050305030304" pitchFamily="18" charset="0"/>
              </a:rPr>
              <a:t>prevederile</a:t>
            </a:r>
            <a:r>
              <a:rPr lang="en-US" sz="1600" dirty="0">
                <a:latin typeface="Book Antiqua" panose="02040602050305030304" pitchFamily="18" charset="0"/>
              </a:rPr>
              <a:t> </a:t>
            </a:r>
            <a:r>
              <a:rPr lang="ro-RO" sz="1600" dirty="0">
                <a:latin typeface="Book Antiqua" panose="02040602050305030304" pitchFamily="18" charset="0"/>
              </a:rPr>
              <a:t>mai sus menționate, </a:t>
            </a:r>
            <a:r>
              <a:rPr lang="en-US" sz="1600" dirty="0">
                <a:latin typeface="Book Antiqua" panose="02040602050305030304" pitchFamily="18" charset="0"/>
              </a:rPr>
              <a:t>se </a:t>
            </a:r>
            <a:r>
              <a:rPr lang="en-US" sz="1600" dirty="0" err="1">
                <a:latin typeface="Book Antiqua" panose="02040602050305030304" pitchFamily="18" charset="0"/>
              </a:rPr>
              <a:t>stabilesc</a:t>
            </a:r>
            <a:r>
              <a:rPr lang="en-US" sz="1600" dirty="0">
                <a:latin typeface="Book Antiqua" panose="02040602050305030304" pitchFamily="18" charset="0"/>
              </a:rPr>
              <a:t> </a:t>
            </a:r>
            <a:r>
              <a:rPr lang="en-US" sz="1600" dirty="0" err="1">
                <a:latin typeface="Book Antiqua" panose="02040602050305030304" pitchFamily="18" charset="0"/>
              </a:rPr>
              <a:t>următoarele</a:t>
            </a:r>
            <a:r>
              <a:rPr lang="en-US" sz="1600" dirty="0">
                <a:latin typeface="Book Antiqua" panose="02040602050305030304" pitchFamily="18" charset="0"/>
              </a:rPr>
              <a:t>: </a:t>
            </a:r>
            <a:endParaRPr lang="ro-RO" sz="1600" dirty="0">
              <a:latin typeface="Book Antiqua" panose="02040602050305030304" pitchFamily="18" charset="0"/>
            </a:endParaRPr>
          </a:p>
          <a:p>
            <a:pPr marL="285750" indent="-285750" algn="just">
              <a:lnSpc>
                <a:spcPct val="150000"/>
              </a:lnSpc>
              <a:buFont typeface="Wingdings" panose="05000000000000000000" pitchFamily="2" charset="2"/>
              <a:buChar char="§"/>
            </a:pPr>
            <a:r>
              <a:rPr lang="ro-RO" sz="1600" dirty="0">
                <a:latin typeface="Book Antiqua" panose="02040602050305030304" pitchFamily="18" charset="0"/>
              </a:rPr>
              <a:t>a) </a:t>
            </a:r>
            <a:r>
              <a:rPr lang="en-US" sz="1600" u="sng" dirty="0" err="1">
                <a:latin typeface="Book Antiqua" panose="02040602050305030304" pitchFamily="18" charset="0"/>
              </a:rPr>
              <a:t>pentru</a:t>
            </a:r>
            <a:r>
              <a:rPr lang="en-US" sz="1600" u="sng" dirty="0">
                <a:latin typeface="Book Antiqua" panose="02040602050305030304" pitchFamily="18" charset="0"/>
              </a:rPr>
              <a:t> </a:t>
            </a:r>
            <a:r>
              <a:rPr lang="en-US" sz="1600" u="sng" dirty="0" err="1">
                <a:latin typeface="Book Antiqua" panose="02040602050305030304" pitchFamily="18" charset="0"/>
              </a:rPr>
              <a:t>clasele</a:t>
            </a:r>
            <a:r>
              <a:rPr lang="en-US" sz="1600" u="sng" dirty="0">
                <a:latin typeface="Book Antiqua" panose="02040602050305030304" pitchFamily="18" charset="0"/>
              </a:rPr>
              <a:t> a XII-a zi, a XIII-a seral </a:t>
            </a:r>
            <a:r>
              <a:rPr lang="en-US" sz="1600" u="sng" dirty="0" err="1">
                <a:latin typeface="Book Antiqua" panose="02040602050305030304" pitchFamily="18" charset="0"/>
              </a:rPr>
              <a:t>și</a:t>
            </a:r>
            <a:r>
              <a:rPr lang="en-US" sz="1600" u="sng" dirty="0">
                <a:latin typeface="Book Antiqua" panose="02040602050305030304" pitchFamily="18" charset="0"/>
              </a:rPr>
              <a:t> </a:t>
            </a:r>
            <a:r>
              <a:rPr lang="en-US" sz="1600" u="sng" dirty="0" err="1">
                <a:latin typeface="Book Antiqua" panose="02040602050305030304" pitchFamily="18" charset="0"/>
              </a:rPr>
              <a:t>frecvență</a:t>
            </a:r>
            <a:r>
              <a:rPr lang="en-US" sz="1600" u="sng" dirty="0">
                <a:latin typeface="Book Antiqua" panose="02040602050305030304" pitchFamily="18" charset="0"/>
              </a:rPr>
              <a:t> </a:t>
            </a:r>
            <a:r>
              <a:rPr lang="en-US" sz="1600" u="sng" dirty="0" err="1">
                <a:latin typeface="Book Antiqua" panose="02040602050305030304" pitchFamily="18" charset="0"/>
              </a:rPr>
              <a:t>redusă</a:t>
            </a:r>
            <a:r>
              <a:rPr lang="en-US" sz="1600" dirty="0">
                <a:latin typeface="Book Antiqua" panose="02040602050305030304" pitchFamily="18" charset="0"/>
              </a:rPr>
              <a:t>, </a:t>
            </a:r>
            <a:r>
              <a:rPr lang="en-US" sz="1600" dirty="0" err="1">
                <a:latin typeface="Book Antiqua" panose="02040602050305030304" pitchFamily="18" charset="0"/>
              </a:rPr>
              <a:t>anul</a:t>
            </a:r>
            <a:r>
              <a:rPr lang="en-US" sz="1600" dirty="0">
                <a:latin typeface="Book Antiqua" panose="02040602050305030304" pitchFamily="18" charset="0"/>
              </a:rPr>
              <a:t> </a:t>
            </a:r>
            <a:r>
              <a:rPr lang="en-US" sz="1600" dirty="0" err="1">
                <a:latin typeface="Book Antiqua" panose="02040602050305030304" pitchFamily="18" charset="0"/>
              </a:rPr>
              <a:t>școlar</a:t>
            </a:r>
            <a:r>
              <a:rPr lang="en-US" sz="1600" dirty="0">
                <a:latin typeface="Book Antiqua" panose="02040602050305030304" pitchFamily="18" charset="0"/>
              </a:rPr>
              <a:t> are o </a:t>
            </a:r>
            <a:r>
              <a:rPr lang="en-US" sz="1600" dirty="0" err="1">
                <a:latin typeface="Book Antiqua" panose="02040602050305030304" pitchFamily="18" charset="0"/>
              </a:rPr>
              <a:t>durată</a:t>
            </a:r>
            <a:r>
              <a:rPr lang="en-US" sz="1600" dirty="0">
                <a:latin typeface="Book Antiqua" panose="02040602050305030304" pitchFamily="18" charset="0"/>
              </a:rPr>
              <a:t> de 34 de </a:t>
            </a:r>
            <a:r>
              <a:rPr lang="en-US" sz="1600" dirty="0" err="1">
                <a:latin typeface="Book Antiqua" panose="02040602050305030304" pitchFamily="18" charset="0"/>
              </a:rPr>
              <a:t>săptămâni</a:t>
            </a:r>
            <a:r>
              <a:rPr lang="en-US" sz="1600" dirty="0">
                <a:latin typeface="Book Antiqua" panose="02040602050305030304" pitchFamily="18" charset="0"/>
              </a:rPr>
              <a:t> de </a:t>
            </a:r>
            <a:r>
              <a:rPr lang="en-US" sz="1600" dirty="0" err="1">
                <a:latin typeface="Book Antiqua" panose="02040602050305030304" pitchFamily="18" charset="0"/>
              </a:rPr>
              <a:t>cursuri</a:t>
            </a:r>
            <a:r>
              <a:rPr lang="en-US" sz="1600" dirty="0">
                <a:latin typeface="Book Antiqua" panose="02040602050305030304" pitchFamily="18" charset="0"/>
              </a:rPr>
              <a:t> </a:t>
            </a:r>
            <a:r>
              <a:rPr lang="en-US" sz="1600" dirty="0" err="1">
                <a:latin typeface="Book Antiqua" panose="02040602050305030304" pitchFamily="18" charset="0"/>
              </a:rPr>
              <a:t>și</a:t>
            </a:r>
            <a:r>
              <a:rPr lang="en-US" sz="1600" dirty="0">
                <a:latin typeface="Book Antiqua" panose="02040602050305030304" pitchFamily="18" charset="0"/>
              </a:rPr>
              <a:t> se </a:t>
            </a:r>
            <a:r>
              <a:rPr lang="en-US" sz="1600" dirty="0" err="1">
                <a:latin typeface="Book Antiqua" panose="02040602050305030304" pitchFamily="18" charset="0"/>
              </a:rPr>
              <a:t>încheie</a:t>
            </a:r>
            <a:r>
              <a:rPr lang="en-US" sz="1600" dirty="0">
                <a:latin typeface="Book Antiqua" panose="02040602050305030304" pitchFamily="18" charset="0"/>
              </a:rPr>
              <a:t> la data de 7 </a:t>
            </a:r>
            <a:r>
              <a:rPr lang="en-US" sz="1600" dirty="0" err="1">
                <a:latin typeface="Book Antiqua" panose="02040602050305030304" pitchFamily="18" charset="0"/>
              </a:rPr>
              <a:t>iunie</a:t>
            </a:r>
            <a:r>
              <a:rPr lang="en-US" sz="1600" dirty="0">
                <a:latin typeface="Book Antiqua" panose="02040602050305030304" pitchFamily="18" charset="0"/>
              </a:rPr>
              <a:t> 2024; </a:t>
            </a:r>
            <a:endParaRPr lang="ro-RO" sz="1600" dirty="0">
              <a:latin typeface="Book Antiqua" panose="02040602050305030304" pitchFamily="18" charset="0"/>
            </a:endParaRPr>
          </a:p>
          <a:p>
            <a:pPr marL="285750" indent="-285750" algn="just">
              <a:lnSpc>
                <a:spcPct val="150000"/>
              </a:lnSpc>
              <a:buFont typeface="Wingdings" panose="05000000000000000000" pitchFamily="2" charset="2"/>
              <a:buChar char="§"/>
            </a:pPr>
            <a:r>
              <a:rPr lang="ro-RO" sz="1600" dirty="0">
                <a:latin typeface="Book Antiqua" panose="02040602050305030304" pitchFamily="18" charset="0"/>
              </a:rPr>
              <a:t>b) </a:t>
            </a:r>
            <a:r>
              <a:rPr lang="en-US" sz="1600" u="sng" dirty="0" err="1">
                <a:latin typeface="Book Antiqua" panose="02040602050305030304" pitchFamily="18" charset="0"/>
              </a:rPr>
              <a:t>pentru</a:t>
            </a:r>
            <a:r>
              <a:rPr lang="en-US" sz="1600" u="sng" dirty="0">
                <a:latin typeface="Book Antiqua" panose="02040602050305030304" pitchFamily="18" charset="0"/>
              </a:rPr>
              <a:t> </a:t>
            </a:r>
            <a:r>
              <a:rPr lang="en-US" sz="1600" u="sng" dirty="0" err="1">
                <a:latin typeface="Book Antiqua" panose="02040602050305030304" pitchFamily="18" charset="0"/>
              </a:rPr>
              <a:t>clasa</a:t>
            </a:r>
            <a:r>
              <a:rPr lang="en-US" sz="1600" u="sng" dirty="0">
                <a:latin typeface="Book Antiqua" panose="02040602050305030304" pitchFamily="18" charset="0"/>
              </a:rPr>
              <a:t> a VIII-a</a:t>
            </a:r>
            <a:r>
              <a:rPr lang="en-US" sz="1600" dirty="0">
                <a:latin typeface="Book Antiqua" panose="02040602050305030304" pitchFamily="18" charset="0"/>
              </a:rPr>
              <a:t>, </a:t>
            </a:r>
            <a:r>
              <a:rPr lang="en-US" sz="1600" dirty="0" err="1">
                <a:latin typeface="Book Antiqua" panose="02040602050305030304" pitchFamily="18" charset="0"/>
              </a:rPr>
              <a:t>anul</a:t>
            </a:r>
            <a:r>
              <a:rPr lang="en-US" sz="1600" dirty="0">
                <a:latin typeface="Book Antiqua" panose="02040602050305030304" pitchFamily="18" charset="0"/>
              </a:rPr>
              <a:t> </a:t>
            </a:r>
            <a:r>
              <a:rPr lang="en-US" sz="1600" dirty="0" err="1">
                <a:latin typeface="Book Antiqua" panose="02040602050305030304" pitchFamily="18" charset="0"/>
              </a:rPr>
              <a:t>școlar</a:t>
            </a:r>
            <a:r>
              <a:rPr lang="en-US" sz="1600" dirty="0">
                <a:latin typeface="Book Antiqua" panose="02040602050305030304" pitchFamily="18" charset="0"/>
              </a:rPr>
              <a:t> are o </a:t>
            </a:r>
            <a:r>
              <a:rPr lang="en-US" sz="1600" dirty="0" err="1">
                <a:latin typeface="Book Antiqua" panose="02040602050305030304" pitchFamily="18" charset="0"/>
              </a:rPr>
              <a:t>durată</a:t>
            </a:r>
            <a:r>
              <a:rPr lang="en-US" sz="1600" dirty="0">
                <a:latin typeface="Book Antiqua" panose="02040602050305030304" pitchFamily="18" charset="0"/>
              </a:rPr>
              <a:t> de 35 de </a:t>
            </a:r>
            <a:r>
              <a:rPr lang="en-US" sz="1600" dirty="0" err="1">
                <a:latin typeface="Book Antiqua" panose="02040602050305030304" pitchFamily="18" charset="0"/>
              </a:rPr>
              <a:t>săptămâni</a:t>
            </a:r>
            <a:r>
              <a:rPr lang="en-US" sz="1600" dirty="0">
                <a:latin typeface="Book Antiqua" panose="02040602050305030304" pitchFamily="18" charset="0"/>
              </a:rPr>
              <a:t> de </a:t>
            </a:r>
            <a:r>
              <a:rPr lang="en-US" sz="1600" dirty="0" err="1">
                <a:latin typeface="Book Antiqua" panose="02040602050305030304" pitchFamily="18" charset="0"/>
              </a:rPr>
              <a:t>cursuri</a:t>
            </a:r>
            <a:r>
              <a:rPr lang="en-US" sz="1600" dirty="0">
                <a:latin typeface="Book Antiqua" panose="02040602050305030304" pitchFamily="18" charset="0"/>
              </a:rPr>
              <a:t> </a:t>
            </a:r>
            <a:r>
              <a:rPr lang="en-US" sz="1600" dirty="0" err="1">
                <a:latin typeface="Book Antiqua" panose="02040602050305030304" pitchFamily="18" charset="0"/>
              </a:rPr>
              <a:t>și</a:t>
            </a:r>
            <a:r>
              <a:rPr lang="en-US" sz="1600" dirty="0">
                <a:latin typeface="Book Antiqua" panose="02040602050305030304" pitchFamily="18" charset="0"/>
              </a:rPr>
              <a:t> se </a:t>
            </a:r>
            <a:r>
              <a:rPr lang="en-US" sz="1600" dirty="0" err="1">
                <a:latin typeface="Book Antiqua" panose="02040602050305030304" pitchFamily="18" charset="0"/>
              </a:rPr>
              <a:t>încheie</a:t>
            </a:r>
            <a:r>
              <a:rPr lang="en-US" sz="1600" dirty="0">
                <a:latin typeface="Book Antiqua" panose="02040602050305030304" pitchFamily="18" charset="0"/>
              </a:rPr>
              <a:t> la data de 14 </a:t>
            </a:r>
            <a:r>
              <a:rPr lang="en-US" sz="1600" dirty="0" err="1">
                <a:latin typeface="Book Antiqua" panose="02040602050305030304" pitchFamily="18" charset="0"/>
              </a:rPr>
              <a:t>iunie</a:t>
            </a:r>
            <a:r>
              <a:rPr lang="en-US" sz="1600" dirty="0">
                <a:latin typeface="Book Antiqua" panose="02040602050305030304" pitchFamily="18" charset="0"/>
              </a:rPr>
              <a:t> 2024; </a:t>
            </a:r>
            <a:endParaRPr lang="ro-RO" sz="1600" dirty="0">
              <a:latin typeface="Book Antiqua" panose="02040602050305030304" pitchFamily="18" charset="0"/>
            </a:endParaRPr>
          </a:p>
          <a:p>
            <a:pPr marL="285750" indent="-285750" algn="just">
              <a:lnSpc>
                <a:spcPct val="150000"/>
              </a:lnSpc>
              <a:buFont typeface="Wingdings" panose="05000000000000000000" pitchFamily="2" charset="2"/>
              <a:buChar char="§"/>
            </a:pPr>
            <a:r>
              <a:rPr lang="ro-RO" sz="1600" dirty="0">
                <a:latin typeface="Book Antiqua" panose="02040602050305030304" pitchFamily="18" charset="0"/>
              </a:rPr>
              <a:t>c) </a:t>
            </a:r>
            <a:r>
              <a:rPr lang="en-US" sz="1600" u="sng" dirty="0" err="1">
                <a:latin typeface="Book Antiqua" panose="02040602050305030304" pitchFamily="18" charset="0"/>
              </a:rPr>
              <a:t>pentru</a:t>
            </a:r>
            <a:r>
              <a:rPr lang="en-US" sz="1600" u="sng" dirty="0">
                <a:latin typeface="Book Antiqua" panose="02040602050305030304" pitchFamily="18" charset="0"/>
              </a:rPr>
              <a:t> </a:t>
            </a:r>
            <a:r>
              <a:rPr lang="en-US" sz="1600" u="sng" dirty="0" err="1">
                <a:latin typeface="Book Antiqua" panose="02040602050305030304" pitchFamily="18" charset="0"/>
              </a:rPr>
              <a:t>clasele</a:t>
            </a:r>
            <a:r>
              <a:rPr lang="en-US" sz="1600" u="sng" dirty="0">
                <a:latin typeface="Book Antiqua" panose="02040602050305030304" pitchFamily="18" charset="0"/>
              </a:rPr>
              <a:t> din </a:t>
            </a:r>
            <a:r>
              <a:rPr lang="en-US" sz="1600" u="sng" dirty="0" err="1">
                <a:latin typeface="Book Antiqua" panose="02040602050305030304" pitchFamily="18" charset="0"/>
              </a:rPr>
              <a:t>învățământul</a:t>
            </a:r>
            <a:r>
              <a:rPr lang="en-US" sz="1600" u="sng" dirty="0">
                <a:latin typeface="Book Antiqua" panose="02040602050305030304" pitchFamily="18" charset="0"/>
              </a:rPr>
              <a:t> </a:t>
            </a:r>
            <a:r>
              <a:rPr lang="en-US" sz="1600" u="sng" dirty="0" err="1">
                <a:latin typeface="Book Antiqua" panose="02040602050305030304" pitchFamily="18" charset="0"/>
              </a:rPr>
              <a:t>liceal</a:t>
            </a:r>
            <a:r>
              <a:rPr lang="en-US" sz="1600" u="sng" dirty="0">
                <a:latin typeface="Book Antiqua" panose="02040602050305030304" pitchFamily="18" charset="0"/>
              </a:rPr>
              <a:t> — </a:t>
            </a:r>
            <a:r>
              <a:rPr lang="en-US" sz="1600" u="sng" dirty="0" err="1">
                <a:latin typeface="Book Antiqua" panose="02040602050305030304" pitchFamily="18" charset="0"/>
              </a:rPr>
              <a:t>filiera</a:t>
            </a:r>
            <a:r>
              <a:rPr lang="en-US" sz="1600" u="sng" dirty="0">
                <a:latin typeface="Book Antiqua" panose="02040602050305030304" pitchFamily="18" charset="0"/>
              </a:rPr>
              <a:t> </a:t>
            </a:r>
            <a:r>
              <a:rPr lang="en-US" sz="1600" u="sng" dirty="0" err="1">
                <a:latin typeface="Book Antiqua" panose="02040602050305030304" pitchFamily="18" charset="0"/>
              </a:rPr>
              <a:t>tehnologică</a:t>
            </a:r>
            <a:r>
              <a:rPr lang="en-US" sz="1600" dirty="0">
                <a:latin typeface="Book Antiqua" panose="02040602050305030304" pitchFamily="18" charset="0"/>
              </a:rPr>
              <a:t>, cu </a:t>
            </a:r>
            <a:r>
              <a:rPr lang="en-US" sz="1600" dirty="0" err="1">
                <a:latin typeface="Book Antiqua" panose="02040602050305030304" pitchFamily="18" charset="0"/>
              </a:rPr>
              <a:t>excepția</a:t>
            </a:r>
            <a:r>
              <a:rPr lang="en-US" sz="1600" dirty="0">
                <a:latin typeface="Book Antiqua" panose="02040602050305030304" pitchFamily="18" charset="0"/>
              </a:rPr>
              <a:t> </a:t>
            </a:r>
            <a:r>
              <a:rPr lang="en-US" sz="1600" dirty="0" err="1">
                <a:latin typeface="Book Antiqua" panose="02040602050305030304" pitchFamily="18" charset="0"/>
              </a:rPr>
              <a:t>claselor</a:t>
            </a:r>
            <a:r>
              <a:rPr lang="en-US" sz="1600" dirty="0">
                <a:latin typeface="Book Antiqua" panose="02040602050305030304" pitchFamily="18" charset="0"/>
              </a:rPr>
              <a:t> </a:t>
            </a:r>
            <a:r>
              <a:rPr lang="en-US" sz="1600" dirty="0" err="1">
                <a:latin typeface="Book Antiqua" panose="02040602050305030304" pitchFamily="18" charset="0"/>
              </a:rPr>
              <a:t>prevăzute</a:t>
            </a:r>
            <a:r>
              <a:rPr lang="en-US" sz="1600" dirty="0">
                <a:latin typeface="Book Antiqua" panose="02040602050305030304" pitchFamily="18" charset="0"/>
              </a:rPr>
              <a:t> la lit. a), </a:t>
            </a:r>
            <a:r>
              <a:rPr lang="en-US" sz="1600" dirty="0" err="1">
                <a:latin typeface="Book Antiqua" panose="02040602050305030304" pitchFamily="18" charset="0"/>
              </a:rPr>
              <a:t>și</a:t>
            </a:r>
            <a:r>
              <a:rPr lang="en-US" sz="1600" dirty="0">
                <a:latin typeface="Book Antiqua" panose="02040602050305030304" pitchFamily="18" charset="0"/>
              </a:rPr>
              <a:t> </a:t>
            </a:r>
            <a:r>
              <a:rPr lang="en-US" sz="1600" dirty="0" err="1">
                <a:latin typeface="Book Antiqua" panose="02040602050305030304" pitchFamily="18" charset="0"/>
              </a:rPr>
              <a:t>pentru</a:t>
            </a:r>
            <a:r>
              <a:rPr lang="en-US" sz="1600" dirty="0">
                <a:latin typeface="Book Antiqua" panose="02040602050305030304" pitchFamily="18" charset="0"/>
              </a:rPr>
              <a:t> </a:t>
            </a:r>
            <a:r>
              <a:rPr lang="en-US" sz="1600" dirty="0" err="1">
                <a:latin typeface="Book Antiqua" panose="02040602050305030304" pitchFamily="18" charset="0"/>
              </a:rPr>
              <a:t>clasele</a:t>
            </a:r>
            <a:r>
              <a:rPr lang="en-US" sz="1600" dirty="0">
                <a:latin typeface="Book Antiqua" panose="02040602050305030304" pitchFamily="18" charset="0"/>
              </a:rPr>
              <a:t> din </a:t>
            </a:r>
            <a:r>
              <a:rPr lang="en-US" sz="1600" dirty="0" err="1">
                <a:latin typeface="Book Antiqua" panose="02040602050305030304" pitchFamily="18" charset="0"/>
              </a:rPr>
              <a:t>învățământul</a:t>
            </a:r>
            <a:r>
              <a:rPr lang="en-US" sz="1600" dirty="0">
                <a:latin typeface="Book Antiqua" panose="02040602050305030304" pitchFamily="18" charset="0"/>
              </a:rPr>
              <a:t> </a:t>
            </a:r>
            <a:r>
              <a:rPr lang="en-US" sz="1600" dirty="0" err="1">
                <a:latin typeface="Book Antiqua" panose="02040602050305030304" pitchFamily="18" charset="0"/>
              </a:rPr>
              <a:t>profesional</a:t>
            </a:r>
            <a:r>
              <a:rPr lang="en-US" sz="1600" dirty="0">
                <a:latin typeface="Book Antiqua" panose="02040602050305030304" pitchFamily="18" charset="0"/>
              </a:rPr>
              <a:t>, </a:t>
            </a:r>
            <a:r>
              <a:rPr lang="en-US" sz="1600" dirty="0" err="1">
                <a:latin typeface="Book Antiqua" panose="02040602050305030304" pitchFamily="18" charset="0"/>
              </a:rPr>
              <a:t>anul</a:t>
            </a:r>
            <a:r>
              <a:rPr lang="en-US" sz="1600" dirty="0">
                <a:latin typeface="Book Antiqua" panose="02040602050305030304" pitchFamily="18" charset="0"/>
              </a:rPr>
              <a:t> </a:t>
            </a:r>
            <a:r>
              <a:rPr lang="en-US" sz="1600" dirty="0" err="1">
                <a:latin typeface="Book Antiqua" panose="02040602050305030304" pitchFamily="18" charset="0"/>
              </a:rPr>
              <a:t>școlar</a:t>
            </a:r>
            <a:r>
              <a:rPr lang="en-US" sz="1600" dirty="0">
                <a:latin typeface="Book Antiqua" panose="02040602050305030304" pitchFamily="18" charset="0"/>
              </a:rPr>
              <a:t> are o </a:t>
            </a:r>
            <a:r>
              <a:rPr lang="en-US" sz="1600" dirty="0" err="1">
                <a:latin typeface="Book Antiqua" panose="02040602050305030304" pitchFamily="18" charset="0"/>
              </a:rPr>
              <a:t>durată</a:t>
            </a:r>
            <a:r>
              <a:rPr lang="en-US" sz="1600" dirty="0">
                <a:latin typeface="Book Antiqua" panose="02040602050305030304" pitchFamily="18" charset="0"/>
              </a:rPr>
              <a:t> de 37 de </a:t>
            </a:r>
            <a:r>
              <a:rPr lang="en-US" sz="1600" dirty="0" err="1">
                <a:latin typeface="Book Antiqua" panose="02040602050305030304" pitchFamily="18" charset="0"/>
              </a:rPr>
              <a:t>săptămâni</a:t>
            </a:r>
            <a:r>
              <a:rPr lang="en-US" sz="1600" dirty="0">
                <a:latin typeface="Book Antiqua" panose="02040602050305030304" pitchFamily="18" charset="0"/>
              </a:rPr>
              <a:t> de </a:t>
            </a:r>
            <a:r>
              <a:rPr lang="en-US" sz="1600" dirty="0" err="1">
                <a:latin typeface="Book Antiqua" panose="02040602050305030304" pitchFamily="18" charset="0"/>
              </a:rPr>
              <a:t>cursuri</a:t>
            </a:r>
            <a:r>
              <a:rPr lang="en-US" sz="1600" dirty="0">
                <a:latin typeface="Book Antiqua" panose="02040602050305030304" pitchFamily="18" charset="0"/>
              </a:rPr>
              <a:t> </a:t>
            </a:r>
            <a:r>
              <a:rPr lang="en-US" sz="1600" dirty="0" err="1">
                <a:latin typeface="Book Antiqua" panose="02040602050305030304" pitchFamily="18" charset="0"/>
              </a:rPr>
              <a:t>și</a:t>
            </a:r>
            <a:r>
              <a:rPr lang="en-US" sz="1600" dirty="0">
                <a:latin typeface="Book Antiqua" panose="02040602050305030304" pitchFamily="18" charset="0"/>
              </a:rPr>
              <a:t> se </a:t>
            </a:r>
            <a:r>
              <a:rPr lang="en-US" sz="1600" dirty="0" err="1">
                <a:latin typeface="Book Antiqua" panose="02040602050305030304" pitchFamily="18" charset="0"/>
              </a:rPr>
              <a:t>încheie</a:t>
            </a:r>
            <a:r>
              <a:rPr lang="en-US" sz="1600" dirty="0">
                <a:latin typeface="Book Antiqua" panose="02040602050305030304" pitchFamily="18" charset="0"/>
              </a:rPr>
              <a:t> la data de 28 </a:t>
            </a:r>
            <a:r>
              <a:rPr lang="en-US" sz="1600" dirty="0" err="1">
                <a:latin typeface="Book Antiqua" panose="02040602050305030304" pitchFamily="18" charset="0"/>
              </a:rPr>
              <a:t>iunie</a:t>
            </a:r>
            <a:r>
              <a:rPr lang="en-US" sz="1600" dirty="0">
                <a:latin typeface="Book Antiqua" panose="02040602050305030304" pitchFamily="18" charset="0"/>
              </a:rPr>
              <a:t> 2024; </a:t>
            </a:r>
            <a:endParaRPr lang="ro-RO" sz="1600" dirty="0">
              <a:latin typeface="Book Antiqua" panose="02040602050305030304" pitchFamily="18" charset="0"/>
            </a:endParaRPr>
          </a:p>
          <a:p>
            <a:pPr marL="285750" indent="-285750" algn="just">
              <a:lnSpc>
                <a:spcPct val="150000"/>
              </a:lnSpc>
              <a:buFont typeface="Wingdings" panose="05000000000000000000" pitchFamily="2" charset="2"/>
              <a:buChar char="§"/>
            </a:pPr>
            <a:r>
              <a:rPr lang="en-US" sz="1600" dirty="0">
                <a:latin typeface="Book Antiqua" panose="02040602050305030304" pitchFamily="18" charset="0"/>
              </a:rPr>
              <a:t>d) </a:t>
            </a:r>
            <a:r>
              <a:rPr lang="en-US" sz="1600" u="sng" dirty="0" err="1">
                <a:latin typeface="Book Antiqua" panose="02040602050305030304" pitchFamily="18" charset="0"/>
              </a:rPr>
              <a:t>pentru</a:t>
            </a:r>
            <a:r>
              <a:rPr lang="en-US" sz="1600" u="sng" dirty="0">
                <a:latin typeface="Book Antiqua" panose="02040602050305030304" pitchFamily="18" charset="0"/>
              </a:rPr>
              <a:t> </a:t>
            </a:r>
            <a:r>
              <a:rPr lang="en-US" sz="1600" u="sng" dirty="0" err="1">
                <a:latin typeface="Book Antiqua" panose="02040602050305030304" pitchFamily="18" charset="0"/>
              </a:rPr>
              <a:t>clasele</a:t>
            </a:r>
            <a:r>
              <a:rPr lang="en-US" sz="1600" u="sng" dirty="0">
                <a:latin typeface="Book Antiqua" panose="02040602050305030304" pitchFamily="18" charset="0"/>
              </a:rPr>
              <a:t> din </a:t>
            </a:r>
            <a:r>
              <a:rPr lang="en-US" sz="1600" u="sng" dirty="0" err="1">
                <a:latin typeface="Book Antiqua" panose="02040602050305030304" pitchFamily="18" charset="0"/>
              </a:rPr>
              <a:t>învățământul</a:t>
            </a:r>
            <a:r>
              <a:rPr lang="en-US" sz="1600" u="sng" dirty="0">
                <a:latin typeface="Book Antiqua" panose="02040602050305030304" pitchFamily="18" charset="0"/>
              </a:rPr>
              <a:t> </a:t>
            </a:r>
            <a:r>
              <a:rPr lang="en-US" sz="1600" u="sng" dirty="0" err="1">
                <a:latin typeface="Book Antiqua" panose="02040602050305030304" pitchFamily="18" charset="0"/>
              </a:rPr>
              <a:t>postliceal</a:t>
            </a:r>
            <a:r>
              <a:rPr lang="en-US" sz="1600" dirty="0">
                <a:latin typeface="Book Antiqua" panose="02040602050305030304" pitchFamily="18" charset="0"/>
              </a:rPr>
              <a:t>, </a:t>
            </a:r>
            <a:r>
              <a:rPr lang="en-US" sz="1600" dirty="0" err="1">
                <a:latin typeface="Book Antiqua" panose="02040602050305030304" pitchFamily="18" charset="0"/>
              </a:rPr>
              <a:t>durata</a:t>
            </a:r>
            <a:r>
              <a:rPr lang="en-US" sz="1600" dirty="0">
                <a:latin typeface="Book Antiqua" panose="02040602050305030304" pitchFamily="18" charset="0"/>
              </a:rPr>
              <a:t> </a:t>
            </a:r>
            <a:r>
              <a:rPr lang="en-US" sz="1600" dirty="0" err="1">
                <a:latin typeface="Book Antiqua" panose="02040602050305030304" pitchFamily="18" charset="0"/>
              </a:rPr>
              <a:t>cursurilor</a:t>
            </a:r>
            <a:r>
              <a:rPr lang="en-US" sz="1600" dirty="0">
                <a:latin typeface="Book Antiqua" panose="02040602050305030304" pitchFamily="18" charset="0"/>
              </a:rPr>
              <a:t> </a:t>
            </a:r>
            <a:r>
              <a:rPr lang="en-US" sz="1600" dirty="0" err="1">
                <a:latin typeface="Book Antiqua" panose="02040602050305030304" pitchFamily="18" charset="0"/>
              </a:rPr>
              <a:t>este</a:t>
            </a:r>
            <a:r>
              <a:rPr lang="en-US" sz="1600" dirty="0">
                <a:latin typeface="Book Antiqua" panose="02040602050305030304" pitchFamily="18" charset="0"/>
              </a:rPr>
              <a:t> </a:t>
            </a:r>
            <a:r>
              <a:rPr lang="en-US" sz="1600" dirty="0" err="1">
                <a:latin typeface="Book Antiqua" panose="02040602050305030304" pitchFamily="18" charset="0"/>
              </a:rPr>
              <a:t>cea</a:t>
            </a:r>
            <a:r>
              <a:rPr lang="en-US" sz="1600" dirty="0">
                <a:latin typeface="Book Antiqua" panose="02040602050305030304" pitchFamily="18" charset="0"/>
              </a:rPr>
              <a:t> </a:t>
            </a:r>
            <a:r>
              <a:rPr lang="en-US" sz="1600" dirty="0" err="1">
                <a:latin typeface="Book Antiqua" panose="02040602050305030304" pitchFamily="18" charset="0"/>
              </a:rPr>
              <a:t>stabilită</a:t>
            </a:r>
            <a:r>
              <a:rPr lang="en-US" sz="1600" dirty="0">
                <a:latin typeface="Book Antiqua" panose="02040602050305030304" pitchFamily="18" charset="0"/>
              </a:rPr>
              <a:t> </a:t>
            </a:r>
            <a:r>
              <a:rPr lang="en-US" sz="1600" dirty="0" err="1">
                <a:latin typeface="Book Antiqua" panose="02040602050305030304" pitchFamily="18" charset="0"/>
              </a:rPr>
              <a:t>prin</a:t>
            </a:r>
            <a:r>
              <a:rPr lang="en-US" sz="1600" dirty="0">
                <a:latin typeface="Book Antiqua" panose="02040602050305030304" pitchFamily="18" charset="0"/>
              </a:rPr>
              <a:t> </a:t>
            </a:r>
            <a:r>
              <a:rPr lang="en-US" sz="1600" dirty="0" err="1">
                <a:latin typeface="Book Antiqua" panose="02040602050305030304" pitchFamily="18" charset="0"/>
              </a:rPr>
              <a:t>planurile-cadru</a:t>
            </a:r>
            <a:r>
              <a:rPr lang="en-US" sz="1600" dirty="0">
                <a:latin typeface="Book Antiqua" panose="02040602050305030304" pitchFamily="18" charset="0"/>
              </a:rPr>
              <a:t> de </a:t>
            </a:r>
            <a:r>
              <a:rPr lang="en-US" sz="1600" dirty="0" err="1">
                <a:latin typeface="Book Antiqua" panose="02040602050305030304" pitchFamily="18" charset="0"/>
              </a:rPr>
              <a:t>învățământ</a:t>
            </a:r>
            <a:r>
              <a:rPr lang="en-US" sz="1600" dirty="0">
                <a:latin typeface="Book Antiqua" panose="02040602050305030304" pitchFamily="18" charset="0"/>
              </a:rPr>
              <a:t> </a:t>
            </a:r>
            <a:r>
              <a:rPr lang="en-US" sz="1600" dirty="0" err="1">
                <a:latin typeface="Book Antiqua" panose="02040602050305030304" pitchFamily="18" charset="0"/>
              </a:rPr>
              <a:t>în</a:t>
            </a:r>
            <a:r>
              <a:rPr lang="en-US" sz="1600" dirty="0">
                <a:latin typeface="Book Antiqua" panose="02040602050305030304" pitchFamily="18" charset="0"/>
              </a:rPr>
              <a:t> </a:t>
            </a:r>
            <a:r>
              <a:rPr lang="en-US" sz="1600" dirty="0" err="1">
                <a:latin typeface="Book Antiqua" panose="02040602050305030304" pitchFamily="18" charset="0"/>
              </a:rPr>
              <a:t>vigoare</a:t>
            </a:r>
            <a:r>
              <a:rPr lang="en-US" sz="1600" dirty="0">
                <a:latin typeface="Book Antiqua" panose="02040602050305030304" pitchFamily="18" charset="0"/>
              </a:rPr>
              <a:t>. </a:t>
            </a:r>
            <a:endParaRPr lang="ro-RO" sz="1600" dirty="0">
              <a:latin typeface="Book Antiqua" panose="02040602050305030304" pitchFamily="18" charset="0"/>
            </a:endParaRPr>
          </a:p>
        </p:txBody>
      </p:sp>
    </p:spTree>
    <p:extLst>
      <p:ext uri="{BB962C8B-B14F-4D97-AF65-F5344CB8AC3E}">
        <p14:creationId xmlns="" xmlns:p14="http://schemas.microsoft.com/office/powerpoint/2010/main" val="97925862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1139</TotalTime>
  <Words>1657</Words>
  <Application>Microsoft Office PowerPoint</Application>
  <PresentationFormat>Custom</PresentationFormat>
  <Paragraphs>240</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Temă Office</vt:lpstr>
      <vt:lpstr>CONSFĂTUIREA JUDEȚEANĂ A MANAGERILOR ȘCOLARI PENTRU ÎNVĂȚĂMÂNT PARTICULAR  -02 Octombrie 2023- Baia Mare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CONSFĂTUIREA NAȚIONALĂ A INSPECTORILOR ȘCOLARI PENTRU ÎNVĂȚĂMÂNT PARTICULAR ȘI ALTERNATIVE EDUCAȚIONALE -18 Septembrie 2020-</dc:title>
  <dc:creator>Catalin Pislaru</dc:creator>
  <cp:lastModifiedBy>ALPHA</cp:lastModifiedBy>
  <cp:revision>329</cp:revision>
  <dcterms:created xsi:type="dcterms:W3CDTF">2020-09-15T18:26:46Z</dcterms:created>
  <dcterms:modified xsi:type="dcterms:W3CDTF">2023-10-01T13:55:07Z</dcterms:modified>
</cp:coreProperties>
</file>