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337" r:id="rId2"/>
    <p:sldId id="336" r:id="rId3"/>
    <p:sldId id="338" r:id="rId4"/>
    <p:sldId id="339" r:id="rId5"/>
    <p:sldId id="340" r:id="rId6"/>
    <p:sldId id="341" r:id="rId7"/>
    <p:sldId id="342" r:id="rId8"/>
    <p:sldId id="262" r:id="rId9"/>
    <p:sldId id="316" r:id="rId10"/>
    <p:sldId id="318" r:id="rId11"/>
    <p:sldId id="323" r:id="rId12"/>
    <p:sldId id="324" r:id="rId13"/>
    <p:sldId id="325" r:id="rId14"/>
    <p:sldId id="256" r:id="rId15"/>
    <p:sldId id="257" r:id="rId16"/>
    <p:sldId id="258" r:id="rId17"/>
    <p:sldId id="259" r:id="rId18"/>
    <p:sldId id="260" r:id="rId19"/>
    <p:sldId id="347" r:id="rId20"/>
    <p:sldId id="348" r:id="rId21"/>
    <p:sldId id="263" r:id="rId22"/>
    <p:sldId id="334" r:id="rId23"/>
    <p:sldId id="343" r:id="rId24"/>
    <p:sldId id="345" r:id="rId25"/>
    <p:sldId id="344" r:id="rId26"/>
    <p:sldId id="346" r:id="rId27"/>
    <p:sldId id="261" r:id="rId28"/>
    <p:sldId id="265" r:id="rId29"/>
    <p:sldId id="33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4226875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399239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838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224154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925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243850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408980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703931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3D35E-7A83-4C12-943A-E7DF5021360E}"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3832360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3526897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3D35E-7A83-4C12-943A-E7DF5021360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1083752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F3D35E-7A83-4C12-943A-E7DF5021360E}"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2389062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F3D35E-7A83-4C12-943A-E7DF5021360E}"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1832136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F3D35E-7A83-4C12-943A-E7DF5021360E}"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3568688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3D35E-7A83-4C12-943A-E7DF5021360E}"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4000385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3D35E-7A83-4C12-943A-E7DF5021360E}"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EA29-B501-48E7-8B6C-3F837F4EB15E}" type="slidenum">
              <a:rPr lang="en-US" smtClean="0"/>
              <a:pPr/>
              <a:t>‹#›</a:t>
            </a:fld>
            <a:endParaRPr lang="en-US"/>
          </a:p>
        </p:txBody>
      </p:sp>
    </p:spTree>
    <p:extLst>
      <p:ext uri="{BB962C8B-B14F-4D97-AF65-F5344CB8AC3E}">
        <p14:creationId xmlns:p14="http://schemas.microsoft.com/office/powerpoint/2010/main" val="1205373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EA29-B501-48E7-8B6C-3F837F4EB15E}" type="slidenum">
              <a:rPr lang="en-US" smtClean="0"/>
              <a:pPr/>
              <a:t>‹#›</a:t>
            </a:fld>
            <a:endParaRPr lang="en-US"/>
          </a:p>
        </p:txBody>
      </p:sp>
      <p:sp>
        <p:nvSpPr>
          <p:cNvPr id="5" name="Date Placeholder 4"/>
          <p:cNvSpPr>
            <a:spLocks noGrp="1"/>
          </p:cNvSpPr>
          <p:nvPr>
            <p:ph type="dt" sz="half" idx="10"/>
          </p:nvPr>
        </p:nvSpPr>
        <p:spPr/>
        <p:txBody>
          <a:bodyPr/>
          <a:lstStyle/>
          <a:p>
            <a:fld id="{39F3D35E-7A83-4C12-943A-E7DF5021360E}" type="datetimeFigureOut">
              <a:rPr lang="en-US" smtClean="0"/>
              <a:pPr/>
              <a:t>9/27/2023</a:t>
            </a:fld>
            <a:endParaRPr lang="en-US"/>
          </a:p>
        </p:txBody>
      </p:sp>
    </p:spTree>
    <p:extLst>
      <p:ext uri="{BB962C8B-B14F-4D97-AF65-F5344CB8AC3E}">
        <p14:creationId xmlns:p14="http://schemas.microsoft.com/office/powerpoint/2010/main" val="1474029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F3D35E-7A83-4C12-943A-E7DF5021360E}" type="datetimeFigureOut">
              <a:rPr lang="en-US" smtClean="0"/>
              <a:pPr/>
              <a:t>9/27/2023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42EA29-B501-48E7-8B6C-3F837F4EB15E}" type="slidenum">
              <a:rPr lang="en-US" smtClean="0"/>
              <a:pPr/>
              <a:t>‹#›</a:t>
            </a:fld>
            <a:endParaRPr lang="en-US"/>
          </a:p>
        </p:txBody>
      </p:sp>
    </p:spTree>
    <p:extLst>
      <p:ext uri="{BB962C8B-B14F-4D97-AF65-F5344CB8AC3E}">
        <p14:creationId xmlns:p14="http://schemas.microsoft.com/office/powerpoint/2010/main" val="227134081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hyperlink" Target="http://programe.ise.ro/Actuale/Programeinvigoare.aspx" TargetMode="External"/><Relationship Id="rId3" Type="http://schemas.openxmlformats.org/officeDocument/2006/relationships/hyperlink" Target="https://rocnee.eu/index.php/dcee-oriz/curriculum-oriz/programe-scolare-front" TargetMode="External"/><Relationship Id="rId7" Type="http://schemas.openxmlformats.org/officeDocument/2006/relationships/hyperlink" Target="http://programe.ise.ro/" TargetMode="External"/><Relationship Id="rId2" Type="http://schemas.openxmlformats.org/officeDocument/2006/relationships/hyperlink" Target="https://rocnee.eu/index.php/curriculum" TargetMode="External"/><Relationship Id="rId1" Type="http://schemas.openxmlformats.org/officeDocument/2006/relationships/slideLayout" Target="../slideLayouts/slideLayout2.xml"/><Relationship Id="rId6" Type="http://schemas.openxmlformats.org/officeDocument/2006/relationships/hyperlink" Target="https://rocnee.eu/index.php/auxiliare-didactice" TargetMode="External"/><Relationship Id="rId5" Type="http://schemas.openxmlformats.org/officeDocument/2006/relationships/hyperlink" Target="https://rocnee.eu/index.php/manuale-scolare" TargetMode="External"/><Relationship Id="rId10" Type="http://schemas.openxmlformats.org/officeDocument/2006/relationships/hyperlink" Target="https://rocnee.eu/index.php/examene" TargetMode="External"/><Relationship Id="rId4" Type="http://schemas.openxmlformats.org/officeDocument/2006/relationships/hyperlink" Target="https://rocnee.eu/index.php/dcee-oriz/curriculum-oriz/planuri-cadru-actuale" TargetMode="External"/><Relationship Id="rId9" Type="http://schemas.openxmlformats.org/officeDocument/2006/relationships/hyperlink" Target="https://www.rocnee.eu/index.php/dcee-oriz/curriculum-oriz/programe-scolare-front/programe-scolare-in-vigoar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rocnee.eu/index.php/curriculum/apel-selectie-planuri-cadru-2023" TargetMode="External"/><Relationship Id="rId3" Type="http://schemas.openxmlformats.org/officeDocument/2006/relationships/hyperlink" Target="https://rocnee.eu/index.php/dcee-oriz/curriculum-oriz/programe-scolare-front/ordine-programe-titularizare-si-definitivat-2020-2021" TargetMode="External"/><Relationship Id="rId7" Type="http://schemas.openxmlformats.org/officeDocument/2006/relationships/hyperlink" Target="http://definitivat.edu.ro/2023/" TargetMode="External"/><Relationship Id="rId2" Type="http://schemas.openxmlformats.org/officeDocument/2006/relationships/hyperlink" Target="http://subiecte.edu.ro/2023/" TargetMode="External"/><Relationship Id="rId1" Type="http://schemas.openxmlformats.org/officeDocument/2006/relationships/slideLayout" Target="../slideLayouts/slideLayout2.xml"/><Relationship Id="rId6" Type="http://schemas.openxmlformats.org/officeDocument/2006/relationships/hyperlink" Target="http://subiecte.edu.ro/2023/definitivare/index.html" TargetMode="External"/><Relationship Id="rId5" Type="http://schemas.openxmlformats.org/officeDocument/2006/relationships/hyperlink" Target="http://titularizare.edu.ro/2023/" TargetMode="External"/><Relationship Id="rId10" Type="http://schemas.openxmlformats.org/officeDocument/2006/relationships/hyperlink" Target="https://www.edu.ro/olimpiade-si-concursuri" TargetMode="External"/><Relationship Id="rId4" Type="http://schemas.openxmlformats.org/officeDocument/2006/relationships/hyperlink" Target="http://subiecte.edu.ro/2023/titularizare/" TargetMode="External"/><Relationship Id="rId9" Type="http://schemas.openxmlformats.org/officeDocument/2006/relationships/hyperlink" Target="https://rocnee.eu/index.php/d-c-e-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ocnee.eu/index.php/dcee-oriz/curriculum-oriz/repere-metodologice/arhiva-repere-metodologice" TargetMode="External"/><Relationship Id="rId2" Type="http://schemas.openxmlformats.org/officeDocument/2006/relationships/hyperlink" Target="https://www.edu.ro/repere_metodologice_2023_2024" TargetMode="External"/><Relationship Id="rId1" Type="http://schemas.openxmlformats.org/officeDocument/2006/relationships/slideLayout" Target="../slideLayouts/slideLayout2.xml"/><Relationship Id="rId6" Type="http://schemas.openxmlformats.org/officeDocument/2006/relationships/hyperlink" Target="https://isj.vs.edu.ro/download/Repere-metodologice_Religie-1-216-Final-BT_3-septembrie-2020.pdf" TargetMode="External"/><Relationship Id="rId5" Type="http://schemas.openxmlformats.org/officeDocument/2006/relationships/hyperlink" Target="https://www.edu.ro/repere_metodologice_aplicare_curriculum_clasa_IX_an_scolar_2021_2022" TargetMode="External"/><Relationship Id="rId4" Type="http://schemas.openxmlformats.org/officeDocument/2006/relationships/hyperlink" Target="https://rocnee.eu/index.php/curriculum/reperemetodologice20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edu.ro/repere_metodologice_aplicare_curriculum_clasa_IX_an_scolar_2021_20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ocnee.eu/index.php/manuale-scolare" TargetMode="External"/><Relationship Id="rId2" Type="http://schemas.openxmlformats.org/officeDocument/2006/relationships/hyperlink" Target="https://www.edu.ro/auxiliare-didactice" TargetMode="External"/><Relationship Id="rId1" Type="http://schemas.openxmlformats.org/officeDocument/2006/relationships/slideLayout" Target="../slideLayouts/slideLayout2.xml"/><Relationship Id="rId5" Type="http://schemas.openxmlformats.org/officeDocument/2006/relationships/hyperlink" Target="https://www.edu.ro/olimpiade-si-concursuri" TargetMode="External"/><Relationship Id="rId4" Type="http://schemas.openxmlformats.org/officeDocument/2006/relationships/hyperlink" Target="https://rocnee.eu/index.php/auxiliare-didacti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igital.educred.ro/" TargetMode="External"/><Relationship Id="rId7" Type="http://schemas.openxmlformats.org/officeDocument/2006/relationships/hyperlink" Target="https://e-religie.ro/" TargetMode="External"/><Relationship Id="rId2" Type="http://schemas.openxmlformats.org/officeDocument/2006/relationships/hyperlink" Target="https://www.educred.ro/" TargetMode="External"/><Relationship Id="rId1" Type="http://schemas.openxmlformats.org/officeDocument/2006/relationships/slideLayout" Target="../slideLayouts/slideLayout7.xml"/><Relationship Id="rId6" Type="http://schemas.openxmlformats.org/officeDocument/2006/relationships/hyperlink" Target="https://red-religie.ro/red/" TargetMode="External"/><Relationship Id="rId5" Type="http://schemas.openxmlformats.org/officeDocument/2006/relationships/hyperlink" Target="https://digital.educred.ro/red-din-cred/red-gimnaziu" TargetMode="External"/><Relationship Id="rId4" Type="http://schemas.openxmlformats.org/officeDocument/2006/relationships/hyperlink" Target="https://digital.educred.ro/red-din-cred/red-prima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atriarhia.ro/sectorul-teologic-educational-21/" TargetMode="External"/><Relationship Id="rId2" Type="http://schemas.openxmlformats.org/officeDocument/2006/relationships/hyperlink" Target="http://patriarhia.ro/"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programe.ise.ro/Portals/1/Curriculum/2018-progr/PRIM/Pregatiti%20pentru%20viata_Clasele%200-IV_opt.pdf" TargetMode="External"/><Relationship Id="rId7" Type="http://schemas.openxmlformats.org/officeDocument/2006/relationships/hyperlink" Target="http://programe.ise.ro/Portals/1/Curriculum/2018-progr/LIC/Adolescenta%20si%20autocunoasterea_final.pdf" TargetMode="External"/><Relationship Id="rId2" Type="http://schemas.openxmlformats.org/officeDocument/2006/relationships/hyperlink" Target="https://programe.ise.ro/Actuale/Programeinvigoare.aspx" TargetMode="External"/><Relationship Id="rId1" Type="http://schemas.openxmlformats.org/officeDocument/2006/relationships/slideLayout" Target="../slideLayouts/slideLayout7.xml"/><Relationship Id="rId6" Type="http://schemas.openxmlformats.org/officeDocument/2006/relationships/hyperlink" Target="http://programe.ise.ro/Portals/1/Curriculum/2018-progr/GIMN/Mai_intai_caracterul_inv.%20gimnazial.pdf" TargetMode="External"/><Relationship Id="rId5" Type="http://schemas.openxmlformats.org/officeDocument/2006/relationships/hyperlink" Target="http://programe.ise.ro/Portals/1/Curriculum/2018-progr/PRIM/Mai_intai_caracterul_inv%20primar.pdf" TargetMode="External"/><Relationship Id="rId4" Type="http://schemas.openxmlformats.org/officeDocument/2006/relationships/hyperlink" Target="http://programe.ise.ro/Portals/1/Curriculum/2018-progr/GIMN/Pregatiti%20pentru%20viata_Clasele%20V-VIII_opt.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du.ro/sites/default/files/_fi%C8%99iere/Legislatie/2023/OM_3800_2023_structura_an_scolar_2023_202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1207-D853-0E75-32B8-8975039D32B6}"/>
              </a:ext>
            </a:extLst>
          </p:cNvPr>
          <p:cNvSpPr>
            <a:spLocks noGrp="1"/>
          </p:cNvSpPr>
          <p:nvPr>
            <p:ph type="title"/>
          </p:nvPr>
        </p:nvSpPr>
        <p:spPr/>
        <p:txBody>
          <a:bodyPr/>
          <a:lstStyle/>
          <a:p>
            <a:pPr algn="ctr"/>
            <a:r>
              <a:rPr lang="ro-RO" dirty="0"/>
              <a:t>INSPECTORATUL ȘCOLAR JUDEȚEAN </a:t>
            </a:r>
            <a:r>
              <a:rPr lang="en-GB" dirty="0"/>
              <a:t>MARAMURES</a:t>
            </a:r>
            <a:endParaRPr lang="ro-RO" dirty="0"/>
          </a:p>
        </p:txBody>
      </p:sp>
      <p:sp>
        <p:nvSpPr>
          <p:cNvPr id="3" name="Content Placeholder 2">
            <a:extLst>
              <a:ext uri="{FF2B5EF4-FFF2-40B4-BE49-F238E27FC236}">
                <a16:creationId xmlns:a16="http://schemas.microsoft.com/office/drawing/2014/main" id="{362D96FE-231A-D253-8630-90534CFF240E}"/>
              </a:ext>
            </a:extLst>
          </p:cNvPr>
          <p:cNvSpPr>
            <a:spLocks noGrp="1"/>
          </p:cNvSpPr>
          <p:nvPr>
            <p:ph idx="1"/>
          </p:nvPr>
        </p:nvSpPr>
        <p:spPr>
          <a:xfrm>
            <a:off x="677334" y="2660073"/>
            <a:ext cx="8596668" cy="3381289"/>
          </a:xfrm>
        </p:spPr>
        <p:txBody>
          <a:bodyPr/>
          <a:lstStyle/>
          <a:p>
            <a:r>
              <a:rPr lang="ro-RO" sz="4400" dirty="0">
                <a:solidFill>
                  <a:schemeClr val="accent2">
                    <a:lumMod val="75000"/>
                  </a:schemeClr>
                </a:solidFill>
              </a:rPr>
              <a:t>ÎNTÂLNIREA DE LUCRU A PROFESORILOR DE RELIGIE</a:t>
            </a:r>
          </a:p>
          <a:p>
            <a:endParaRPr lang="ro-RO" dirty="0"/>
          </a:p>
          <a:p>
            <a:pPr lvl="8"/>
            <a:r>
              <a:rPr lang="en-GB" sz="2800" dirty="0">
                <a:solidFill>
                  <a:schemeClr val="accent2">
                    <a:lumMod val="75000"/>
                  </a:schemeClr>
                </a:solidFill>
              </a:rPr>
              <a:t>BAIA MARE</a:t>
            </a:r>
            <a:endParaRPr lang="ro-RO" sz="2800" dirty="0">
              <a:solidFill>
                <a:schemeClr val="accent2">
                  <a:lumMod val="75000"/>
                </a:schemeClr>
              </a:solidFill>
            </a:endParaRPr>
          </a:p>
          <a:p>
            <a:pPr lvl="8"/>
            <a:r>
              <a:rPr lang="en-US" sz="2200" dirty="0">
                <a:solidFill>
                  <a:schemeClr val="accent2">
                    <a:lumMod val="75000"/>
                  </a:schemeClr>
                </a:solidFill>
              </a:rPr>
              <a:t>4</a:t>
            </a:r>
            <a:r>
              <a:rPr lang="ro-RO" sz="2200" dirty="0">
                <a:solidFill>
                  <a:schemeClr val="accent2">
                    <a:lumMod val="75000"/>
                  </a:schemeClr>
                </a:solidFill>
              </a:rPr>
              <a:t> </a:t>
            </a:r>
            <a:r>
              <a:rPr lang="en-GB" sz="2200" dirty="0">
                <a:solidFill>
                  <a:schemeClr val="accent2">
                    <a:lumMod val="75000"/>
                  </a:schemeClr>
                </a:solidFill>
              </a:rPr>
              <a:t>OCTOMBRIE</a:t>
            </a:r>
            <a:r>
              <a:rPr lang="ro-RO" sz="2200" dirty="0">
                <a:solidFill>
                  <a:schemeClr val="accent2">
                    <a:lumMod val="75000"/>
                  </a:schemeClr>
                </a:solidFill>
              </a:rPr>
              <a:t> 202</a:t>
            </a:r>
            <a:r>
              <a:rPr lang="en-US" sz="2200" dirty="0">
                <a:solidFill>
                  <a:schemeClr val="accent2">
                    <a:lumMod val="75000"/>
                  </a:schemeClr>
                </a:solidFill>
              </a:rPr>
              <a:t>3</a:t>
            </a:r>
            <a:endParaRPr lang="ro-RO" sz="2200" dirty="0">
              <a:solidFill>
                <a:schemeClr val="accent2">
                  <a:lumMod val="75000"/>
                </a:schemeClr>
              </a:solidFill>
            </a:endParaRPr>
          </a:p>
        </p:txBody>
      </p:sp>
    </p:spTree>
    <p:extLst>
      <p:ext uri="{BB962C8B-B14F-4D97-AF65-F5344CB8AC3E}">
        <p14:creationId xmlns:p14="http://schemas.microsoft.com/office/powerpoint/2010/main" val="298122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1EF53558-7927-EDF4-3F43-414C84D9C63C}"/>
              </a:ext>
            </a:extLst>
          </p:cNvPr>
          <p:cNvSpPr>
            <a:spLocks noGrp="1"/>
          </p:cNvSpPr>
          <p:nvPr>
            <p:ph type="title"/>
          </p:nvPr>
        </p:nvSpPr>
        <p:spPr>
          <a:xfrm>
            <a:off x="913795" y="609600"/>
            <a:ext cx="10353762" cy="6016668"/>
          </a:xfrm>
        </p:spPr>
        <p:txBody>
          <a:bodyPr>
            <a:noAutofit/>
          </a:bodyPr>
          <a:lstStyle/>
          <a:p>
            <a:br>
              <a:rPr lang="en-US" sz="1200" dirty="0"/>
            </a:br>
            <a:br>
              <a:rPr lang="en-US" sz="1200" dirty="0"/>
            </a:br>
            <a:br>
              <a:rPr lang="en-US" sz="1200" dirty="0"/>
            </a:br>
            <a:br>
              <a:rPr lang="en-US" sz="1200" dirty="0"/>
            </a:br>
            <a:br>
              <a:rPr lang="en-US" sz="1200" dirty="0"/>
            </a:br>
            <a:br>
              <a:rPr lang="en-US" sz="1200" dirty="0"/>
            </a:br>
            <a:endParaRPr lang="en-US" sz="1200" b="1" dirty="0">
              <a:solidFill>
                <a:schemeClr val="tx1">
                  <a:lumMod val="95000"/>
                  <a:lumOff val="5000"/>
                </a:schemeClr>
              </a:solidFill>
            </a:endParaRPr>
          </a:p>
        </p:txBody>
      </p:sp>
      <p:sp>
        <p:nvSpPr>
          <p:cNvPr id="3" name="TextBox 2">
            <a:extLst>
              <a:ext uri="{FF2B5EF4-FFF2-40B4-BE49-F238E27FC236}">
                <a16:creationId xmlns:a16="http://schemas.microsoft.com/office/drawing/2014/main" id="{99BDFBBB-A09C-75E1-9206-109330DAB0EE}"/>
              </a:ext>
            </a:extLst>
          </p:cNvPr>
          <p:cNvSpPr txBox="1"/>
          <p:nvPr/>
        </p:nvSpPr>
        <p:spPr>
          <a:xfrm>
            <a:off x="203443" y="388057"/>
            <a:ext cx="11774466" cy="6555641"/>
          </a:xfrm>
          <a:prstGeom prst="rect">
            <a:avLst/>
          </a:prstGeom>
          <a:noFill/>
        </p:spPr>
        <p:txBody>
          <a:bodyPr wrap="square">
            <a:spAutoFit/>
          </a:bodyPr>
          <a:lstStyle/>
          <a:p>
            <a:r>
              <a:rPr lang="ro-RO" sz="2000" dirty="0"/>
              <a:t>Art. 2. — (1) Anul școlar 2023—2024 se structurează, pe intervale de cursuri și intervale de vacanță, astfel:</a:t>
            </a:r>
            <a:br>
              <a:rPr lang="ro-RO" sz="2000" dirty="0"/>
            </a:br>
            <a:r>
              <a:rPr lang="ro-RO" sz="2000" dirty="0"/>
              <a:t>a) intervale de cursuri:</a:t>
            </a:r>
            <a:br>
              <a:rPr lang="ro-RO" sz="2000" dirty="0"/>
            </a:br>
            <a:r>
              <a:rPr lang="ro-RO" sz="2000" dirty="0"/>
              <a:t>— de luni, 11 septembrie 2023, până vineri, 27 octombrie 2023;</a:t>
            </a:r>
            <a:br>
              <a:rPr lang="ro-RO" sz="2000" dirty="0"/>
            </a:br>
            <a:r>
              <a:rPr lang="ro-RO" sz="2000" dirty="0"/>
              <a:t>— de luni, 6 noiembrie 2023, până vineri, 22 decembrie 2023;</a:t>
            </a:r>
            <a:br>
              <a:rPr lang="ro-RO" sz="2000" dirty="0"/>
            </a:br>
            <a:r>
              <a:rPr lang="ro-RO" sz="2000" dirty="0"/>
              <a:t>— de luni, 8 ianuarie 2024, până vineri, 16 februarie 2024</a:t>
            </a:r>
            <a:r>
              <a:rPr lang="en-US" sz="2000" dirty="0"/>
              <a:t>;</a:t>
            </a:r>
          </a:p>
          <a:p>
            <a:r>
              <a:rPr lang="ro-RO" sz="2000" dirty="0"/>
              <a:t>— de luni</a:t>
            </a:r>
            <a:r>
              <a:rPr lang="en-US" sz="2000" dirty="0"/>
              <a:t>,</a:t>
            </a:r>
            <a:r>
              <a:rPr lang="ro-RO" sz="2000" dirty="0"/>
              <a:t> 26 februarie 2024, până vineri, 26 aprilie 2024;</a:t>
            </a:r>
            <a:br>
              <a:rPr lang="ro-RO" sz="2000" dirty="0"/>
            </a:br>
            <a:r>
              <a:rPr lang="ro-RO" sz="2000" dirty="0"/>
              <a:t>— de miercuri, 8 mai 2024, până vineri, 21 iunie 2024;</a:t>
            </a:r>
            <a:br>
              <a:rPr lang="ro-RO" sz="2000" dirty="0"/>
            </a:br>
            <a:br>
              <a:rPr lang="ro-RO" sz="2000" dirty="0"/>
            </a:br>
            <a:r>
              <a:rPr lang="ro-RO" sz="2000" dirty="0"/>
              <a:t>b) intervale de vacanță:</a:t>
            </a:r>
            <a:br>
              <a:rPr lang="ro-RO" sz="2000" dirty="0"/>
            </a:br>
            <a:r>
              <a:rPr lang="ro-RO" sz="2000" dirty="0"/>
              <a:t>— de sâmbătă, 28 octombrie 2023, până duminică, 5 noiembrie 2023;</a:t>
            </a:r>
            <a:br>
              <a:rPr lang="ro-RO" sz="2000" dirty="0"/>
            </a:br>
            <a:r>
              <a:rPr lang="ro-RO" sz="2000" dirty="0"/>
              <a:t>— de sâmbătă, 23 decembrie 2023, până duminică, 7 ianuarie 2024;</a:t>
            </a:r>
            <a:br>
              <a:rPr lang="ro-RO" sz="2000" dirty="0"/>
            </a:br>
            <a:r>
              <a:rPr lang="ro-RO" sz="2000" dirty="0"/>
              <a:t>— o săptămână, la decizia inspectoratelor școlare județene/al municipiului București, în perioada 12 februarie— 3 martie 2024;</a:t>
            </a:r>
            <a:br>
              <a:rPr lang="ro-RO" sz="2000" dirty="0"/>
            </a:br>
            <a:r>
              <a:rPr lang="ro-RO" sz="2000" dirty="0"/>
              <a:t>— de sâmbătă, 27 aprilie 2024, până marți, 7 mai 2024;</a:t>
            </a:r>
            <a:br>
              <a:rPr lang="ro-RO" sz="2000" dirty="0"/>
            </a:br>
            <a:r>
              <a:rPr lang="ro-RO" sz="2000" dirty="0"/>
              <a:t>— de sâmbătă, 22 iunie 2024, până duminică, 8 septembrie 2024.</a:t>
            </a:r>
            <a:br>
              <a:rPr lang="ro-RO" sz="2000" dirty="0"/>
            </a:br>
            <a:br>
              <a:rPr lang="ro-RO" sz="2000" dirty="0"/>
            </a:br>
            <a:r>
              <a:rPr lang="ro-RO" sz="2000" dirty="0"/>
              <a:t>Art. 4. — (1) Programul național „Școala altfel” și Programul „Săptămâna verde” se desfășoară în perioada 11 septembrie 2023—26 aprilie 2024, în intervale de câte 5 zile consecutive lucrătoare, a căror planificare se află la decizia unității de învățământ. Derularea celor două programe se planifică în intervale de cursuri diferite</a:t>
            </a:r>
          </a:p>
        </p:txBody>
      </p:sp>
    </p:spTree>
    <p:extLst>
      <p:ext uri="{BB962C8B-B14F-4D97-AF65-F5344CB8AC3E}">
        <p14:creationId xmlns:p14="http://schemas.microsoft.com/office/powerpoint/2010/main" val="2439719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37333" cy="570807"/>
          </a:xfrm>
        </p:spPr>
        <p:txBody>
          <a:bodyPr>
            <a:normAutofit/>
          </a:bodyPr>
          <a:lstStyle/>
          <a:p>
            <a:r>
              <a:rPr lang="ro-RO" sz="2800" dirty="0"/>
              <a:t>PROGRAME ȘCOLARE</a:t>
            </a:r>
            <a:r>
              <a:rPr lang="en-US" sz="2800" dirty="0"/>
              <a:t>, PLANURI CADRU, AUXILIARE DIDACTICE</a:t>
            </a:r>
          </a:p>
        </p:txBody>
      </p:sp>
      <p:sp>
        <p:nvSpPr>
          <p:cNvPr id="3" name="Content Placeholder 2"/>
          <p:cNvSpPr>
            <a:spLocks noGrp="1"/>
          </p:cNvSpPr>
          <p:nvPr>
            <p:ph idx="1"/>
          </p:nvPr>
        </p:nvSpPr>
        <p:spPr>
          <a:xfrm>
            <a:off x="677333" y="1180407"/>
            <a:ext cx="11276369" cy="5503026"/>
          </a:xfrm>
        </p:spPr>
        <p:txBody>
          <a:bodyPr>
            <a:noAutofit/>
          </a:bodyPr>
          <a:lstStyle/>
          <a:p>
            <a:pPr marL="0" indent="0">
              <a:buNone/>
            </a:pPr>
            <a:r>
              <a:rPr lang="en-US" sz="2000" b="1" dirty="0"/>
              <a:t>CENTRUL NAȚIONAL DE POLITICI ȘI EVALUARE ÎN EDUCAȚIE</a:t>
            </a:r>
          </a:p>
          <a:p>
            <a:pPr>
              <a:buFont typeface="Wingdings" panose="05000000000000000000" pitchFamily="2" charset="2"/>
              <a:buChar char="v"/>
            </a:pPr>
            <a:r>
              <a:rPr lang="ro-RO" sz="2300" b="1" dirty="0">
                <a:solidFill>
                  <a:schemeClr val="tx1"/>
                </a:solidFill>
                <a:hlinkClick r:id="rId2">
                  <a:extLst>
                    <a:ext uri="{A12FA001-AC4F-418D-AE19-62706E023703}">
                      <ahyp:hlinkClr xmlns:ahyp="http://schemas.microsoft.com/office/drawing/2018/hyperlinkcolor" val="tx"/>
                    </a:ext>
                  </a:extLst>
                </a:hlinkClick>
              </a:rPr>
              <a:t>https://rocnee.eu/index.php/curriculum</a:t>
            </a:r>
            <a:endParaRPr lang="en-US" sz="2300" b="1" dirty="0">
              <a:solidFill>
                <a:schemeClr val="tx1"/>
              </a:solidFill>
            </a:endParaRPr>
          </a:p>
          <a:p>
            <a:pPr marL="0" indent="0">
              <a:buNone/>
            </a:pPr>
            <a:r>
              <a:rPr lang="ro-RO" sz="2300" b="1" dirty="0">
                <a:solidFill>
                  <a:schemeClr val="tx1"/>
                </a:solidFill>
                <a:hlinkClick r:id="rId3">
                  <a:extLst>
                    <a:ext uri="{A12FA001-AC4F-418D-AE19-62706E023703}">
                      <ahyp:hlinkClr xmlns:ahyp="http://schemas.microsoft.com/office/drawing/2018/hyperlinkcolor" val="tx"/>
                    </a:ext>
                  </a:extLst>
                </a:hlinkClick>
              </a:rPr>
              <a:t>https://rocnee.eu/index.php/dcee-oriz/curriculum-oriz/programe-scolare-front</a:t>
            </a:r>
            <a:endParaRPr lang="en-US" sz="2300" b="1" dirty="0">
              <a:solidFill>
                <a:schemeClr val="tx1"/>
              </a:solidFill>
            </a:endParaRPr>
          </a:p>
          <a:p>
            <a:pPr marL="0" indent="0">
              <a:buNone/>
            </a:pPr>
            <a:r>
              <a:rPr lang="ro-RO" sz="2300" b="1" dirty="0">
                <a:solidFill>
                  <a:schemeClr val="tx1"/>
                </a:solidFill>
                <a:hlinkClick r:id="rId4">
                  <a:extLst>
                    <a:ext uri="{A12FA001-AC4F-418D-AE19-62706E023703}">
                      <ahyp:hlinkClr xmlns:ahyp="http://schemas.microsoft.com/office/drawing/2018/hyperlinkcolor" val="tx"/>
                    </a:ext>
                  </a:extLst>
                </a:hlinkClick>
              </a:rPr>
              <a:t>https://rocnee.eu/index.php/dcee-oriz/curriculum-oriz/planuri-cadru-actuale</a:t>
            </a:r>
            <a:endParaRPr lang="en-US" sz="2300" b="1" dirty="0">
              <a:solidFill>
                <a:schemeClr val="tx1"/>
              </a:solidFill>
            </a:endParaRPr>
          </a:p>
          <a:p>
            <a:pPr marL="0" indent="0">
              <a:buNone/>
            </a:pPr>
            <a:r>
              <a:rPr lang="en-US" sz="2300" b="1" dirty="0">
                <a:solidFill>
                  <a:schemeClr val="tx1"/>
                </a:solidFill>
                <a:hlinkClick r:id="rId4">
                  <a:extLst>
                    <a:ext uri="{A12FA001-AC4F-418D-AE19-62706E023703}">
                      <ahyp:hlinkClr xmlns:ahyp="http://schemas.microsoft.com/office/drawing/2018/hyperlinkcolor" val="tx"/>
                    </a:ext>
                  </a:extLst>
                </a:hlinkClick>
              </a:rPr>
              <a:t>https://rocnee.eu/index.php/dcee-oriz/curriculum-oriz/planuri-cadru-actuale</a:t>
            </a:r>
            <a:endParaRPr lang="en-US" sz="2300" b="1" dirty="0">
              <a:solidFill>
                <a:schemeClr val="tx1"/>
              </a:solidFill>
            </a:endParaRPr>
          </a:p>
          <a:p>
            <a:pPr>
              <a:buFont typeface="Wingdings" panose="05000000000000000000" pitchFamily="2" charset="2"/>
              <a:buChar char="v"/>
            </a:pPr>
            <a:r>
              <a:rPr lang="en-US" sz="2300" b="1" dirty="0">
                <a:solidFill>
                  <a:schemeClr val="tx1"/>
                </a:solidFill>
                <a:hlinkClick r:id="rId5">
                  <a:extLst>
                    <a:ext uri="{A12FA001-AC4F-418D-AE19-62706E023703}">
                      <ahyp:hlinkClr xmlns:ahyp="http://schemas.microsoft.com/office/drawing/2018/hyperlinkcolor" val="tx"/>
                    </a:ext>
                  </a:extLst>
                </a:hlinkClick>
              </a:rPr>
              <a:t>https://rocnee.eu/index.php/manuale-scolare</a:t>
            </a:r>
            <a:endParaRPr lang="en-US" sz="2300" b="1" dirty="0">
              <a:solidFill>
                <a:schemeClr val="tx1"/>
              </a:solidFill>
            </a:endParaRPr>
          </a:p>
          <a:p>
            <a:pPr>
              <a:buFont typeface="Wingdings" panose="05000000000000000000" pitchFamily="2" charset="2"/>
              <a:buChar char="v"/>
            </a:pPr>
            <a:r>
              <a:rPr lang="en-US" sz="2300" b="1" dirty="0">
                <a:solidFill>
                  <a:schemeClr val="tx1"/>
                </a:solidFill>
                <a:hlinkClick r:id="rId6">
                  <a:extLst>
                    <a:ext uri="{A12FA001-AC4F-418D-AE19-62706E023703}">
                      <ahyp:hlinkClr xmlns:ahyp="http://schemas.microsoft.com/office/drawing/2018/hyperlinkcolor" val="tx"/>
                    </a:ext>
                  </a:extLst>
                </a:hlinkClick>
              </a:rPr>
              <a:t>https://rocnee.eu/index.php/auxiliare-didactice</a:t>
            </a:r>
            <a:endParaRPr lang="en-US" sz="2300" b="1" dirty="0">
              <a:solidFill>
                <a:schemeClr val="tx1"/>
              </a:solidFill>
            </a:endParaRPr>
          </a:p>
          <a:p>
            <a:pPr>
              <a:buFont typeface="Wingdings" panose="05000000000000000000" pitchFamily="2" charset="2"/>
              <a:buChar char="v"/>
            </a:pPr>
            <a:r>
              <a:rPr lang="en-US" sz="2300" b="1" dirty="0">
                <a:solidFill>
                  <a:schemeClr val="tx1"/>
                </a:solidFill>
                <a:hlinkClick r:id="rId7">
                  <a:extLst>
                    <a:ext uri="{A12FA001-AC4F-418D-AE19-62706E023703}">
                      <ahyp:hlinkClr xmlns:ahyp="http://schemas.microsoft.com/office/drawing/2018/hyperlinkcolor" val="tx"/>
                    </a:ext>
                  </a:extLst>
                </a:hlinkClick>
              </a:rPr>
              <a:t>http://programe.ise.ro/</a:t>
            </a:r>
            <a:endParaRPr lang="en-US" sz="2300" b="1" dirty="0">
              <a:solidFill>
                <a:schemeClr val="tx1"/>
              </a:solidFill>
            </a:endParaRPr>
          </a:p>
          <a:p>
            <a:pPr marL="0" indent="0">
              <a:buNone/>
            </a:pPr>
            <a:r>
              <a:rPr lang="en-US" sz="2300" b="1" dirty="0">
                <a:solidFill>
                  <a:schemeClr val="tx1"/>
                </a:solidFill>
                <a:hlinkClick r:id="rId8">
                  <a:extLst>
                    <a:ext uri="{A12FA001-AC4F-418D-AE19-62706E023703}">
                      <ahyp:hlinkClr xmlns:ahyp="http://schemas.microsoft.com/office/drawing/2018/hyperlinkcolor" val="tx"/>
                    </a:ext>
                  </a:extLst>
                </a:hlinkClick>
              </a:rPr>
              <a:t>http://programe.ise.ro/Actuale/Programeinvigoare.aspx</a:t>
            </a:r>
            <a:endParaRPr lang="en-US" sz="2300" b="1" dirty="0">
              <a:solidFill>
                <a:schemeClr val="tx1"/>
              </a:solidFill>
            </a:endParaRPr>
          </a:p>
          <a:p>
            <a:pPr marL="0" indent="0">
              <a:buNone/>
            </a:pPr>
            <a:r>
              <a:rPr lang="en-US" sz="2300" b="1" dirty="0">
                <a:solidFill>
                  <a:schemeClr val="tx1"/>
                </a:solidFill>
                <a:hlinkClick r:id="rId9">
                  <a:extLst>
                    <a:ext uri="{A12FA001-AC4F-418D-AE19-62706E023703}">
                      <ahyp:hlinkClr xmlns:ahyp="http://schemas.microsoft.com/office/drawing/2018/hyperlinkcolor" val="tx"/>
                    </a:ext>
                  </a:extLst>
                </a:hlinkClick>
              </a:rPr>
              <a:t>https://www.rocnee.eu/index.php/dcee-oriz/curriculum-oriz/programe-scolare-front/programe-scolare-in-vigoare</a:t>
            </a:r>
            <a:r>
              <a:rPr lang="en-US" sz="2300" b="1" dirty="0">
                <a:solidFill>
                  <a:schemeClr val="tx1"/>
                </a:solidFill>
              </a:rPr>
              <a:t> </a:t>
            </a:r>
          </a:p>
          <a:p>
            <a:r>
              <a:rPr lang="en-US" sz="2300" b="1" u="sng" dirty="0">
                <a:solidFill>
                  <a:schemeClr val="tx1"/>
                </a:solidFill>
                <a:hlinkClick r:id="rId10">
                  <a:extLst>
                    <a:ext uri="{A12FA001-AC4F-418D-AE19-62706E023703}">
                      <ahyp:hlinkClr xmlns:ahyp="http://schemas.microsoft.com/office/drawing/2018/hyperlinkcolor" val="tx"/>
                    </a:ext>
                  </a:extLst>
                </a:hlinkClick>
              </a:rPr>
              <a:t>https://rocnee.eu/index.php/examene</a:t>
            </a:r>
            <a:endParaRPr lang="en-US" sz="2300" b="1" u="sng" dirty="0">
              <a:solidFill>
                <a:schemeClr val="tx1"/>
              </a:solidFill>
            </a:endParaRPr>
          </a:p>
          <a:p>
            <a:pPr marL="0" indent="0">
              <a:buNone/>
            </a:pPr>
            <a:endParaRPr lang="en-US" sz="2000" b="1" dirty="0"/>
          </a:p>
        </p:txBody>
      </p:sp>
    </p:spTree>
    <p:extLst>
      <p:ext uri="{BB962C8B-B14F-4D97-AF65-F5344CB8AC3E}">
        <p14:creationId xmlns:p14="http://schemas.microsoft.com/office/powerpoint/2010/main" val="2928528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374469"/>
            <a:ext cx="9267855" cy="6226628"/>
          </a:xfrm>
        </p:spPr>
        <p:txBody>
          <a:bodyPr>
            <a:noAutofit/>
          </a:bodyPr>
          <a:lstStyle/>
          <a:p>
            <a:pPr marL="0" indent="0">
              <a:buNone/>
            </a:pPr>
            <a:r>
              <a:rPr lang="en-US" sz="2000" b="1" dirty="0">
                <a:solidFill>
                  <a:srgbClr val="002060"/>
                </a:solidFill>
              </a:rPr>
              <a:t>CENTRUL NAȚIONAL DE POLITICI ȘI EVALUARE ÎN EDUCAȚIE</a:t>
            </a:r>
          </a:p>
          <a:p>
            <a:pPr marL="0" indent="0">
              <a:buNone/>
            </a:pPr>
            <a:r>
              <a:rPr lang="en-US" sz="2400" b="1" dirty="0">
                <a:solidFill>
                  <a:srgbClr val="0070C0"/>
                </a:solidFill>
                <a:hlinkClick r:id="rId2">
                  <a:extLst>
                    <a:ext uri="{A12FA001-AC4F-418D-AE19-62706E023703}">
                      <ahyp:hlinkClr xmlns:ahyp="http://schemas.microsoft.com/office/drawing/2018/hyperlinkcolor" val="tx"/>
                    </a:ext>
                  </a:extLst>
                </a:hlinkClick>
              </a:rPr>
              <a:t>http://subiecte.edu.ro/2023/</a:t>
            </a:r>
            <a:endParaRPr lang="en-US" sz="2400" b="1" dirty="0">
              <a:solidFill>
                <a:srgbClr val="0070C0"/>
              </a:solidFill>
            </a:endParaRPr>
          </a:p>
          <a:p>
            <a:pPr marL="0" indent="0">
              <a:buNone/>
            </a:pPr>
            <a:r>
              <a:rPr lang="en-US" sz="2000" b="1" dirty="0">
                <a:solidFill>
                  <a:srgbClr val="0070C0"/>
                </a:solidFill>
                <a:hlinkClick r:id="rId3">
                  <a:extLst>
                    <a:ext uri="{A12FA001-AC4F-418D-AE19-62706E023703}">
                      <ahyp:hlinkClr xmlns:ahyp="http://schemas.microsoft.com/office/drawing/2018/hyperlinkcolor" val="tx"/>
                    </a:ext>
                  </a:extLst>
                </a:hlinkClick>
              </a:rPr>
              <a:t>https://rocnee.eu/index.php/dcee-oriz/curriculum-oriz/programe-scolare-front/ordine-programe-titularizare-si-definitivat-2020-2021</a:t>
            </a:r>
            <a:r>
              <a:rPr lang="en-US" sz="2000" b="1" dirty="0">
                <a:solidFill>
                  <a:srgbClr val="0070C0"/>
                </a:solidFill>
              </a:rPr>
              <a:t> </a:t>
            </a:r>
          </a:p>
          <a:p>
            <a:r>
              <a:rPr lang="en-US" sz="2400" dirty="0">
                <a:solidFill>
                  <a:srgbClr val="0070C0"/>
                </a:solidFill>
              </a:rPr>
              <a:t>VOR FI ACTUALZATE (</a:t>
            </a:r>
            <a:r>
              <a:rPr lang="en-US" sz="2400" dirty="0" err="1">
                <a:solidFill>
                  <a:srgbClr val="0070C0"/>
                </a:solidFill>
              </a:rPr>
              <a:t>dac</a:t>
            </a:r>
            <a:r>
              <a:rPr lang="ro-RO" sz="2400" dirty="0">
                <a:solidFill>
                  <a:srgbClr val="0070C0"/>
                </a:solidFill>
              </a:rPr>
              <a:t>ă</a:t>
            </a:r>
            <a:r>
              <a:rPr lang="en-US" sz="2400" dirty="0">
                <a:solidFill>
                  <a:srgbClr val="0070C0"/>
                </a:solidFill>
              </a:rPr>
              <a:t> nu sunt</a:t>
            </a:r>
            <a:r>
              <a:rPr lang="ro-RO" sz="2400" dirty="0">
                <a:solidFill>
                  <a:srgbClr val="0070C0"/>
                </a:solidFill>
              </a:rPr>
              <a:t> încă</a:t>
            </a:r>
            <a:r>
              <a:rPr lang="en-US" sz="2400" dirty="0">
                <a:solidFill>
                  <a:srgbClr val="0070C0"/>
                </a:solidFill>
              </a:rPr>
              <a:t>)</a:t>
            </a:r>
          </a:p>
          <a:p>
            <a:r>
              <a:rPr lang="en-US" sz="2400" u="sng" dirty="0">
                <a:solidFill>
                  <a:srgbClr val="0070C0"/>
                </a:solidFill>
                <a:hlinkClick r:id="rId4">
                  <a:extLst>
                    <a:ext uri="{A12FA001-AC4F-418D-AE19-62706E023703}">
                      <ahyp:hlinkClr xmlns:ahyp="http://schemas.microsoft.com/office/drawing/2018/hyperlinkcolor" val="tx"/>
                    </a:ext>
                  </a:extLst>
                </a:hlinkClick>
              </a:rPr>
              <a:t>http://subiecte.edu.ro/2023/titularizare/</a:t>
            </a:r>
            <a:endParaRPr lang="en-US" sz="2400" dirty="0">
              <a:solidFill>
                <a:srgbClr val="0070C0"/>
              </a:solidFill>
            </a:endParaRPr>
          </a:p>
          <a:p>
            <a:r>
              <a:rPr lang="en-US" sz="2400" u="sng" dirty="0">
                <a:solidFill>
                  <a:srgbClr val="0070C0"/>
                </a:solidFill>
                <a:hlinkClick r:id="rId5">
                  <a:extLst>
                    <a:ext uri="{A12FA001-AC4F-418D-AE19-62706E023703}">
                      <ahyp:hlinkClr xmlns:ahyp="http://schemas.microsoft.com/office/drawing/2018/hyperlinkcolor" val="tx"/>
                    </a:ext>
                  </a:extLst>
                </a:hlinkClick>
              </a:rPr>
              <a:t>http://titularizare.edu.ro/2023/</a:t>
            </a:r>
            <a:r>
              <a:rPr lang="en-US" sz="2400" dirty="0">
                <a:solidFill>
                  <a:srgbClr val="0070C0"/>
                </a:solidFill>
              </a:rPr>
              <a:t> </a:t>
            </a:r>
          </a:p>
          <a:p>
            <a:r>
              <a:rPr lang="en-US" sz="2400" u="sng" dirty="0">
                <a:solidFill>
                  <a:srgbClr val="0070C0"/>
                </a:solidFill>
                <a:hlinkClick r:id="rId6">
                  <a:extLst>
                    <a:ext uri="{A12FA001-AC4F-418D-AE19-62706E023703}">
                      <ahyp:hlinkClr xmlns:ahyp="http://schemas.microsoft.com/office/drawing/2018/hyperlinkcolor" val="tx"/>
                    </a:ext>
                  </a:extLst>
                </a:hlinkClick>
              </a:rPr>
              <a:t>http://subiecte.edu.ro/2023/definitivare/index.html</a:t>
            </a:r>
            <a:endParaRPr lang="en-US" sz="2400" dirty="0">
              <a:solidFill>
                <a:srgbClr val="0070C0"/>
              </a:solidFill>
            </a:endParaRPr>
          </a:p>
          <a:p>
            <a:r>
              <a:rPr lang="en-US" sz="2400" u="sng" dirty="0">
                <a:solidFill>
                  <a:srgbClr val="0070C0"/>
                </a:solidFill>
                <a:hlinkClick r:id="rId7">
                  <a:extLst>
                    <a:ext uri="{A12FA001-AC4F-418D-AE19-62706E023703}">
                      <ahyp:hlinkClr xmlns:ahyp="http://schemas.microsoft.com/office/drawing/2018/hyperlinkcolor" val="tx"/>
                    </a:ext>
                  </a:extLst>
                </a:hlinkClick>
              </a:rPr>
              <a:t>http://definitivat.edu.ro/2023/</a:t>
            </a:r>
            <a:endParaRPr lang="en-US" sz="2400" u="sng" dirty="0">
              <a:solidFill>
                <a:srgbClr val="0070C0"/>
              </a:solidFill>
            </a:endParaRPr>
          </a:p>
          <a:p>
            <a:r>
              <a:rPr lang="en-US" sz="2400" u="sng" dirty="0" err="1">
                <a:solidFill>
                  <a:srgbClr val="0070C0"/>
                </a:solidFill>
              </a:rPr>
              <a:t>Apeluri</a:t>
            </a:r>
            <a:endParaRPr lang="ro-RO" sz="2400" u="sng" dirty="0">
              <a:solidFill>
                <a:srgbClr val="0070C0"/>
              </a:solidFill>
            </a:endParaRPr>
          </a:p>
          <a:p>
            <a:r>
              <a:rPr lang="en-US" sz="2400" b="1" dirty="0">
                <a:solidFill>
                  <a:srgbClr val="0070C0"/>
                </a:solidFill>
                <a:hlinkClick r:id="rId8">
                  <a:extLst>
                    <a:ext uri="{A12FA001-AC4F-418D-AE19-62706E023703}">
                      <ahyp:hlinkClr xmlns:ahyp="http://schemas.microsoft.com/office/drawing/2018/hyperlinkcolor" val="tx"/>
                    </a:ext>
                  </a:extLst>
                </a:hlinkClick>
              </a:rPr>
              <a:t>https://www.rocnee.eu/index.php/curriculum/apel-selectie-planuri-cadru-2023</a:t>
            </a:r>
            <a:r>
              <a:rPr lang="en-US" sz="2400" b="1" dirty="0">
                <a:solidFill>
                  <a:srgbClr val="0070C0"/>
                </a:solidFill>
              </a:rPr>
              <a:t> </a:t>
            </a:r>
            <a:endParaRPr lang="en-US" sz="2400" u="sng" dirty="0">
              <a:solidFill>
                <a:srgbClr val="0070C0"/>
              </a:solidFill>
            </a:endParaRPr>
          </a:p>
          <a:p>
            <a:r>
              <a:rPr lang="en-US" sz="2400" u="sng" dirty="0">
                <a:solidFill>
                  <a:srgbClr val="0070C0"/>
                </a:solidFill>
                <a:hlinkClick r:id="rId9">
                  <a:extLst>
                    <a:ext uri="{A12FA001-AC4F-418D-AE19-62706E023703}">
                      <ahyp:hlinkClr xmlns:ahyp="http://schemas.microsoft.com/office/drawing/2018/hyperlinkcolor" val="tx"/>
                    </a:ext>
                  </a:extLst>
                </a:hlinkClick>
              </a:rPr>
              <a:t>https://rocnee.eu/index.php/d-c-e-e</a:t>
            </a:r>
            <a:endParaRPr lang="en-US" sz="2400" u="sng" dirty="0">
              <a:solidFill>
                <a:srgbClr val="0070C0"/>
              </a:solidFill>
            </a:endParaRPr>
          </a:p>
          <a:p>
            <a:pPr>
              <a:buFont typeface="Wingdings" panose="05000000000000000000" pitchFamily="2" charset="2"/>
              <a:buChar char="§"/>
            </a:pPr>
            <a:r>
              <a:rPr lang="en-US" sz="2400" b="1" dirty="0">
                <a:solidFill>
                  <a:srgbClr val="0070C0"/>
                </a:solidFill>
                <a:hlinkClick r:id="rId10">
                  <a:extLst>
                    <a:ext uri="{A12FA001-AC4F-418D-AE19-62706E023703}">
                      <ahyp:hlinkClr xmlns:ahyp="http://schemas.microsoft.com/office/drawing/2018/hyperlinkcolor" val="tx"/>
                    </a:ext>
                  </a:extLst>
                </a:hlinkClick>
              </a:rPr>
              <a:t>https://www.edu.ro/olimpiade-si-concursuri</a:t>
            </a:r>
            <a:r>
              <a:rPr lang="en-US" sz="2400" b="1" dirty="0">
                <a:solidFill>
                  <a:srgbClr val="0070C0"/>
                </a:solidFill>
              </a:rPr>
              <a:t> </a:t>
            </a:r>
          </a:p>
          <a:p>
            <a:pPr>
              <a:buFont typeface="Wingdings" panose="05000000000000000000" pitchFamily="2" charset="2"/>
              <a:buChar char="§"/>
            </a:pPr>
            <a:r>
              <a:rPr lang="en-US" b="1" dirty="0"/>
              <a:t> </a:t>
            </a:r>
          </a:p>
          <a:p>
            <a:pPr marL="0" indent="0">
              <a:buNone/>
            </a:pPr>
            <a:r>
              <a:rPr lang="en-US" b="1" dirty="0"/>
              <a:t> </a:t>
            </a:r>
          </a:p>
          <a:p>
            <a:endParaRPr lang="en-US" u="sng" dirty="0"/>
          </a:p>
          <a:p>
            <a:endParaRPr lang="en-US" u="sng" dirty="0"/>
          </a:p>
          <a:p>
            <a:endParaRPr lang="en-US" dirty="0"/>
          </a:p>
          <a:p>
            <a:pPr marL="0" indent="0">
              <a:buNone/>
            </a:pPr>
            <a:endParaRPr lang="en-US" sz="2000" b="1" dirty="0"/>
          </a:p>
        </p:txBody>
      </p:sp>
    </p:spTree>
    <p:extLst>
      <p:ext uri="{BB962C8B-B14F-4D97-AF65-F5344CB8AC3E}">
        <p14:creationId xmlns:p14="http://schemas.microsoft.com/office/powerpoint/2010/main" val="2806458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E2E138-AE25-E4D1-57D4-298107B5777D}"/>
              </a:ext>
            </a:extLst>
          </p:cNvPr>
          <p:cNvSpPr>
            <a:spLocks noGrp="1"/>
          </p:cNvSpPr>
          <p:nvPr>
            <p:ph type="title"/>
          </p:nvPr>
        </p:nvSpPr>
        <p:spPr>
          <a:xfrm>
            <a:off x="1006475" y="525463"/>
            <a:ext cx="10353675" cy="6157970"/>
          </a:xfrm>
        </p:spPr>
        <p:txBody>
          <a:bodyPr>
            <a:normAutofit fontScale="90000"/>
          </a:bodyPr>
          <a:lstStyle/>
          <a:p>
            <a:r>
              <a:rPr lang="en-US" b="1" dirty="0" err="1">
                <a:solidFill>
                  <a:schemeClr val="tx1"/>
                </a:solidFill>
              </a:rPr>
              <a:t>Repere</a:t>
            </a:r>
            <a:r>
              <a:rPr lang="en-US" b="1" dirty="0">
                <a:solidFill>
                  <a:schemeClr val="tx1"/>
                </a:solidFill>
              </a:rPr>
              <a:t> </a:t>
            </a:r>
            <a:r>
              <a:rPr lang="en-US" b="1" dirty="0" err="1">
                <a:solidFill>
                  <a:schemeClr val="tx1"/>
                </a:solidFill>
              </a:rPr>
              <a:t>metodologice</a:t>
            </a:r>
            <a:r>
              <a:rPr lang="en-US" b="1" dirty="0">
                <a:solidFill>
                  <a:schemeClr val="tx1"/>
                </a:solidFill>
              </a:rPr>
              <a:t> 2023</a:t>
            </a:r>
            <a:br>
              <a:rPr lang="ro-RO" b="1" dirty="0"/>
            </a:br>
            <a:br>
              <a:rPr lang="ro-RO" b="1" dirty="0"/>
            </a:br>
            <a:r>
              <a:rPr lang="ro-RO" sz="2400" b="1" dirty="0">
                <a:hlinkClick r:id="rId2"/>
              </a:rPr>
              <a:t>https://www.edu.ro/repere_metodologice_2023_2024</a:t>
            </a:r>
            <a:br>
              <a:rPr lang="ro-RO" sz="2400" b="1" dirty="0"/>
            </a:br>
            <a:br>
              <a:rPr lang="en-US" sz="2400" dirty="0">
                <a:solidFill>
                  <a:srgbClr val="002060"/>
                </a:solidFill>
              </a:rPr>
            </a:br>
            <a:r>
              <a:rPr lang="en-US" sz="2400" dirty="0">
                <a:solidFill>
                  <a:srgbClr val="FF0000"/>
                </a:solidFill>
                <a:hlinkClick r:id="rId3">
                  <a:extLst>
                    <a:ext uri="{A12FA001-AC4F-418D-AE19-62706E023703}">
                      <ahyp:hlinkClr xmlns:ahyp="http://schemas.microsoft.com/office/drawing/2018/hyperlinkcolor" val="tx"/>
                    </a:ext>
                  </a:extLst>
                </a:hlinkClick>
              </a:rPr>
              <a:t>https://www.rocnee.eu/index.php/dcee-oriz/curriculum-oriz/repere-metodologice/arhiva-repere-metodologice</a:t>
            </a:r>
            <a:r>
              <a:rPr lang="en-US" sz="2400" dirty="0">
                <a:solidFill>
                  <a:srgbClr val="FF0000"/>
                </a:solidFill>
              </a:rPr>
              <a:t> </a:t>
            </a:r>
            <a:br>
              <a:rPr lang="ro-RO" sz="2400" dirty="0">
                <a:solidFill>
                  <a:srgbClr val="002060"/>
                </a:solidFill>
              </a:rPr>
            </a:br>
            <a:br>
              <a:rPr lang="en-US" sz="2400" b="1" dirty="0"/>
            </a:br>
            <a:r>
              <a:rPr lang="en-US" sz="2400" dirty="0">
                <a:solidFill>
                  <a:srgbClr val="0070C0"/>
                </a:solidFill>
                <a:hlinkClick r:id="rId4">
                  <a:extLst>
                    <a:ext uri="{A12FA001-AC4F-418D-AE19-62706E023703}">
                      <ahyp:hlinkClr xmlns:ahyp="http://schemas.microsoft.com/office/drawing/2018/hyperlinkcolor" val="tx"/>
                    </a:ext>
                  </a:extLst>
                </a:hlinkClick>
              </a:rPr>
              <a:t>https://rocnee.eu/index.php/curriculum/reperemetodologice2022</a:t>
            </a:r>
            <a:br>
              <a:rPr lang="ro-RO" sz="2400" dirty="0">
                <a:solidFill>
                  <a:srgbClr val="0070C0"/>
                </a:solidFill>
              </a:rPr>
            </a:br>
            <a:br>
              <a:rPr lang="en-US" sz="2400" dirty="0">
                <a:solidFill>
                  <a:srgbClr val="0070C0"/>
                </a:solidFill>
              </a:rPr>
            </a:br>
            <a:r>
              <a:rPr lang="en-US" sz="2400" dirty="0">
                <a:solidFill>
                  <a:srgbClr val="0070C0"/>
                </a:solidFill>
              </a:rPr>
              <a:t>https://rocnee.eu/images/rocnee/fisiere/curriculum/repere%20metodologice%2022-23/REPERE_METODOLOGICE_RELIGIE_CULTE_2022_2023_1.pdf</a:t>
            </a:r>
            <a:br>
              <a:rPr lang="en-US" sz="2400" dirty="0">
                <a:solidFill>
                  <a:srgbClr val="0070C0"/>
                </a:solidFill>
              </a:rPr>
            </a:br>
            <a:br>
              <a:rPr lang="en-US" sz="2400" dirty="0">
                <a:solidFill>
                  <a:srgbClr val="002060"/>
                </a:solidFill>
              </a:rPr>
            </a:br>
            <a:r>
              <a:rPr lang="en-US" sz="2400" dirty="0">
                <a:solidFill>
                  <a:srgbClr val="0070C0"/>
                </a:solidFill>
                <a:hlinkClick r:id="rId5">
                  <a:extLst>
                    <a:ext uri="{A12FA001-AC4F-418D-AE19-62706E023703}">
                      <ahyp:hlinkClr xmlns:ahyp="http://schemas.microsoft.com/office/drawing/2018/hyperlinkcolor" val="tx"/>
                    </a:ext>
                  </a:extLst>
                </a:hlinkClick>
              </a:rPr>
              <a:t>https://www.edu.ro/repere_metodologice_aplicare_curriculum_clasa_IX_an_scolar_2021_2022</a:t>
            </a:r>
            <a:br>
              <a:rPr lang="en-US" sz="2400" dirty="0">
                <a:solidFill>
                  <a:srgbClr val="0070C0"/>
                </a:solidFill>
              </a:rPr>
            </a:br>
            <a:br>
              <a:rPr lang="en-US" sz="2400" dirty="0">
                <a:solidFill>
                  <a:srgbClr val="0070C0"/>
                </a:solidFill>
              </a:rPr>
            </a:br>
            <a:r>
              <a:rPr lang="en-US" sz="2400" dirty="0">
                <a:solidFill>
                  <a:srgbClr val="0070C0"/>
                </a:solidFill>
                <a:hlinkClick r:id="rId6">
                  <a:extLst>
                    <a:ext uri="{A12FA001-AC4F-418D-AE19-62706E023703}">
                      <ahyp:hlinkClr xmlns:ahyp="http://schemas.microsoft.com/office/drawing/2018/hyperlinkcolor" val="tx"/>
                    </a:ext>
                  </a:extLst>
                </a:hlinkClick>
              </a:rPr>
              <a:t>https://isj.vs.edu.ro/download/Repere-metodologice_Religie-1-216-Final-BT_3-septembrie-2020.pdf</a:t>
            </a:r>
            <a:r>
              <a:rPr lang="ro-RO" sz="2400" dirty="0">
                <a:solidFill>
                  <a:srgbClr val="0070C0"/>
                </a:solidFill>
              </a:rPr>
              <a:t> </a:t>
            </a:r>
            <a:endParaRPr lang="en-US" sz="2400" dirty="0">
              <a:solidFill>
                <a:srgbClr val="0070C0"/>
              </a:solidFill>
            </a:endParaRPr>
          </a:p>
        </p:txBody>
      </p:sp>
    </p:spTree>
    <p:extLst>
      <p:ext uri="{BB962C8B-B14F-4D97-AF65-F5344CB8AC3E}">
        <p14:creationId xmlns:p14="http://schemas.microsoft.com/office/powerpoint/2010/main" val="1018918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242" y="527051"/>
            <a:ext cx="4266880" cy="5929395"/>
            <a:chOff x="0" y="0"/>
            <a:chExt cx="2091608" cy="2906566"/>
          </a:xfrm>
        </p:grpSpPr>
        <p:sp>
          <p:nvSpPr>
            <p:cNvPr id="3" name="Freeform 3"/>
            <p:cNvSpPr/>
            <p:nvPr/>
          </p:nvSpPr>
          <p:spPr>
            <a:xfrm>
              <a:off x="10160" y="16510"/>
              <a:ext cx="2068748" cy="2878626"/>
            </a:xfrm>
            <a:custGeom>
              <a:avLst/>
              <a:gdLst/>
              <a:ahLst/>
              <a:cxnLst/>
              <a:rect l="l" t="t" r="r" b="b"/>
              <a:pathLst>
                <a:path w="2068748" h="2878626">
                  <a:moveTo>
                    <a:pt x="2068748" y="2878626"/>
                  </a:moveTo>
                  <a:lnTo>
                    <a:pt x="0" y="2871006"/>
                  </a:lnTo>
                  <a:lnTo>
                    <a:pt x="0" y="1011610"/>
                  </a:lnTo>
                  <a:lnTo>
                    <a:pt x="17780" y="19050"/>
                  </a:lnTo>
                  <a:lnTo>
                    <a:pt x="1029436" y="0"/>
                  </a:lnTo>
                  <a:lnTo>
                    <a:pt x="2049698" y="5080"/>
                  </a:lnTo>
                  <a:close/>
                </a:path>
              </a:pathLst>
            </a:custGeom>
            <a:solidFill>
              <a:srgbClr val="FFFFFF"/>
            </a:solidFill>
          </p:spPr>
          <p:txBody>
            <a:bodyPr/>
            <a:lstStyle/>
            <a:p>
              <a:endParaRPr lang="en-GB" sz="1200"/>
            </a:p>
          </p:txBody>
        </p:sp>
        <p:sp>
          <p:nvSpPr>
            <p:cNvPr id="4" name="Freeform 4"/>
            <p:cNvSpPr/>
            <p:nvPr/>
          </p:nvSpPr>
          <p:spPr>
            <a:xfrm>
              <a:off x="-3810" y="0"/>
              <a:ext cx="2097958" cy="2905296"/>
            </a:xfrm>
            <a:custGeom>
              <a:avLst/>
              <a:gdLst/>
              <a:ahLst/>
              <a:cxnLst/>
              <a:rect l="l" t="t" r="r" b="b"/>
              <a:pathLst>
                <a:path w="2097958" h="2905296">
                  <a:moveTo>
                    <a:pt x="2063668" y="21590"/>
                  </a:moveTo>
                  <a:cubicBezTo>
                    <a:pt x="2064938" y="34290"/>
                    <a:pt x="2064938" y="44450"/>
                    <a:pt x="2066208" y="54610"/>
                  </a:cubicBezTo>
                  <a:cubicBezTo>
                    <a:pt x="2068748" y="107345"/>
                    <a:pt x="2070018" y="169619"/>
                    <a:pt x="2072558" y="229670"/>
                  </a:cubicBezTo>
                  <a:cubicBezTo>
                    <a:pt x="2072558" y="316410"/>
                    <a:pt x="2085258" y="2026738"/>
                    <a:pt x="2091608" y="2113478"/>
                  </a:cubicBezTo>
                  <a:cubicBezTo>
                    <a:pt x="2097958" y="2244699"/>
                    <a:pt x="2094148" y="2378145"/>
                    <a:pt x="2094148" y="2509366"/>
                  </a:cubicBezTo>
                  <a:cubicBezTo>
                    <a:pt x="2094148" y="2625019"/>
                    <a:pt x="2095418" y="2731776"/>
                    <a:pt x="2096688" y="2844336"/>
                  </a:cubicBezTo>
                  <a:cubicBezTo>
                    <a:pt x="2096688" y="2865926"/>
                    <a:pt x="2096688" y="2879896"/>
                    <a:pt x="2096688" y="2904026"/>
                  </a:cubicBezTo>
                  <a:cubicBezTo>
                    <a:pt x="2073828" y="2904026"/>
                    <a:pt x="2053508" y="2905296"/>
                    <a:pt x="2031944" y="2904026"/>
                  </a:cubicBezTo>
                  <a:cubicBezTo>
                    <a:pt x="1929627" y="2898946"/>
                    <a:pt x="1825736" y="2905296"/>
                    <a:pt x="1723419" y="2900216"/>
                  </a:cubicBezTo>
                  <a:cubicBezTo>
                    <a:pt x="1662029" y="2896406"/>
                    <a:pt x="1602213" y="2898946"/>
                    <a:pt x="1540823" y="2896406"/>
                  </a:cubicBezTo>
                  <a:cubicBezTo>
                    <a:pt x="1512489" y="2895136"/>
                    <a:pt x="1484155" y="2893866"/>
                    <a:pt x="1455821" y="2892596"/>
                  </a:cubicBezTo>
                  <a:cubicBezTo>
                    <a:pt x="1438506" y="2892596"/>
                    <a:pt x="1422765" y="2893866"/>
                    <a:pt x="1405450" y="2893866"/>
                  </a:cubicBezTo>
                  <a:cubicBezTo>
                    <a:pt x="1361375" y="2892596"/>
                    <a:pt x="1240169" y="2893866"/>
                    <a:pt x="1196094" y="2892596"/>
                  </a:cubicBezTo>
                  <a:cubicBezTo>
                    <a:pt x="1164612" y="2891326"/>
                    <a:pt x="534970" y="2900216"/>
                    <a:pt x="503488" y="2898946"/>
                  </a:cubicBezTo>
                  <a:cubicBezTo>
                    <a:pt x="495617" y="2898946"/>
                    <a:pt x="486173" y="2900216"/>
                    <a:pt x="478302" y="2900216"/>
                  </a:cubicBezTo>
                  <a:cubicBezTo>
                    <a:pt x="459413" y="2900216"/>
                    <a:pt x="442098" y="2901486"/>
                    <a:pt x="423208" y="2901486"/>
                  </a:cubicBezTo>
                  <a:cubicBezTo>
                    <a:pt x="375985" y="2901486"/>
                    <a:pt x="330336" y="2900216"/>
                    <a:pt x="283113" y="2898946"/>
                  </a:cubicBezTo>
                  <a:cubicBezTo>
                    <a:pt x="254779" y="2897676"/>
                    <a:pt x="226445" y="2896406"/>
                    <a:pt x="199685" y="2895136"/>
                  </a:cubicBezTo>
                  <a:cubicBezTo>
                    <a:pt x="149314" y="2893866"/>
                    <a:pt x="98943" y="2892596"/>
                    <a:pt x="48260" y="2892596"/>
                  </a:cubicBezTo>
                  <a:cubicBezTo>
                    <a:pt x="38100" y="2892596"/>
                    <a:pt x="29210" y="2892596"/>
                    <a:pt x="19050" y="2891326"/>
                  </a:cubicBezTo>
                  <a:cubicBezTo>
                    <a:pt x="10160" y="2890056"/>
                    <a:pt x="5080" y="2883706"/>
                    <a:pt x="7620" y="2874816"/>
                  </a:cubicBezTo>
                  <a:cubicBezTo>
                    <a:pt x="16510" y="2842981"/>
                    <a:pt x="12700" y="2787378"/>
                    <a:pt x="11430" y="2729552"/>
                  </a:cubicBezTo>
                  <a:cubicBezTo>
                    <a:pt x="10160" y="2611675"/>
                    <a:pt x="6350" y="2496022"/>
                    <a:pt x="7620" y="2378145"/>
                  </a:cubicBezTo>
                  <a:cubicBezTo>
                    <a:pt x="5080" y="2231355"/>
                    <a:pt x="0" y="414270"/>
                    <a:pt x="7620" y="265255"/>
                  </a:cubicBezTo>
                  <a:cubicBezTo>
                    <a:pt x="8890" y="236342"/>
                    <a:pt x="7620" y="205205"/>
                    <a:pt x="8890" y="176292"/>
                  </a:cubicBezTo>
                  <a:cubicBezTo>
                    <a:pt x="10160" y="129586"/>
                    <a:pt x="12700" y="78432"/>
                    <a:pt x="13970" y="44450"/>
                  </a:cubicBezTo>
                  <a:cubicBezTo>
                    <a:pt x="13970" y="41910"/>
                    <a:pt x="15240" y="39370"/>
                    <a:pt x="16510" y="38100"/>
                  </a:cubicBezTo>
                  <a:cubicBezTo>
                    <a:pt x="38100" y="35560"/>
                    <a:pt x="59590" y="30480"/>
                    <a:pt x="84776" y="29210"/>
                  </a:cubicBezTo>
                  <a:cubicBezTo>
                    <a:pt x="127277" y="25400"/>
                    <a:pt x="169777" y="22860"/>
                    <a:pt x="213852" y="20320"/>
                  </a:cubicBezTo>
                  <a:cubicBezTo>
                    <a:pt x="243760" y="17780"/>
                    <a:pt x="273668" y="16510"/>
                    <a:pt x="302002" y="13970"/>
                  </a:cubicBezTo>
                  <a:cubicBezTo>
                    <a:pt x="330336" y="11430"/>
                    <a:pt x="360244" y="8890"/>
                    <a:pt x="388578" y="8890"/>
                  </a:cubicBezTo>
                  <a:cubicBezTo>
                    <a:pt x="420060" y="7620"/>
                    <a:pt x="451542" y="10160"/>
                    <a:pt x="483024" y="8890"/>
                  </a:cubicBezTo>
                  <a:cubicBezTo>
                    <a:pt x="522377" y="8890"/>
                    <a:pt x="1235447" y="6350"/>
                    <a:pt x="1274799" y="5080"/>
                  </a:cubicBezTo>
                  <a:cubicBezTo>
                    <a:pt x="1312578" y="3810"/>
                    <a:pt x="1350356" y="2540"/>
                    <a:pt x="1389709" y="2540"/>
                  </a:cubicBezTo>
                  <a:cubicBezTo>
                    <a:pt x="1454247" y="1270"/>
                    <a:pt x="1517212" y="0"/>
                    <a:pt x="1581750" y="0"/>
                  </a:cubicBezTo>
                  <a:cubicBezTo>
                    <a:pt x="1608510" y="0"/>
                    <a:pt x="1636844" y="2540"/>
                    <a:pt x="1663603" y="2540"/>
                  </a:cubicBezTo>
                  <a:cubicBezTo>
                    <a:pt x="1737586" y="3810"/>
                    <a:pt x="1813143" y="5080"/>
                    <a:pt x="1887126" y="7620"/>
                  </a:cubicBezTo>
                  <a:cubicBezTo>
                    <a:pt x="1926479" y="8890"/>
                    <a:pt x="1965832" y="12700"/>
                    <a:pt x="2005184" y="16510"/>
                  </a:cubicBezTo>
                  <a:cubicBezTo>
                    <a:pt x="2014629" y="16510"/>
                    <a:pt x="2024074" y="16510"/>
                    <a:pt x="2031944" y="16510"/>
                  </a:cubicBezTo>
                  <a:cubicBezTo>
                    <a:pt x="2044618" y="17780"/>
                    <a:pt x="2053508" y="20320"/>
                    <a:pt x="2063668" y="21590"/>
                  </a:cubicBezTo>
                  <a:close/>
                  <a:moveTo>
                    <a:pt x="2073828" y="2887516"/>
                  </a:moveTo>
                  <a:cubicBezTo>
                    <a:pt x="2075098" y="2871006"/>
                    <a:pt x="2076368" y="2858306"/>
                    <a:pt x="2076368" y="2845606"/>
                  </a:cubicBezTo>
                  <a:cubicBezTo>
                    <a:pt x="2075098" y="2720655"/>
                    <a:pt x="2073828" y="2602779"/>
                    <a:pt x="2073828" y="2476005"/>
                  </a:cubicBezTo>
                  <a:cubicBezTo>
                    <a:pt x="2073828" y="2418179"/>
                    <a:pt x="2076368" y="2360352"/>
                    <a:pt x="2075098" y="2302526"/>
                  </a:cubicBezTo>
                  <a:cubicBezTo>
                    <a:pt x="2075098" y="2249147"/>
                    <a:pt x="2073828" y="2193545"/>
                    <a:pt x="2072558" y="2140167"/>
                  </a:cubicBezTo>
                  <a:cubicBezTo>
                    <a:pt x="2067478" y="2057875"/>
                    <a:pt x="2056048" y="354219"/>
                    <a:pt x="2056048" y="271928"/>
                  </a:cubicBezTo>
                  <a:cubicBezTo>
                    <a:pt x="2053508" y="202981"/>
                    <a:pt x="2050968" y="131810"/>
                    <a:pt x="2048428" y="63500"/>
                  </a:cubicBezTo>
                  <a:cubicBezTo>
                    <a:pt x="2047158" y="44450"/>
                    <a:pt x="2045888" y="43180"/>
                    <a:pt x="2027222" y="41910"/>
                  </a:cubicBezTo>
                  <a:cubicBezTo>
                    <a:pt x="2022499" y="41910"/>
                    <a:pt x="2019351" y="41910"/>
                    <a:pt x="2014629" y="40640"/>
                  </a:cubicBezTo>
                  <a:cubicBezTo>
                    <a:pt x="1975276" y="36830"/>
                    <a:pt x="1934350" y="31750"/>
                    <a:pt x="1894997" y="30480"/>
                  </a:cubicBezTo>
                  <a:cubicBezTo>
                    <a:pt x="1798976" y="26670"/>
                    <a:pt x="1701382" y="25400"/>
                    <a:pt x="1605362" y="22860"/>
                  </a:cubicBezTo>
                  <a:cubicBezTo>
                    <a:pt x="1591195" y="22860"/>
                    <a:pt x="1575454" y="22860"/>
                    <a:pt x="1561287" y="22860"/>
                  </a:cubicBezTo>
                  <a:cubicBezTo>
                    <a:pt x="1537675" y="22860"/>
                    <a:pt x="1514063" y="22860"/>
                    <a:pt x="1492026" y="22860"/>
                  </a:cubicBezTo>
                  <a:cubicBezTo>
                    <a:pt x="1441655" y="22860"/>
                    <a:pt x="1391283" y="22860"/>
                    <a:pt x="1342486" y="24130"/>
                  </a:cubicBezTo>
                  <a:cubicBezTo>
                    <a:pt x="1299985" y="25400"/>
                    <a:pt x="583767" y="29210"/>
                    <a:pt x="541266" y="29210"/>
                  </a:cubicBezTo>
                  <a:cubicBezTo>
                    <a:pt x="472006" y="29210"/>
                    <a:pt x="402745" y="26670"/>
                    <a:pt x="333484" y="33020"/>
                  </a:cubicBezTo>
                  <a:cubicBezTo>
                    <a:pt x="297280" y="36830"/>
                    <a:pt x="262650" y="36830"/>
                    <a:pt x="228019" y="38100"/>
                  </a:cubicBezTo>
                  <a:cubicBezTo>
                    <a:pt x="168203" y="41910"/>
                    <a:pt x="108387" y="45720"/>
                    <a:pt x="49530" y="50800"/>
                  </a:cubicBezTo>
                  <a:cubicBezTo>
                    <a:pt x="36830" y="50800"/>
                    <a:pt x="34290" y="53340"/>
                    <a:pt x="33020" y="71759"/>
                  </a:cubicBezTo>
                  <a:cubicBezTo>
                    <a:pt x="31750" y="111793"/>
                    <a:pt x="31750" y="151827"/>
                    <a:pt x="30480" y="191860"/>
                  </a:cubicBezTo>
                  <a:cubicBezTo>
                    <a:pt x="29210" y="258583"/>
                    <a:pt x="26670" y="323082"/>
                    <a:pt x="25400" y="389805"/>
                  </a:cubicBezTo>
                  <a:cubicBezTo>
                    <a:pt x="20320" y="460976"/>
                    <a:pt x="26670" y="2200217"/>
                    <a:pt x="29210" y="2271388"/>
                  </a:cubicBezTo>
                  <a:cubicBezTo>
                    <a:pt x="29210" y="2347008"/>
                    <a:pt x="29210" y="2424851"/>
                    <a:pt x="30480" y="2500470"/>
                  </a:cubicBezTo>
                  <a:cubicBezTo>
                    <a:pt x="30480" y="2556072"/>
                    <a:pt x="33020" y="2611675"/>
                    <a:pt x="33020" y="2667277"/>
                  </a:cubicBezTo>
                  <a:cubicBezTo>
                    <a:pt x="33020" y="2727328"/>
                    <a:pt x="33020" y="2787378"/>
                    <a:pt x="31750" y="2845606"/>
                  </a:cubicBezTo>
                  <a:cubicBezTo>
                    <a:pt x="31750" y="2849416"/>
                    <a:pt x="31750" y="2851956"/>
                    <a:pt x="31750" y="2855766"/>
                  </a:cubicBezTo>
                  <a:cubicBezTo>
                    <a:pt x="31750" y="2865926"/>
                    <a:pt x="35560" y="2869736"/>
                    <a:pt x="44450" y="2869736"/>
                  </a:cubicBezTo>
                  <a:cubicBezTo>
                    <a:pt x="62738" y="2869736"/>
                    <a:pt x="84776" y="2871006"/>
                    <a:pt x="105239" y="2871006"/>
                  </a:cubicBezTo>
                  <a:cubicBezTo>
                    <a:pt x="135147" y="2871006"/>
                    <a:pt x="166629" y="2868466"/>
                    <a:pt x="196537" y="2871006"/>
                  </a:cubicBezTo>
                  <a:cubicBezTo>
                    <a:pt x="245335" y="2874816"/>
                    <a:pt x="294132" y="2877356"/>
                    <a:pt x="342929" y="2876086"/>
                  </a:cubicBezTo>
                  <a:cubicBezTo>
                    <a:pt x="374411" y="2874816"/>
                    <a:pt x="404319" y="2877356"/>
                    <a:pt x="435801" y="2877356"/>
                  </a:cubicBezTo>
                  <a:cubicBezTo>
                    <a:pt x="481450" y="2877356"/>
                    <a:pt x="527099" y="2876086"/>
                    <a:pt x="572748" y="2877356"/>
                  </a:cubicBezTo>
                  <a:cubicBezTo>
                    <a:pt x="640435" y="2878626"/>
                    <a:pt x="1383413" y="2868466"/>
                    <a:pt x="1452673" y="2871006"/>
                  </a:cubicBezTo>
                  <a:cubicBezTo>
                    <a:pt x="1482581" y="2872276"/>
                    <a:pt x="1512489" y="2873546"/>
                    <a:pt x="1540823" y="2873546"/>
                  </a:cubicBezTo>
                  <a:cubicBezTo>
                    <a:pt x="1592769" y="2876086"/>
                    <a:pt x="1643140" y="2872276"/>
                    <a:pt x="1695086" y="2876086"/>
                  </a:cubicBezTo>
                  <a:cubicBezTo>
                    <a:pt x="1737586" y="2878626"/>
                    <a:pt x="1780087" y="2878626"/>
                    <a:pt x="1822588" y="2881166"/>
                  </a:cubicBezTo>
                  <a:cubicBezTo>
                    <a:pt x="1885552" y="2884976"/>
                    <a:pt x="1948516" y="2887516"/>
                    <a:pt x="2011481" y="2888786"/>
                  </a:cubicBezTo>
                  <a:cubicBezTo>
                    <a:pt x="2035092" y="2888786"/>
                    <a:pt x="2053508" y="2887516"/>
                    <a:pt x="2073828" y="2887516"/>
                  </a:cubicBezTo>
                  <a:close/>
                </a:path>
              </a:pathLst>
            </a:custGeom>
            <a:solidFill>
              <a:srgbClr val="000000"/>
            </a:solidFill>
          </p:spPr>
          <p:txBody>
            <a:bodyPr/>
            <a:lstStyle/>
            <a:p>
              <a:endParaRPr lang="en-GB" sz="1200"/>
            </a:p>
          </p:txBody>
        </p:sp>
      </p:grpSp>
      <p:grpSp>
        <p:nvGrpSpPr>
          <p:cNvPr id="5" name="Group 5"/>
          <p:cNvGrpSpPr/>
          <p:nvPr/>
        </p:nvGrpSpPr>
        <p:grpSpPr>
          <a:xfrm>
            <a:off x="4964413" y="1247152"/>
            <a:ext cx="6821413" cy="2901950"/>
            <a:chOff x="0" y="0"/>
            <a:chExt cx="3343830" cy="1422525"/>
          </a:xfrm>
        </p:grpSpPr>
        <p:sp>
          <p:nvSpPr>
            <p:cNvPr id="6" name="Freeform 6"/>
            <p:cNvSpPr/>
            <p:nvPr/>
          </p:nvSpPr>
          <p:spPr>
            <a:xfrm>
              <a:off x="10160" y="16510"/>
              <a:ext cx="3320970" cy="1394585"/>
            </a:xfrm>
            <a:custGeom>
              <a:avLst/>
              <a:gdLst/>
              <a:ahLst/>
              <a:cxnLst/>
              <a:rect l="l" t="t" r="r" b="b"/>
              <a:pathLst>
                <a:path w="3320970" h="1394585">
                  <a:moveTo>
                    <a:pt x="3320970" y="1394585"/>
                  </a:moveTo>
                  <a:lnTo>
                    <a:pt x="0" y="1386965"/>
                  </a:lnTo>
                  <a:lnTo>
                    <a:pt x="0" y="496905"/>
                  </a:lnTo>
                  <a:lnTo>
                    <a:pt x="17780" y="19050"/>
                  </a:lnTo>
                  <a:lnTo>
                    <a:pt x="1653937" y="0"/>
                  </a:lnTo>
                  <a:lnTo>
                    <a:pt x="3301920" y="5080"/>
                  </a:lnTo>
                  <a:close/>
                </a:path>
              </a:pathLst>
            </a:custGeom>
            <a:solidFill>
              <a:srgbClr val="FFFFFF"/>
            </a:solidFill>
          </p:spPr>
          <p:txBody>
            <a:bodyPr/>
            <a:lstStyle/>
            <a:p>
              <a:endParaRPr lang="en-GB" sz="1200"/>
            </a:p>
          </p:txBody>
        </p:sp>
        <p:sp>
          <p:nvSpPr>
            <p:cNvPr id="7" name="Freeform 7"/>
            <p:cNvSpPr/>
            <p:nvPr/>
          </p:nvSpPr>
          <p:spPr>
            <a:xfrm>
              <a:off x="-3810" y="0"/>
              <a:ext cx="3350180" cy="1421254"/>
            </a:xfrm>
            <a:custGeom>
              <a:avLst/>
              <a:gdLst/>
              <a:ahLst/>
              <a:cxnLst/>
              <a:rect l="l" t="t" r="r" b="b"/>
              <a:pathLst>
                <a:path w="3350180" h="1421254">
                  <a:moveTo>
                    <a:pt x="3315890" y="21590"/>
                  </a:moveTo>
                  <a:cubicBezTo>
                    <a:pt x="3317160" y="34290"/>
                    <a:pt x="3317160" y="44450"/>
                    <a:pt x="3318430" y="54610"/>
                  </a:cubicBezTo>
                  <a:cubicBezTo>
                    <a:pt x="3320970" y="84382"/>
                    <a:pt x="3322240" y="113399"/>
                    <a:pt x="3324780" y="141379"/>
                  </a:cubicBezTo>
                  <a:cubicBezTo>
                    <a:pt x="3324780" y="181796"/>
                    <a:pt x="3337480" y="978719"/>
                    <a:pt x="3343830" y="1019135"/>
                  </a:cubicBezTo>
                  <a:cubicBezTo>
                    <a:pt x="3350180" y="1080278"/>
                    <a:pt x="3346370" y="1142456"/>
                    <a:pt x="3346370" y="1203599"/>
                  </a:cubicBezTo>
                  <a:cubicBezTo>
                    <a:pt x="3346370" y="1257487"/>
                    <a:pt x="3347640" y="1307230"/>
                    <a:pt x="3348910" y="1360294"/>
                  </a:cubicBezTo>
                  <a:cubicBezTo>
                    <a:pt x="3348910" y="1381885"/>
                    <a:pt x="3348910" y="1395854"/>
                    <a:pt x="3348910" y="1419985"/>
                  </a:cubicBezTo>
                  <a:cubicBezTo>
                    <a:pt x="3326050" y="1419985"/>
                    <a:pt x="3305730" y="1421254"/>
                    <a:pt x="3280105" y="1419985"/>
                  </a:cubicBezTo>
                  <a:cubicBezTo>
                    <a:pt x="3113237" y="1414904"/>
                    <a:pt x="2943802" y="1421254"/>
                    <a:pt x="2776935" y="1416175"/>
                  </a:cubicBezTo>
                  <a:cubicBezTo>
                    <a:pt x="2676814" y="1412364"/>
                    <a:pt x="2579261" y="1414904"/>
                    <a:pt x="2479140" y="1412364"/>
                  </a:cubicBezTo>
                  <a:cubicBezTo>
                    <a:pt x="2432931" y="1411094"/>
                    <a:pt x="2386721" y="1409825"/>
                    <a:pt x="2340512" y="1408554"/>
                  </a:cubicBezTo>
                  <a:cubicBezTo>
                    <a:pt x="2312273" y="1408554"/>
                    <a:pt x="2286601" y="1409825"/>
                    <a:pt x="2258361" y="1409825"/>
                  </a:cubicBezTo>
                  <a:cubicBezTo>
                    <a:pt x="2186480" y="1408554"/>
                    <a:pt x="1988806" y="1409825"/>
                    <a:pt x="1916925" y="1408554"/>
                  </a:cubicBezTo>
                  <a:cubicBezTo>
                    <a:pt x="1865581" y="1407285"/>
                    <a:pt x="838704" y="1416175"/>
                    <a:pt x="787360" y="1414904"/>
                  </a:cubicBezTo>
                  <a:cubicBezTo>
                    <a:pt x="774524" y="1414904"/>
                    <a:pt x="759121" y="1416175"/>
                    <a:pt x="746285" y="1416175"/>
                  </a:cubicBezTo>
                  <a:cubicBezTo>
                    <a:pt x="715478" y="1416175"/>
                    <a:pt x="687239" y="1417444"/>
                    <a:pt x="656433" y="1417444"/>
                  </a:cubicBezTo>
                  <a:cubicBezTo>
                    <a:pt x="579417" y="1417444"/>
                    <a:pt x="504968" y="1416175"/>
                    <a:pt x="427953" y="1414904"/>
                  </a:cubicBezTo>
                  <a:cubicBezTo>
                    <a:pt x="381743" y="1413635"/>
                    <a:pt x="335534" y="1412364"/>
                    <a:pt x="291891" y="1411094"/>
                  </a:cubicBezTo>
                  <a:cubicBezTo>
                    <a:pt x="209741" y="1409825"/>
                    <a:pt x="127591" y="1408554"/>
                    <a:pt x="48260" y="1408554"/>
                  </a:cubicBezTo>
                  <a:cubicBezTo>
                    <a:pt x="38100" y="1408554"/>
                    <a:pt x="29210" y="1408554"/>
                    <a:pt x="19050" y="1407285"/>
                  </a:cubicBezTo>
                  <a:cubicBezTo>
                    <a:pt x="10160" y="1406014"/>
                    <a:pt x="5080" y="1399664"/>
                    <a:pt x="7620" y="1390775"/>
                  </a:cubicBezTo>
                  <a:cubicBezTo>
                    <a:pt x="16510" y="1359046"/>
                    <a:pt x="12700" y="1333138"/>
                    <a:pt x="11430" y="1306194"/>
                  </a:cubicBezTo>
                  <a:cubicBezTo>
                    <a:pt x="10160" y="1251269"/>
                    <a:pt x="6350" y="1197381"/>
                    <a:pt x="7620" y="1142456"/>
                  </a:cubicBezTo>
                  <a:cubicBezTo>
                    <a:pt x="5080" y="1074060"/>
                    <a:pt x="0" y="227393"/>
                    <a:pt x="7620" y="157960"/>
                  </a:cubicBezTo>
                  <a:cubicBezTo>
                    <a:pt x="8890" y="144488"/>
                    <a:pt x="7620" y="129980"/>
                    <a:pt x="8890" y="116508"/>
                  </a:cubicBezTo>
                  <a:cubicBezTo>
                    <a:pt x="10160" y="94745"/>
                    <a:pt x="12700" y="70910"/>
                    <a:pt x="13970" y="44450"/>
                  </a:cubicBezTo>
                  <a:cubicBezTo>
                    <a:pt x="13970" y="41910"/>
                    <a:pt x="15240" y="39370"/>
                    <a:pt x="16510" y="38100"/>
                  </a:cubicBezTo>
                  <a:cubicBezTo>
                    <a:pt x="38100" y="35560"/>
                    <a:pt x="63411" y="30480"/>
                    <a:pt x="104486" y="29210"/>
                  </a:cubicBezTo>
                  <a:cubicBezTo>
                    <a:pt x="173800" y="25400"/>
                    <a:pt x="243115" y="22860"/>
                    <a:pt x="314996" y="20320"/>
                  </a:cubicBezTo>
                  <a:cubicBezTo>
                    <a:pt x="363773" y="17780"/>
                    <a:pt x="412549" y="16510"/>
                    <a:pt x="458759" y="13970"/>
                  </a:cubicBezTo>
                  <a:cubicBezTo>
                    <a:pt x="504968" y="11430"/>
                    <a:pt x="553745" y="8890"/>
                    <a:pt x="599955" y="8890"/>
                  </a:cubicBezTo>
                  <a:cubicBezTo>
                    <a:pt x="651298" y="7620"/>
                    <a:pt x="702642" y="10160"/>
                    <a:pt x="753986" y="8890"/>
                  </a:cubicBezTo>
                  <a:cubicBezTo>
                    <a:pt x="818166" y="8890"/>
                    <a:pt x="1981105" y="6350"/>
                    <a:pt x="2045284" y="5080"/>
                  </a:cubicBezTo>
                  <a:cubicBezTo>
                    <a:pt x="2106897" y="3810"/>
                    <a:pt x="2168510" y="2540"/>
                    <a:pt x="2232690" y="2540"/>
                  </a:cubicBezTo>
                  <a:cubicBezTo>
                    <a:pt x="2337945" y="1270"/>
                    <a:pt x="2440632" y="0"/>
                    <a:pt x="2545887" y="0"/>
                  </a:cubicBezTo>
                  <a:cubicBezTo>
                    <a:pt x="2589530" y="0"/>
                    <a:pt x="2635739" y="2540"/>
                    <a:pt x="2679381" y="2540"/>
                  </a:cubicBezTo>
                  <a:cubicBezTo>
                    <a:pt x="2800040" y="3810"/>
                    <a:pt x="2923265" y="5080"/>
                    <a:pt x="3043923" y="7620"/>
                  </a:cubicBezTo>
                  <a:cubicBezTo>
                    <a:pt x="3108103" y="8890"/>
                    <a:pt x="3172282" y="12700"/>
                    <a:pt x="3236462" y="16510"/>
                  </a:cubicBezTo>
                  <a:cubicBezTo>
                    <a:pt x="3251865" y="16510"/>
                    <a:pt x="3267269" y="16510"/>
                    <a:pt x="3280105" y="16510"/>
                  </a:cubicBezTo>
                  <a:cubicBezTo>
                    <a:pt x="3296840" y="17780"/>
                    <a:pt x="3305730" y="20320"/>
                    <a:pt x="3315890" y="21590"/>
                  </a:cubicBezTo>
                  <a:close/>
                  <a:moveTo>
                    <a:pt x="3326050" y="1403475"/>
                  </a:moveTo>
                  <a:cubicBezTo>
                    <a:pt x="3327320" y="1386964"/>
                    <a:pt x="3328590" y="1374264"/>
                    <a:pt x="3328590" y="1361564"/>
                  </a:cubicBezTo>
                  <a:cubicBezTo>
                    <a:pt x="3327320" y="1302048"/>
                    <a:pt x="3326050" y="1247124"/>
                    <a:pt x="3326050" y="1188054"/>
                  </a:cubicBezTo>
                  <a:cubicBezTo>
                    <a:pt x="3326050" y="1161110"/>
                    <a:pt x="3328590" y="1134166"/>
                    <a:pt x="3327320" y="1107222"/>
                  </a:cubicBezTo>
                  <a:cubicBezTo>
                    <a:pt x="3327320" y="1082350"/>
                    <a:pt x="3326050" y="1056442"/>
                    <a:pt x="3324780" y="1031571"/>
                  </a:cubicBezTo>
                  <a:cubicBezTo>
                    <a:pt x="3319700" y="993227"/>
                    <a:pt x="3308270" y="199413"/>
                    <a:pt x="3308270" y="161069"/>
                  </a:cubicBezTo>
                  <a:cubicBezTo>
                    <a:pt x="3305730" y="128944"/>
                    <a:pt x="3303190" y="95782"/>
                    <a:pt x="3300650" y="63500"/>
                  </a:cubicBezTo>
                  <a:cubicBezTo>
                    <a:pt x="3299380" y="44450"/>
                    <a:pt x="3298110" y="43180"/>
                    <a:pt x="3272403" y="41910"/>
                  </a:cubicBezTo>
                  <a:cubicBezTo>
                    <a:pt x="3264701" y="41910"/>
                    <a:pt x="3259567" y="41910"/>
                    <a:pt x="3251865" y="40640"/>
                  </a:cubicBezTo>
                  <a:cubicBezTo>
                    <a:pt x="3187686" y="36830"/>
                    <a:pt x="3120939" y="31750"/>
                    <a:pt x="3056759" y="30480"/>
                  </a:cubicBezTo>
                  <a:cubicBezTo>
                    <a:pt x="2900160" y="26670"/>
                    <a:pt x="2740994" y="25400"/>
                    <a:pt x="2584395" y="22860"/>
                  </a:cubicBezTo>
                  <a:cubicBezTo>
                    <a:pt x="2561291" y="22860"/>
                    <a:pt x="2535619" y="22860"/>
                    <a:pt x="2512514" y="22860"/>
                  </a:cubicBezTo>
                  <a:cubicBezTo>
                    <a:pt x="2474006" y="22860"/>
                    <a:pt x="2435498" y="22860"/>
                    <a:pt x="2399557" y="22860"/>
                  </a:cubicBezTo>
                  <a:cubicBezTo>
                    <a:pt x="2317407" y="22860"/>
                    <a:pt x="2235257" y="22860"/>
                    <a:pt x="2155674" y="24130"/>
                  </a:cubicBezTo>
                  <a:cubicBezTo>
                    <a:pt x="2086360" y="25400"/>
                    <a:pt x="918286" y="29210"/>
                    <a:pt x="848972" y="29210"/>
                  </a:cubicBezTo>
                  <a:cubicBezTo>
                    <a:pt x="736016" y="29210"/>
                    <a:pt x="623059" y="26670"/>
                    <a:pt x="510103" y="33020"/>
                  </a:cubicBezTo>
                  <a:cubicBezTo>
                    <a:pt x="451057" y="36830"/>
                    <a:pt x="394579" y="36830"/>
                    <a:pt x="338101" y="38100"/>
                  </a:cubicBezTo>
                  <a:cubicBezTo>
                    <a:pt x="240547" y="41910"/>
                    <a:pt x="142994" y="45720"/>
                    <a:pt x="49530" y="50800"/>
                  </a:cubicBezTo>
                  <a:cubicBezTo>
                    <a:pt x="36830" y="50800"/>
                    <a:pt x="34290" y="53340"/>
                    <a:pt x="33020" y="67801"/>
                  </a:cubicBezTo>
                  <a:cubicBezTo>
                    <a:pt x="31750" y="86455"/>
                    <a:pt x="31750" y="105109"/>
                    <a:pt x="30480" y="123762"/>
                  </a:cubicBezTo>
                  <a:cubicBezTo>
                    <a:pt x="29210" y="154851"/>
                    <a:pt x="26670" y="184905"/>
                    <a:pt x="25400" y="215994"/>
                  </a:cubicBezTo>
                  <a:cubicBezTo>
                    <a:pt x="20320" y="249156"/>
                    <a:pt x="26670" y="1059551"/>
                    <a:pt x="29210" y="1092713"/>
                  </a:cubicBezTo>
                  <a:cubicBezTo>
                    <a:pt x="29210" y="1127948"/>
                    <a:pt x="29210" y="1164219"/>
                    <a:pt x="30480" y="1199454"/>
                  </a:cubicBezTo>
                  <a:cubicBezTo>
                    <a:pt x="30480" y="1225361"/>
                    <a:pt x="33020" y="1251269"/>
                    <a:pt x="33020" y="1277177"/>
                  </a:cubicBezTo>
                  <a:cubicBezTo>
                    <a:pt x="33020" y="1305157"/>
                    <a:pt x="33020" y="1333138"/>
                    <a:pt x="31750" y="1361564"/>
                  </a:cubicBezTo>
                  <a:cubicBezTo>
                    <a:pt x="31750" y="1365375"/>
                    <a:pt x="31750" y="1367914"/>
                    <a:pt x="31750" y="1371725"/>
                  </a:cubicBezTo>
                  <a:cubicBezTo>
                    <a:pt x="31750" y="1381885"/>
                    <a:pt x="35560" y="1385695"/>
                    <a:pt x="44450" y="1385695"/>
                  </a:cubicBezTo>
                  <a:cubicBezTo>
                    <a:pt x="68545" y="1385695"/>
                    <a:pt x="104486" y="1386964"/>
                    <a:pt x="137860" y="1386964"/>
                  </a:cubicBezTo>
                  <a:cubicBezTo>
                    <a:pt x="186636" y="1386964"/>
                    <a:pt x="237980" y="1384425"/>
                    <a:pt x="286757" y="1386964"/>
                  </a:cubicBezTo>
                  <a:cubicBezTo>
                    <a:pt x="366340" y="1390775"/>
                    <a:pt x="445923" y="1393314"/>
                    <a:pt x="525506" y="1392045"/>
                  </a:cubicBezTo>
                  <a:cubicBezTo>
                    <a:pt x="576850" y="1390775"/>
                    <a:pt x="625627" y="1393314"/>
                    <a:pt x="676970" y="1393314"/>
                  </a:cubicBezTo>
                  <a:cubicBezTo>
                    <a:pt x="751419" y="1393314"/>
                    <a:pt x="825868" y="1392045"/>
                    <a:pt x="900316" y="1393314"/>
                  </a:cubicBezTo>
                  <a:cubicBezTo>
                    <a:pt x="1010706" y="1394585"/>
                    <a:pt x="2222421" y="1384425"/>
                    <a:pt x="2335377" y="1386964"/>
                  </a:cubicBezTo>
                  <a:cubicBezTo>
                    <a:pt x="2384154" y="1388235"/>
                    <a:pt x="2432931" y="1389504"/>
                    <a:pt x="2479140" y="1389504"/>
                  </a:cubicBezTo>
                  <a:cubicBezTo>
                    <a:pt x="2563858" y="1392045"/>
                    <a:pt x="2646008" y="1388235"/>
                    <a:pt x="2730725" y="1392045"/>
                  </a:cubicBezTo>
                  <a:cubicBezTo>
                    <a:pt x="2800040" y="1394585"/>
                    <a:pt x="2869354" y="1394585"/>
                    <a:pt x="2938668" y="1397125"/>
                  </a:cubicBezTo>
                  <a:cubicBezTo>
                    <a:pt x="3041356" y="1400935"/>
                    <a:pt x="3144043" y="1403475"/>
                    <a:pt x="3246731" y="1404745"/>
                  </a:cubicBezTo>
                  <a:cubicBezTo>
                    <a:pt x="3285239" y="1404745"/>
                    <a:pt x="3305730" y="1403475"/>
                    <a:pt x="3326050" y="1403475"/>
                  </a:cubicBezTo>
                  <a:close/>
                </a:path>
              </a:pathLst>
            </a:custGeom>
            <a:solidFill>
              <a:srgbClr val="000000"/>
            </a:solidFill>
          </p:spPr>
          <p:txBody>
            <a:bodyPr/>
            <a:lstStyle/>
            <a:p>
              <a:endParaRPr lang="en-GB" sz="1200"/>
            </a:p>
          </p:txBody>
        </p:sp>
      </p:grpSp>
      <p:grpSp>
        <p:nvGrpSpPr>
          <p:cNvPr id="8" name="Group 8"/>
          <p:cNvGrpSpPr/>
          <p:nvPr/>
        </p:nvGrpSpPr>
        <p:grpSpPr>
          <a:xfrm>
            <a:off x="5890257" y="4949096"/>
            <a:ext cx="5209758" cy="1507350"/>
            <a:chOff x="0" y="0"/>
            <a:chExt cx="2553803" cy="738897"/>
          </a:xfrm>
        </p:grpSpPr>
        <p:sp>
          <p:nvSpPr>
            <p:cNvPr id="9" name="Freeform 9"/>
            <p:cNvSpPr/>
            <p:nvPr/>
          </p:nvSpPr>
          <p:spPr>
            <a:xfrm>
              <a:off x="10160" y="16510"/>
              <a:ext cx="2530943" cy="710957"/>
            </a:xfrm>
            <a:custGeom>
              <a:avLst/>
              <a:gdLst/>
              <a:ahLst/>
              <a:cxnLst/>
              <a:rect l="l" t="t" r="r" b="b"/>
              <a:pathLst>
                <a:path w="2530943" h="710957">
                  <a:moveTo>
                    <a:pt x="2530943" y="710957"/>
                  </a:moveTo>
                  <a:lnTo>
                    <a:pt x="0" y="703337"/>
                  </a:lnTo>
                  <a:lnTo>
                    <a:pt x="0" y="259805"/>
                  </a:lnTo>
                  <a:lnTo>
                    <a:pt x="17780" y="19050"/>
                  </a:lnTo>
                  <a:lnTo>
                    <a:pt x="1259939" y="0"/>
                  </a:lnTo>
                  <a:lnTo>
                    <a:pt x="2511893" y="5080"/>
                  </a:lnTo>
                  <a:close/>
                </a:path>
              </a:pathLst>
            </a:custGeom>
            <a:solidFill>
              <a:srgbClr val="FFFFFF"/>
            </a:solidFill>
          </p:spPr>
          <p:txBody>
            <a:bodyPr/>
            <a:lstStyle/>
            <a:p>
              <a:endParaRPr lang="en-GB" sz="1200"/>
            </a:p>
          </p:txBody>
        </p:sp>
        <p:sp>
          <p:nvSpPr>
            <p:cNvPr id="10" name="Freeform 10"/>
            <p:cNvSpPr/>
            <p:nvPr/>
          </p:nvSpPr>
          <p:spPr>
            <a:xfrm>
              <a:off x="-3810" y="0"/>
              <a:ext cx="2560153" cy="737627"/>
            </a:xfrm>
            <a:custGeom>
              <a:avLst/>
              <a:gdLst/>
              <a:ahLst/>
              <a:cxnLst/>
              <a:rect l="l" t="t" r="r" b="b"/>
              <a:pathLst>
                <a:path w="2560153" h="737627">
                  <a:moveTo>
                    <a:pt x="2525863" y="21590"/>
                  </a:moveTo>
                  <a:cubicBezTo>
                    <a:pt x="2527133" y="34290"/>
                    <a:pt x="2527133" y="44450"/>
                    <a:pt x="2528403" y="54610"/>
                  </a:cubicBezTo>
                  <a:cubicBezTo>
                    <a:pt x="2530943" y="73805"/>
                    <a:pt x="2532213" y="87501"/>
                    <a:pt x="2534753" y="100708"/>
                  </a:cubicBezTo>
                  <a:cubicBezTo>
                    <a:pt x="2534753" y="119785"/>
                    <a:pt x="2547453" y="495947"/>
                    <a:pt x="2553803" y="515024"/>
                  </a:cubicBezTo>
                  <a:cubicBezTo>
                    <a:pt x="2560153" y="543884"/>
                    <a:pt x="2556343" y="573233"/>
                    <a:pt x="2556343" y="602094"/>
                  </a:cubicBezTo>
                  <a:cubicBezTo>
                    <a:pt x="2556343" y="627530"/>
                    <a:pt x="2557613" y="651009"/>
                    <a:pt x="2558883" y="676667"/>
                  </a:cubicBezTo>
                  <a:cubicBezTo>
                    <a:pt x="2558883" y="698257"/>
                    <a:pt x="2558883" y="712227"/>
                    <a:pt x="2558883" y="736357"/>
                  </a:cubicBezTo>
                  <a:cubicBezTo>
                    <a:pt x="2536023" y="736357"/>
                    <a:pt x="2515703" y="737627"/>
                    <a:pt x="2492640" y="736357"/>
                  </a:cubicBezTo>
                  <a:cubicBezTo>
                    <a:pt x="2366498" y="731277"/>
                    <a:pt x="2238414" y="737627"/>
                    <a:pt x="2112272" y="732547"/>
                  </a:cubicBezTo>
                  <a:cubicBezTo>
                    <a:pt x="2036586" y="728737"/>
                    <a:pt x="1962842" y="731277"/>
                    <a:pt x="1887156" y="728737"/>
                  </a:cubicBezTo>
                  <a:cubicBezTo>
                    <a:pt x="1852224" y="727467"/>
                    <a:pt x="1817293" y="726197"/>
                    <a:pt x="1782361" y="724927"/>
                  </a:cubicBezTo>
                  <a:cubicBezTo>
                    <a:pt x="1761013" y="724927"/>
                    <a:pt x="1741607" y="726197"/>
                    <a:pt x="1720260" y="726197"/>
                  </a:cubicBezTo>
                  <a:cubicBezTo>
                    <a:pt x="1665921" y="724927"/>
                    <a:pt x="1516491" y="726197"/>
                    <a:pt x="1462153" y="724927"/>
                  </a:cubicBezTo>
                  <a:cubicBezTo>
                    <a:pt x="1423340" y="723657"/>
                    <a:pt x="647078" y="732547"/>
                    <a:pt x="608265" y="731277"/>
                  </a:cubicBezTo>
                  <a:cubicBezTo>
                    <a:pt x="598562" y="731277"/>
                    <a:pt x="586918" y="732547"/>
                    <a:pt x="577214" y="732547"/>
                  </a:cubicBezTo>
                  <a:cubicBezTo>
                    <a:pt x="553927" y="732547"/>
                    <a:pt x="532579" y="733817"/>
                    <a:pt x="509292" y="733817"/>
                  </a:cubicBezTo>
                  <a:cubicBezTo>
                    <a:pt x="451072" y="733817"/>
                    <a:pt x="394793" y="732547"/>
                    <a:pt x="336573" y="731277"/>
                  </a:cubicBezTo>
                  <a:cubicBezTo>
                    <a:pt x="301642" y="730007"/>
                    <a:pt x="266710" y="728737"/>
                    <a:pt x="233719" y="727467"/>
                  </a:cubicBezTo>
                  <a:cubicBezTo>
                    <a:pt x="171618" y="726197"/>
                    <a:pt x="109517" y="724927"/>
                    <a:pt x="48260" y="724927"/>
                  </a:cubicBezTo>
                  <a:cubicBezTo>
                    <a:pt x="38100" y="724927"/>
                    <a:pt x="29210" y="724927"/>
                    <a:pt x="19050" y="723657"/>
                  </a:cubicBezTo>
                  <a:cubicBezTo>
                    <a:pt x="10160" y="722387"/>
                    <a:pt x="5080" y="716037"/>
                    <a:pt x="7620" y="707147"/>
                  </a:cubicBezTo>
                  <a:cubicBezTo>
                    <a:pt x="16510" y="675467"/>
                    <a:pt x="12700" y="663238"/>
                    <a:pt x="11430" y="650520"/>
                  </a:cubicBezTo>
                  <a:cubicBezTo>
                    <a:pt x="10160" y="624595"/>
                    <a:pt x="6350" y="599159"/>
                    <a:pt x="7620" y="573233"/>
                  </a:cubicBezTo>
                  <a:cubicBezTo>
                    <a:pt x="5080" y="540949"/>
                    <a:pt x="0" y="141308"/>
                    <a:pt x="7620" y="108535"/>
                  </a:cubicBezTo>
                  <a:cubicBezTo>
                    <a:pt x="8890" y="102176"/>
                    <a:pt x="7620" y="95327"/>
                    <a:pt x="8890" y="88968"/>
                  </a:cubicBezTo>
                  <a:cubicBezTo>
                    <a:pt x="10160" y="78696"/>
                    <a:pt x="12700" y="67446"/>
                    <a:pt x="13970" y="44450"/>
                  </a:cubicBezTo>
                  <a:cubicBezTo>
                    <a:pt x="13970" y="41910"/>
                    <a:pt x="15240" y="39370"/>
                    <a:pt x="16510" y="38100"/>
                  </a:cubicBezTo>
                  <a:cubicBezTo>
                    <a:pt x="38100" y="35560"/>
                    <a:pt x="61000" y="30480"/>
                    <a:pt x="92051" y="29210"/>
                  </a:cubicBezTo>
                  <a:cubicBezTo>
                    <a:pt x="144449" y="25400"/>
                    <a:pt x="196846" y="22860"/>
                    <a:pt x="251185" y="20320"/>
                  </a:cubicBezTo>
                  <a:cubicBezTo>
                    <a:pt x="288057" y="17780"/>
                    <a:pt x="324929" y="16510"/>
                    <a:pt x="359861" y="13970"/>
                  </a:cubicBezTo>
                  <a:cubicBezTo>
                    <a:pt x="394793" y="11430"/>
                    <a:pt x="431665" y="8890"/>
                    <a:pt x="466597" y="8890"/>
                  </a:cubicBezTo>
                  <a:cubicBezTo>
                    <a:pt x="505410" y="7620"/>
                    <a:pt x="544223" y="10160"/>
                    <a:pt x="583036" y="8890"/>
                  </a:cubicBezTo>
                  <a:cubicBezTo>
                    <a:pt x="631553" y="8890"/>
                    <a:pt x="1510669" y="6350"/>
                    <a:pt x="1559185" y="5080"/>
                  </a:cubicBezTo>
                  <a:cubicBezTo>
                    <a:pt x="1605761" y="3810"/>
                    <a:pt x="1652337" y="2540"/>
                    <a:pt x="1700853" y="2540"/>
                  </a:cubicBezTo>
                  <a:cubicBezTo>
                    <a:pt x="1780420" y="1270"/>
                    <a:pt x="1858046" y="0"/>
                    <a:pt x="1937613" y="0"/>
                  </a:cubicBezTo>
                  <a:cubicBezTo>
                    <a:pt x="1970604" y="0"/>
                    <a:pt x="2005536" y="2540"/>
                    <a:pt x="2038527" y="2540"/>
                  </a:cubicBezTo>
                  <a:cubicBezTo>
                    <a:pt x="2129738" y="3810"/>
                    <a:pt x="2222889" y="5080"/>
                    <a:pt x="2314100" y="7620"/>
                  </a:cubicBezTo>
                  <a:cubicBezTo>
                    <a:pt x="2362616" y="8890"/>
                    <a:pt x="2411133" y="12700"/>
                    <a:pt x="2459649" y="16510"/>
                  </a:cubicBezTo>
                  <a:cubicBezTo>
                    <a:pt x="2471293" y="16510"/>
                    <a:pt x="2482937" y="16510"/>
                    <a:pt x="2492640" y="16510"/>
                  </a:cubicBezTo>
                  <a:cubicBezTo>
                    <a:pt x="2506813" y="17780"/>
                    <a:pt x="2515703" y="20320"/>
                    <a:pt x="2525863" y="21590"/>
                  </a:cubicBezTo>
                  <a:close/>
                  <a:moveTo>
                    <a:pt x="2536023" y="719847"/>
                  </a:moveTo>
                  <a:cubicBezTo>
                    <a:pt x="2537293" y="703337"/>
                    <a:pt x="2538563" y="690637"/>
                    <a:pt x="2538563" y="677937"/>
                  </a:cubicBezTo>
                  <a:cubicBezTo>
                    <a:pt x="2537293" y="648564"/>
                    <a:pt x="2536023" y="622638"/>
                    <a:pt x="2536023" y="594756"/>
                  </a:cubicBezTo>
                  <a:cubicBezTo>
                    <a:pt x="2536023" y="582038"/>
                    <a:pt x="2538563" y="569320"/>
                    <a:pt x="2537293" y="556602"/>
                  </a:cubicBezTo>
                  <a:cubicBezTo>
                    <a:pt x="2537293" y="544862"/>
                    <a:pt x="2536023" y="532633"/>
                    <a:pt x="2534753" y="520894"/>
                  </a:cubicBezTo>
                  <a:cubicBezTo>
                    <a:pt x="2529673" y="502795"/>
                    <a:pt x="2518243" y="128101"/>
                    <a:pt x="2518243" y="110002"/>
                  </a:cubicBezTo>
                  <a:cubicBezTo>
                    <a:pt x="2515703" y="94838"/>
                    <a:pt x="2513163" y="79185"/>
                    <a:pt x="2510623" y="63500"/>
                  </a:cubicBezTo>
                  <a:cubicBezTo>
                    <a:pt x="2509353" y="44450"/>
                    <a:pt x="2508083" y="43180"/>
                    <a:pt x="2486818" y="41910"/>
                  </a:cubicBezTo>
                  <a:cubicBezTo>
                    <a:pt x="2480996" y="41910"/>
                    <a:pt x="2477115" y="41910"/>
                    <a:pt x="2471293" y="40640"/>
                  </a:cubicBezTo>
                  <a:cubicBezTo>
                    <a:pt x="2422777" y="36830"/>
                    <a:pt x="2372319" y="31750"/>
                    <a:pt x="2323803" y="30480"/>
                  </a:cubicBezTo>
                  <a:cubicBezTo>
                    <a:pt x="2205423" y="26670"/>
                    <a:pt x="2085103" y="25400"/>
                    <a:pt x="1966723" y="22860"/>
                  </a:cubicBezTo>
                  <a:cubicBezTo>
                    <a:pt x="1949257" y="22860"/>
                    <a:pt x="1929850" y="22860"/>
                    <a:pt x="1912385" y="22860"/>
                  </a:cubicBezTo>
                  <a:cubicBezTo>
                    <a:pt x="1883275" y="22860"/>
                    <a:pt x="1854165" y="22860"/>
                    <a:pt x="1826996" y="22860"/>
                  </a:cubicBezTo>
                  <a:cubicBezTo>
                    <a:pt x="1764895" y="22860"/>
                    <a:pt x="1702794" y="22860"/>
                    <a:pt x="1642634" y="24130"/>
                  </a:cubicBezTo>
                  <a:cubicBezTo>
                    <a:pt x="1590236" y="25400"/>
                    <a:pt x="707238" y="29210"/>
                    <a:pt x="654841" y="29210"/>
                  </a:cubicBezTo>
                  <a:cubicBezTo>
                    <a:pt x="569452" y="29210"/>
                    <a:pt x="484063" y="26670"/>
                    <a:pt x="398674" y="33020"/>
                  </a:cubicBezTo>
                  <a:cubicBezTo>
                    <a:pt x="354039" y="36830"/>
                    <a:pt x="311345" y="36830"/>
                    <a:pt x="268650" y="38100"/>
                  </a:cubicBezTo>
                  <a:cubicBezTo>
                    <a:pt x="194906" y="41910"/>
                    <a:pt x="121161" y="45720"/>
                    <a:pt x="49530" y="50800"/>
                  </a:cubicBezTo>
                  <a:cubicBezTo>
                    <a:pt x="36830" y="50800"/>
                    <a:pt x="34290" y="53340"/>
                    <a:pt x="33020" y="65978"/>
                  </a:cubicBezTo>
                  <a:cubicBezTo>
                    <a:pt x="31750" y="74783"/>
                    <a:pt x="31750" y="83588"/>
                    <a:pt x="30480" y="92393"/>
                  </a:cubicBezTo>
                  <a:cubicBezTo>
                    <a:pt x="29210" y="107067"/>
                    <a:pt x="26670" y="121253"/>
                    <a:pt x="25400" y="135927"/>
                  </a:cubicBezTo>
                  <a:cubicBezTo>
                    <a:pt x="20320" y="151580"/>
                    <a:pt x="26670" y="534101"/>
                    <a:pt x="29210" y="549754"/>
                  </a:cubicBezTo>
                  <a:cubicBezTo>
                    <a:pt x="29210" y="566385"/>
                    <a:pt x="29210" y="583506"/>
                    <a:pt x="30480" y="600137"/>
                  </a:cubicBezTo>
                  <a:cubicBezTo>
                    <a:pt x="30480" y="612366"/>
                    <a:pt x="33020" y="624595"/>
                    <a:pt x="33020" y="636824"/>
                  </a:cubicBezTo>
                  <a:cubicBezTo>
                    <a:pt x="33020" y="650031"/>
                    <a:pt x="33020" y="663238"/>
                    <a:pt x="31750" y="677937"/>
                  </a:cubicBezTo>
                  <a:cubicBezTo>
                    <a:pt x="31750" y="681747"/>
                    <a:pt x="31750" y="684287"/>
                    <a:pt x="31750" y="688097"/>
                  </a:cubicBezTo>
                  <a:cubicBezTo>
                    <a:pt x="31750" y="698257"/>
                    <a:pt x="35560" y="702067"/>
                    <a:pt x="44450" y="702067"/>
                  </a:cubicBezTo>
                  <a:cubicBezTo>
                    <a:pt x="64882" y="702067"/>
                    <a:pt x="92051" y="703337"/>
                    <a:pt x="117279" y="703337"/>
                  </a:cubicBezTo>
                  <a:cubicBezTo>
                    <a:pt x="154152" y="703337"/>
                    <a:pt x="192965" y="700797"/>
                    <a:pt x="229837" y="703337"/>
                  </a:cubicBezTo>
                  <a:cubicBezTo>
                    <a:pt x="289998" y="707147"/>
                    <a:pt x="350158" y="709687"/>
                    <a:pt x="410318" y="708417"/>
                  </a:cubicBezTo>
                  <a:cubicBezTo>
                    <a:pt x="449131" y="707147"/>
                    <a:pt x="486004" y="709687"/>
                    <a:pt x="524817" y="709687"/>
                  </a:cubicBezTo>
                  <a:cubicBezTo>
                    <a:pt x="581096" y="709687"/>
                    <a:pt x="637375" y="708417"/>
                    <a:pt x="693654" y="709687"/>
                  </a:cubicBezTo>
                  <a:cubicBezTo>
                    <a:pt x="777102" y="710957"/>
                    <a:pt x="1693091" y="700797"/>
                    <a:pt x="1778479" y="703337"/>
                  </a:cubicBezTo>
                  <a:cubicBezTo>
                    <a:pt x="1815352" y="704607"/>
                    <a:pt x="1852224" y="705877"/>
                    <a:pt x="1887156" y="705877"/>
                  </a:cubicBezTo>
                  <a:cubicBezTo>
                    <a:pt x="1951198" y="708417"/>
                    <a:pt x="2013299" y="704607"/>
                    <a:pt x="2077340" y="708417"/>
                  </a:cubicBezTo>
                  <a:cubicBezTo>
                    <a:pt x="2129738" y="710957"/>
                    <a:pt x="2182135" y="710957"/>
                    <a:pt x="2234533" y="713497"/>
                  </a:cubicBezTo>
                  <a:cubicBezTo>
                    <a:pt x="2312159" y="717307"/>
                    <a:pt x="2389785" y="719847"/>
                    <a:pt x="2467412" y="721117"/>
                  </a:cubicBezTo>
                  <a:cubicBezTo>
                    <a:pt x="2496521" y="721117"/>
                    <a:pt x="2515703" y="719847"/>
                    <a:pt x="2536023" y="719847"/>
                  </a:cubicBezTo>
                  <a:close/>
                </a:path>
              </a:pathLst>
            </a:custGeom>
            <a:solidFill>
              <a:srgbClr val="000000"/>
            </a:solidFill>
          </p:spPr>
          <p:txBody>
            <a:bodyPr/>
            <a:lstStyle/>
            <a:p>
              <a:endParaRPr lang="en-GB" sz="1200"/>
            </a:p>
          </p:txBody>
        </p:sp>
      </p:grpSp>
      <p:sp>
        <p:nvSpPr>
          <p:cNvPr id="11" name="Freeform 11"/>
          <p:cNvSpPr/>
          <p:nvPr/>
        </p:nvSpPr>
        <p:spPr>
          <a:xfrm>
            <a:off x="480299" y="685800"/>
            <a:ext cx="3944767" cy="5531752"/>
          </a:xfrm>
          <a:custGeom>
            <a:avLst/>
            <a:gdLst/>
            <a:ahLst/>
            <a:cxnLst/>
            <a:rect l="l" t="t" r="r" b="b"/>
            <a:pathLst>
              <a:path w="5917151" h="8297628">
                <a:moveTo>
                  <a:pt x="0" y="0"/>
                </a:moveTo>
                <a:lnTo>
                  <a:pt x="5917151" y="0"/>
                </a:lnTo>
                <a:lnTo>
                  <a:pt x="5917151" y="8297628"/>
                </a:lnTo>
                <a:lnTo>
                  <a:pt x="0" y="8297628"/>
                </a:lnTo>
                <a:lnTo>
                  <a:pt x="0" y="0"/>
                </a:lnTo>
                <a:close/>
              </a:path>
            </a:pathLst>
          </a:custGeom>
          <a:blipFill>
            <a:blip r:embed="rId2"/>
            <a:stretch>
              <a:fillRect l="-11896" t="-19542"/>
            </a:stretch>
          </a:blipFill>
        </p:spPr>
        <p:txBody>
          <a:bodyPr/>
          <a:lstStyle/>
          <a:p>
            <a:endParaRPr lang="en-GB" sz="1200"/>
          </a:p>
        </p:txBody>
      </p:sp>
      <p:sp>
        <p:nvSpPr>
          <p:cNvPr id="12" name="Freeform 12"/>
          <p:cNvSpPr/>
          <p:nvPr/>
        </p:nvSpPr>
        <p:spPr>
          <a:xfrm rot="-3646936">
            <a:off x="3617887" y="4641689"/>
            <a:ext cx="2182627" cy="2728285"/>
          </a:xfrm>
          <a:custGeom>
            <a:avLst/>
            <a:gdLst/>
            <a:ahLst/>
            <a:cxnLst/>
            <a:rect l="l" t="t" r="r" b="b"/>
            <a:pathLst>
              <a:path w="3273941" h="4092427">
                <a:moveTo>
                  <a:pt x="0" y="0"/>
                </a:moveTo>
                <a:lnTo>
                  <a:pt x="3273941" y="0"/>
                </a:lnTo>
                <a:lnTo>
                  <a:pt x="3273941" y="4092427"/>
                </a:lnTo>
                <a:lnTo>
                  <a:pt x="0" y="4092427"/>
                </a:lnTo>
                <a:lnTo>
                  <a:pt x="0" y="0"/>
                </a:lnTo>
                <a:close/>
              </a:path>
            </a:pathLst>
          </a:custGeom>
          <a:blipFill>
            <a:blip r:embed="rId3"/>
            <a:stretch>
              <a:fillRect/>
            </a:stretch>
          </a:blipFill>
        </p:spPr>
        <p:txBody>
          <a:bodyPr/>
          <a:lstStyle/>
          <a:p>
            <a:endParaRPr lang="en-GB" sz="1200"/>
          </a:p>
        </p:txBody>
      </p:sp>
      <p:sp>
        <p:nvSpPr>
          <p:cNvPr id="13" name="TextBox 13"/>
          <p:cNvSpPr txBox="1"/>
          <p:nvPr/>
        </p:nvSpPr>
        <p:spPr>
          <a:xfrm>
            <a:off x="5180357" y="1465328"/>
            <a:ext cx="6389525" cy="2390013"/>
          </a:xfrm>
          <a:prstGeom prst="rect">
            <a:avLst/>
          </a:prstGeom>
        </p:spPr>
        <p:txBody>
          <a:bodyPr lIns="0" tIns="0" rIns="0" bIns="0" rtlCol="0" anchor="t">
            <a:spAutoFit/>
          </a:bodyPr>
          <a:lstStyle/>
          <a:p>
            <a:pPr algn="just">
              <a:lnSpc>
                <a:spcPts val="6379"/>
              </a:lnSpc>
            </a:pPr>
            <a:r>
              <a:rPr lang="en-US" sz="4556" dirty="0">
                <a:solidFill>
                  <a:srgbClr val="000000"/>
                </a:solidFill>
                <a:latin typeface="Coming Soon"/>
              </a:rPr>
              <a:t>  </a:t>
            </a:r>
            <a:r>
              <a:rPr lang="en-US" sz="4556" dirty="0" err="1">
                <a:solidFill>
                  <a:srgbClr val="000000"/>
                </a:solidFill>
                <a:latin typeface="Coming Soon"/>
              </a:rPr>
              <a:t>Repere</a:t>
            </a:r>
            <a:r>
              <a:rPr lang="en-US" sz="4556" dirty="0">
                <a:solidFill>
                  <a:srgbClr val="000000"/>
                </a:solidFill>
                <a:latin typeface="Coming Soon"/>
              </a:rPr>
              <a:t> </a:t>
            </a:r>
            <a:r>
              <a:rPr lang="en-US" sz="4556" dirty="0" err="1">
                <a:solidFill>
                  <a:srgbClr val="000000"/>
                </a:solidFill>
                <a:latin typeface="Coming Soon"/>
              </a:rPr>
              <a:t>metodologice</a:t>
            </a:r>
            <a:endParaRPr lang="en-US" sz="4556" dirty="0">
              <a:solidFill>
                <a:srgbClr val="000000"/>
              </a:solidFill>
              <a:latin typeface="Coming Soon"/>
            </a:endParaRPr>
          </a:p>
          <a:p>
            <a:pPr algn="just">
              <a:lnSpc>
                <a:spcPts val="6379"/>
              </a:lnSpc>
            </a:pPr>
            <a:r>
              <a:rPr lang="en-US" sz="4556" dirty="0">
                <a:solidFill>
                  <a:srgbClr val="000000"/>
                </a:solidFill>
                <a:latin typeface="Coming Soon"/>
              </a:rPr>
              <a:t>            </a:t>
            </a:r>
            <a:r>
              <a:rPr lang="en-US" sz="4556" dirty="0" err="1">
                <a:solidFill>
                  <a:srgbClr val="000000"/>
                </a:solidFill>
                <a:latin typeface="Coming Soon"/>
              </a:rPr>
              <a:t>pentr</a:t>
            </a:r>
            <a:r>
              <a:rPr lang="ro-RO" sz="4556" dirty="0">
                <a:solidFill>
                  <a:srgbClr val="000000"/>
                </a:solidFill>
                <a:latin typeface="Coming Soon"/>
              </a:rPr>
              <a:t>u</a:t>
            </a:r>
            <a:r>
              <a:rPr lang="en-US" sz="4556" dirty="0">
                <a:solidFill>
                  <a:srgbClr val="000000"/>
                </a:solidFill>
                <a:latin typeface="Coming Soon"/>
              </a:rPr>
              <a:t> </a:t>
            </a:r>
          </a:p>
          <a:p>
            <a:pPr algn="just">
              <a:lnSpc>
                <a:spcPts val="6379"/>
              </a:lnSpc>
              <a:spcBef>
                <a:spcPct val="0"/>
              </a:spcBef>
            </a:pPr>
            <a:r>
              <a:rPr lang="en-US" sz="4556" dirty="0" err="1">
                <a:solidFill>
                  <a:srgbClr val="000000"/>
                </a:solidFill>
                <a:latin typeface="Coming Soon"/>
              </a:rPr>
              <a:t>aplicarea</a:t>
            </a:r>
            <a:r>
              <a:rPr lang="en-US" sz="4556" dirty="0">
                <a:solidFill>
                  <a:srgbClr val="000000"/>
                </a:solidFill>
                <a:latin typeface="Coming Soon"/>
              </a:rPr>
              <a:t> </a:t>
            </a:r>
            <a:r>
              <a:rPr lang="en-US" sz="4556" dirty="0" err="1">
                <a:solidFill>
                  <a:srgbClr val="000000"/>
                </a:solidFill>
                <a:latin typeface="Coming Soon"/>
              </a:rPr>
              <a:t>curriculumului</a:t>
            </a:r>
            <a:endParaRPr lang="en-US" sz="4556" dirty="0">
              <a:solidFill>
                <a:srgbClr val="000000"/>
              </a:solidFill>
              <a:latin typeface="Coming Soon"/>
            </a:endParaRPr>
          </a:p>
        </p:txBody>
      </p:sp>
      <p:sp>
        <p:nvSpPr>
          <p:cNvPr id="14" name="TextBox 14"/>
          <p:cNvSpPr txBox="1"/>
          <p:nvPr/>
        </p:nvSpPr>
        <p:spPr>
          <a:xfrm>
            <a:off x="6643599" y="5077462"/>
            <a:ext cx="4456416" cy="1735219"/>
          </a:xfrm>
          <a:prstGeom prst="rect">
            <a:avLst/>
          </a:prstGeom>
        </p:spPr>
        <p:txBody>
          <a:bodyPr lIns="0" tIns="0" rIns="0" bIns="0" rtlCol="0" anchor="t">
            <a:spAutoFit/>
          </a:bodyPr>
          <a:lstStyle/>
          <a:p>
            <a:pPr algn="just">
              <a:lnSpc>
                <a:spcPts val="4877"/>
              </a:lnSpc>
            </a:pPr>
            <a:r>
              <a:rPr lang="en-US" sz="3484">
                <a:solidFill>
                  <a:srgbClr val="000000"/>
                </a:solidFill>
                <a:latin typeface="Coming Soon"/>
              </a:rPr>
              <a:t>    clasa a XI-a</a:t>
            </a:r>
          </a:p>
          <a:p>
            <a:pPr algn="just">
              <a:lnSpc>
                <a:spcPts val="4037"/>
              </a:lnSpc>
            </a:pPr>
            <a:r>
              <a:rPr lang="en-US" sz="2883">
                <a:solidFill>
                  <a:srgbClr val="000000"/>
                </a:solidFill>
                <a:latin typeface="Coming Soon"/>
              </a:rPr>
              <a:t>an școlar 2023-2024</a:t>
            </a:r>
          </a:p>
          <a:p>
            <a:pPr algn="just">
              <a:lnSpc>
                <a:spcPts val="5344"/>
              </a:lnSpc>
              <a:spcBef>
                <a:spcPct val="0"/>
              </a:spcBef>
            </a:pPr>
            <a:endParaRPr lang="en-US" sz="2883">
              <a:solidFill>
                <a:srgbClr val="000000"/>
              </a:solidFill>
              <a:latin typeface="Coming Soon"/>
            </a:endParaRPr>
          </a:p>
        </p:txBody>
      </p:sp>
      <p:sp>
        <p:nvSpPr>
          <p:cNvPr id="15" name="TextBox 15"/>
          <p:cNvSpPr txBox="1"/>
          <p:nvPr/>
        </p:nvSpPr>
        <p:spPr>
          <a:xfrm>
            <a:off x="5640699" y="352002"/>
            <a:ext cx="5162629" cy="572529"/>
          </a:xfrm>
          <a:prstGeom prst="rect">
            <a:avLst/>
          </a:prstGeom>
        </p:spPr>
        <p:txBody>
          <a:bodyPr lIns="0" tIns="0" rIns="0" bIns="0" rtlCol="0" anchor="t">
            <a:spAutoFit/>
          </a:bodyPr>
          <a:lstStyle/>
          <a:p>
            <a:pPr algn="ctr">
              <a:lnSpc>
                <a:spcPts val="4853"/>
              </a:lnSpc>
            </a:pPr>
            <a:r>
              <a:rPr lang="en-US" sz="3466">
                <a:solidFill>
                  <a:srgbClr val="000000"/>
                </a:solidFill>
                <a:latin typeface="Pirou"/>
              </a:rPr>
              <a:t>DISCIPLINA RELIGIE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4132" y="2133971"/>
            <a:ext cx="6794901" cy="3735573"/>
            <a:chOff x="0" y="0"/>
            <a:chExt cx="3330834" cy="1831163"/>
          </a:xfrm>
        </p:grpSpPr>
        <p:sp>
          <p:nvSpPr>
            <p:cNvPr id="3" name="Freeform 3"/>
            <p:cNvSpPr/>
            <p:nvPr/>
          </p:nvSpPr>
          <p:spPr>
            <a:xfrm>
              <a:off x="10160" y="16510"/>
              <a:ext cx="3307974" cy="1803223"/>
            </a:xfrm>
            <a:custGeom>
              <a:avLst/>
              <a:gdLst/>
              <a:ahLst/>
              <a:cxnLst/>
              <a:rect l="l" t="t" r="r" b="b"/>
              <a:pathLst>
                <a:path w="3307974" h="1803223">
                  <a:moveTo>
                    <a:pt x="3307974" y="1803223"/>
                  </a:moveTo>
                  <a:lnTo>
                    <a:pt x="0" y="1795603"/>
                  </a:lnTo>
                  <a:lnTo>
                    <a:pt x="0" y="638632"/>
                  </a:lnTo>
                  <a:lnTo>
                    <a:pt x="17780" y="19050"/>
                  </a:lnTo>
                  <a:lnTo>
                    <a:pt x="1647456" y="0"/>
                  </a:lnTo>
                  <a:lnTo>
                    <a:pt x="3288924" y="5080"/>
                  </a:lnTo>
                  <a:close/>
                </a:path>
              </a:pathLst>
            </a:custGeom>
            <a:solidFill>
              <a:srgbClr val="FFFFFF">
                <a:alpha val="72941"/>
              </a:srgbClr>
            </a:solidFill>
          </p:spPr>
          <p:txBody>
            <a:bodyPr/>
            <a:lstStyle/>
            <a:p>
              <a:endParaRPr lang="en-GB" sz="1200"/>
            </a:p>
          </p:txBody>
        </p:sp>
        <p:sp>
          <p:nvSpPr>
            <p:cNvPr id="4" name="Freeform 4"/>
            <p:cNvSpPr/>
            <p:nvPr/>
          </p:nvSpPr>
          <p:spPr>
            <a:xfrm>
              <a:off x="-3810" y="0"/>
              <a:ext cx="3337184" cy="1829893"/>
            </a:xfrm>
            <a:custGeom>
              <a:avLst/>
              <a:gdLst/>
              <a:ahLst/>
              <a:cxnLst/>
              <a:rect l="l" t="t" r="r" b="b"/>
              <a:pathLst>
                <a:path w="3337184" h="1829893">
                  <a:moveTo>
                    <a:pt x="3302894" y="21590"/>
                  </a:moveTo>
                  <a:cubicBezTo>
                    <a:pt x="3304164" y="34290"/>
                    <a:pt x="3304164" y="44450"/>
                    <a:pt x="3305434" y="54610"/>
                  </a:cubicBezTo>
                  <a:cubicBezTo>
                    <a:pt x="3307973" y="90705"/>
                    <a:pt x="3309244" y="128880"/>
                    <a:pt x="3311784" y="165691"/>
                  </a:cubicBezTo>
                  <a:cubicBezTo>
                    <a:pt x="3311784" y="218862"/>
                    <a:pt x="3324484" y="1267297"/>
                    <a:pt x="3330834" y="1320468"/>
                  </a:cubicBezTo>
                  <a:cubicBezTo>
                    <a:pt x="3337184" y="1400907"/>
                    <a:pt x="3333373" y="1482709"/>
                    <a:pt x="3333373" y="1563148"/>
                  </a:cubicBezTo>
                  <a:cubicBezTo>
                    <a:pt x="3333373" y="1634044"/>
                    <a:pt x="3334644" y="1699486"/>
                    <a:pt x="3335914" y="1768933"/>
                  </a:cubicBezTo>
                  <a:cubicBezTo>
                    <a:pt x="3335914" y="1790523"/>
                    <a:pt x="3335914" y="1804493"/>
                    <a:pt x="3335914" y="1828623"/>
                  </a:cubicBezTo>
                  <a:cubicBezTo>
                    <a:pt x="3313054" y="1828623"/>
                    <a:pt x="3292734" y="1829893"/>
                    <a:pt x="3267150" y="1828623"/>
                  </a:cubicBezTo>
                  <a:cubicBezTo>
                    <a:pt x="3100953" y="1823543"/>
                    <a:pt x="2932198" y="1829893"/>
                    <a:pt x="2766001" y="1824813"/>
                  </a:cubicBezTo>
                  <a:cubicBezTo>
                    <a:pt x="2666282" y="1821003"/>
                    <a:pt x="2569120" y="1823543"/>
                    <a:pt x="2469402" y="1821003"/>
                  </a:cubicBezTo>
                  <a:cubicBezTo>
                    <a:pt x="2423378" y="1819733"/>
                    <a:pt x="2377354" y="1818463"/>
                    <a:pt x="2331330" y="1817193"/>
                  </a:cubicBezTo>
                  <a:cubicBezTo>
                    <a:pt x="2303204" y="1817193"/>
                    <a:pt x="2277635" y="1818463"/>
                    <a:pt x="2249509" y="1818463"/>
                  </a:cubicBezTo>
                  <a:cubicBezTo>
                    <a:pt x="2177917" y="1817193"/>
                    <a:pt x="1981036" y="1818463"/>
                    <a:pt x="1909443" y="1817193"/>
                  </a:cubicBezTo>
                  <a:cubicBezTo>
                    <a:pt x="1858306" y="1815923"/>
                    <a:pt x="835551" y="1824813"/>
                    <a:pt x="784413" y="1823543"/>
                  </a:cubicBezTo>
                  <a:cubicBezTo>
                    <a:pt x="771629" y="1823543"/>
                    <a:pt x="756288" y="1824813"/>
                    <a:pt x="743503" y="1824813"/>
                  </a:cubicBezTo>
                  <a:cubicBezTo>
                    <a:pt x="712821" y="1824813"/>
                    <a:pt x="684695" y="1826083"/>
                    <a:pt x="654012" y="1826083"/>
                  </a:cubicBezTo>
                  <a:cubicBezTo>
                    <a:pt x="577306" y="1826083"/>
                    <a:pt x="503156" y="1824813"/>
                    <a:pt x="426449" y="1823543"/>
                  </a:cubicBezTo>
                  <a:cubicBezTo>
                    <a:pt x="380425" y="1822273"/>
                    <a:pt x="334401" y="1821003"/>
                    <a:pt x="290934" y="1819733"/>
                  </a:cubicBezTo>
                  <a:cubicBezTo>
                    <a:pt x="209114" y="1818463"/>
                    <a:pt x="127294" y="1817193"/>
                    <a:pt x="48260" y="1817193"/>
                  </a:cubicBezTo>
                  <a:cubicBezTo>
                    <a:pt x="38100" y="1817193"/>
                    <a:pt x="29210" y="1817193"/>
                    <a:pt x="19050" y="1815923"/>
                  </a:cubicBezTo>
                  <a:cubicBezTo>
                    <a:pt x="10160" y="1814653"/>
                    <a:pt x="5080" y="1808303"/>
                    <a:pt x="7620" y="1799413"/>
                  </a:cubicBezTo>
                  <a:cubicBezTo>
                    <a:pt x="16510" y="1767655"/>
                    <a:pt x="12700" y="1733570"/>
                    <a:pt x="11430" y="1698123"/>
                  </a:cubicBezTo>
                  <a:cubicBezTo>
                    <a:pt x="10160" y="1625864"/>
                    <a:pt x="6350" y="1554968"/>
                    <a:pt x="7620" y="1482709"/>
                  </a:cubicBezTo>
                  <a:cubicBezTo>
                    <a:pt x="5080" y="1392727"/>
                    <a:pt x="0" y="278851"/>
                    <a:pt x="7620" y="187505"/>
                  </a:cubicBezTo>
                  <a:cubicBezTo>
                    <a:pt x="8890" y="169781"/>
                    <a:pt x="7620" y="150694"/>
                    <a:pt x="8890" y="132970"/>
                  </a:cubicBezTo>
                  <a:cubicBezTo>
                    <a:pt x="10160" y="104339"/>
                    <a:pt x="12700" y="72981"/>
                    <a:pt x="13970" y="44450"/>
                  </a:cubicBezTo>
                  <a:cubicBezTo>
                    <a:pt x="13970" y="41910"/>
                    <a:pt x="15240" y="39370"/>
                    <a:pt x="16510" y="38100"/>
                  </a:cubicBezTo>
                  <a:cubicBezTo>
                    <a:pt x="38100" y="35560"/>
                    <a:pt x="63371" y="30480"/>
                    <a:pt x="104282" y="29210"/>
                  </a:cubicBezTo>
                  <a:cubicBezTo>
                    <a:pt x="173318" y="25400"/>
                    <a:pt x="242353" y="22860"/>
                    <a:pt x="313946" y="20320"/>
                  </a:cubicBezTo>
                  <a:cubicBezTo>
                    <a:pt x="362527" y="17780"/>
                    <a:pt x="411108" y="16510"/>
                    <a:pt x="457132" y="13970"/>
                  </a:cubicBezTo>
                  <a:cubicBezTo>
                    <a:pt x="503156" y="11430"/>
                    <a:pt x="551737" y="8890"/>
                    <a:pt x="597761" y="8890"/>
                  </a:cubicBezTo>
                  <a:cubicBezTo>
                    <a:pt x="648898" y="7620"/>
                    <a:pt x="700036" y="10160"/>
                    <a:pt x="751174" y="8890"/>
                  </a:cubicBezTo>
                  <a:cubicBezTo>
                    <a:pt x="815096" y="8890"/>
                    <a:pt x="1973366" y="6350"/>
                    <a:pt x="2037288" y="5080"/>
                  </a:cubicBezTo>
                  <a:cubicBezTo>
                    <a:pt x="2098653" y="3810"/>
                    <a:pt x="2160019" y="2540"/>
                    <a:pt x="2223941" y="2540"/>
                  </a:cubicBezTo>
                  <a:cubicBezTo>
                    <a:pt x="2328773" y="1270"/>
                    <a:pt x="2431048" y="0"/>
                    <a:pt x="2535881" y="0"/>
                  </a:cubicBezTo>
                  <a:cubicBezTo>
                    <a:pt x="2579348" y="0"/>
                    <a:pt x="2625372" y="2540"/>
                    <a:pt x="2668839" y="2540"/>
                  </a:cubicBezTo>
                  <a:cubicBezTo>
                    <a:pt x="2789012" y="3810"/>
                    <a:pt x="2911743" y="5080"/>
                    <a:pt x="3031917" y="7620"/>
                  </a:cubicBezTo>
                  <a:cubicBezTo>
                    <a:pt x="3095839" y="8890"/>
                    <a:pt x="3159761" y="12700"/>
                    <a:pt x="3223683" y="16510"/>
                  </a:cubicBezTo>
                  <a:cubicBezTo>
                    <a:pt x="3239025" y="16510"/>
                    <a:pt x="3254366" y="16510"/>
                    <a:pt x="3267150" y="16510"/>
                  </a:cubicBezTo>
                  <a:cubicBezTo>
                    <a:pt x="3283844" y="17780"/>
                    <a:pt x="3292734" y="20320"/>
                    <a:pt x="3302894" y="21590"/>
                  </a:cubicBezTo>
                  <a:close/>
                  <a:moveTo>
                    <a:pt x="3313054" y="1812113"/>
                  </a:moveTo>
                  <a:cubicBezTo>
                    <a:pt x="3314324" y="1795603"/>
                    <a:pt x="3315594" y="1782903"/>
                    <a:pt x="3315594" y="1770203"/>
                  </a:cubicBezTo>
                  <a:cubicBezTo>
                    <a:pt x="3314324" y="1692669"/>
                    <a:pt x="3313054" y="1620410"/>
                    <a:pt x="3313054" y="1542698"/>
                  </a:cubicBezTo>
                  <a:cubicBezTo>
                    <a:pt x="3313054" y="1507250"/>
                    <a:pt x="3315594" y="1471803"/>
                    <a:pt x="3314324" y="1436355"/>
                  </a:cubicBezTo>
                  <a:cubicBezTo>
                    <a:pt x="3314324" y="1403634"/>
                    <a:pt x="3313054" y="1369550"/>
                    <a:pt x="3311784" y="1336829"/>
                  </a:cubicBezTo>
                  <a:cubicBezTo>
                    <a:pt x="3306704" y="1286384"/>
                    <a:pt x="3295274" y="242040"/>
                    <a:pt x="3295274" y="191595"/>
                  </a:cubicBezTo>
                  <a:cubicBezTo>
                    <a:pt x="3292734" y="149330"/>
                    <a:pt x="3290194" y="105702"/>
                    <a:pt x="3287654" y="63500"/>
                  </a:cubicBezTo>
                  <a:cubicBezTo>
                    <a:pt x="3286384" y="44450"/>
                    <a:pt x="3285114" y="43180"/>
                    <a:pt x="3259480" y="41910"/>
                  </a:cubicBezTo>
                  <a:cubicBezTo>
                    <a:pt x="3251809" y="41910"/>
                    <a:pt x="3246695" y="41910"/>
                    <a:pt x="3239025" y="40640"/>
                  </a:cubicBezTo>
                  <a:cubicBezTo>
                    <a:pt x="3175102" y="36830"/>
                    <a:pt x="3108623" y="31750"/>
                    <a:pt x="3044701" y="30480"/>
                  </a:cubicBezTo>
                  <a:cubicBezTo>
                    <a:pt x="2888731" y="26670"/>
                    <a:pt x="2730204" y="25400"/>
                    <a:pt x="2574234" y="22860"/>
                  </a:cubicBezTo>
                  <a:cubicBezTo>
                    <a:pt x="2551222" y="22860"/>
                    <a:pt x="2525653" y="22860"/>
                    <a:pt x="2502641" y="22860"/>
                  </a:cubicBezTo>
                  <a:cubicBezTo>
                    <a:pt x="2464288" y="22860"/>
                    <a:pt x="2425935" y="22860"/>
                    <a:pt x="2390138" y="22860"/>
                  </a:cubicBezTo>
                  <a:cubicBezTo>
                    <a:pt x="2308318" y="22860"/>
                    <a:pt x="2226498" y="22860"/>
                    <a:pt x="2147234" y="24130"/>
                  </a:cubicBezTo>
                  <a:cubicBezTo>
                    <a:pt x="2078198" y="25400"/>
                    <a:pt x="914815" y="29210"/>
                    <a:pt x="845779" y="29210"/>
                  </a:cubicBezTo>
                  <a:cubicBezTo>
                    <a:pt x="733276" y="29210"/>
                    <a:pt x="620773" y="26670"/>
                    <a:pt x="508270" y="33020"/>
                  </a:cubicBezTo>
                  <a:cubicBezTo>
                    <a:pt x="449461" y="36830"/>
                    <a:pt x="393210" y="36830"/>
                    <a:pt x="336958" y="38100"/>
                  </a:cubicBezTo>
                  <a:cubicBezTo>
                    <a:pt x="239797" y="41910"/>
                    <a:pt x="142635" y="45720"/>
                    <a:pt x="49530" y="50800"/>
                  </a:cubicBezTo>
                  <a:cubicBezTo>
                    <a:pt x="36830" y="50800"/>
                    <a:pt x="34290" y="53340"/>
                    <a:pt x="33020" y="68891"/>
                  </a:cubicBezTo>
                  <a:cubicBezTo>
                    <a:pt x="31750" y="93432"/>
                    <a:pt x="31750" y="117973"/>
                    <a:pt x="30480" y="142513"/>
                  </a:cubicBezTo>
                  <a:cubicBezTo>
                    <a:pt x="29210" y="183415"/>
                    <a:pt x="26670" y="222952"/>
                    <a:pt x="25400" y="263854"/>
                  </a:cubicBezTo>
                  <a:cubicBezTo>
                    <a:pt x="20320" y="307482"/>
                    <a:pt x="26670" y="1373640"/>
                    <a:pt x="29210" y="1417268"/>
                  </a:cubicBezTo>
                  <a:cubicBezTo>
                    <a:pt x="29210" y="1463622"/>
                    <a:pt x="29210" y="1511340"/>
                    <a:pt x="30480" y="1557695"/>
                  </a:cubicBezTo>
                  <a:cubicBezTo>
                    <a:pt x="30480" y="1591779"/>
                    <a:pt x="33020" y="1625864"/>
                    <a:pt x="33020" y="1659948"/>
                  </a:cubicBezTo>
                  <a:cubicBezTo>
                    <a:pt x="33020" y="1696759"/>
                    <a:pt x="33020" y="1733570"/>
                    <a:pt x="31750" y="1770203"/>
                  </a:cubicBezTo>
                  <a:cubicBezTo>
                    <a:pt x="31750" y="1774013"/>
                    <a:pt x="31750" y="1776553"/>
                    <a:pt x="31750" y="1780363"/>
                  </a:cubicBezTo>
                  <a:cubicBezTo>
                    <a:pt x="31750" y="1790523"/>
                    <a:pt x="35560" y="1794333"/>
                    <a:pt x="44450" y="1794333"/>
                  </a:cubicBezTo>
                  <a:cubicBezTo>
                    <a:pt x="68485" y="1794333"/>
                    <a:pt x="104282" y="1795603"/>
                    <a:pt x="137521" y="1795603"/>
                  </a:cubicBezTo>
                  <a:cubicBezTo>
                    <a:pt x="186102" y="1795603"/>
                    <a:pt x="237240" y="1793063"/>
                    <a:pt x="285821" y="1795603"/>
                  </a:cubicBezTo>
                  <a:cubicBezTo>
                    <a:pt x="365084" y="1799413"/>
                    <a:pt x="444348" y="1801953"/>
                    <a:pt x="523611" y="1800683"/>
                  </a:cubicBezTo>
                  <a:cubicBezTo>
                    <a:pt x="574749" y="1799413"/>
                    <a:pt x="623330" y="1801953"/>
                    <a:pt x="674467" y="1801953"/>
                  </a:cubicBezTo>
                  <a:cubicBezTo>
                    <a:pt x="748617" y="1801953"/>
                    <a:pt x="822767" y="1800683"/>
                    <a:pt x="896916" y="1801953"/>
                  </a:cubicBezTo>
                  <a:cubicBezTo>
                    <a:pt x="1006863" y="1803223"/>
                    <a:pt x="2213713" y="1793063"/>
                    <a:pt x="2326216" y="1795603"/>
                  </a:cubicBezTo>
                  <a:cubicBezTo>
                    <a:pt x="2374797" y="1796873"/>
                    <a:pt x="2423378" y="1798143"/>
                    <a:pt x="2469402" y="1798143"/>
                  </a:cubicBezTo>
                  <a:cubicBezTo>
                    <a:pt x="2553779" y="1800683"/>
                    <a:pt x="2635599" y="1796873"/>
                    <a:pt x="2719977" y="1800683"/>
                  </a:cubicBezTo>
                  <a:cubicBezTo>
                    <a:pt x="2789012" y="1803223"/>
                    <a:pt x="2858048" y="1803223"/>
                    <a:pt x="2927084" y="1805763"/>
                  </a:cubicBezTo>
                  <a:cubicBezTo>
                    <a:pt x="3029360" y="1809573"/>
                    <a:pt x="3131635" y="1812113"/>
                    <a:pt x="3233911" y="1813383"/>
                  </a:cubicBezTo>
                  <a:cubicBezTo>
                    <a:pt x="3272264" y="1813383"/>
                    <a:pt x="3292734" y="1812113"/>
                    <a:pt x="3313054" y="1812113"/>
                  </a:cubicBezTo>
                  <a:close/>
                </a:path>
              </a:pathLst>
            </a:custGeom>
            <a:solidFill>
              <a:srgbClr val="000000">
                <a:alpha val="72941"/>
              </a:srgbClr>
            </a:solidFill>
          </p:spPr>
          <p:txBody>
            <a:bodyPr/>
            <a:lstStyle/>
            <a:p>
              <a:endParaRPr lang="en-GB" sz="1200"/>
            </a:p>
          </p:txBody>
        </p:sp>
      </p:grpSp>
      <p:sp>
        <p:nvSpPr>
          <p:cNvPr id="5" name="Freeform 5"/>
          <p:cNvSpPr/>
          <p:nvPr/>
        </p:nvSpPr>
        <p:spPr>
          <a:xfrm rot="-1463890">
            <a:off x="-948671" y="-125080"/>
            <a:ext cx="2545605" cy="1807379"/>
          </a:xfrm>
          <a:custGeom>
            <a:avLst/>
            <a:gdLst/>
            <a:ahLst/>
            <a:cxnLst/>
            <a:rect l="l" t="t" r="r" b="b"/>
            <a:pathLst>
              <a:path w="3818408" h="2711069">
                <a:moveTo>
                  <a:pt x="0" y="0"/>
                </a:moveTo>
                <a:lnTo>
                  <a:pt x="3818408" y="0"/>
                </a:lnTo>
                <a:lnTo>
                  <a:pt x="3818408" y="2711069"/>
                </a:lnTo>
                <a:lnTo>
                  <a:pt x="0" y="2711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6" name="Freeform 6"/>
          <p:cNvSpPr/>
          <p:nvPr/>
        </p:nvSpPr>
        <p:spPr>
          <a:xfrm>
            <a:off x="7548392" y="451141"/>
            <a:ext cx="4189722" cy="5800259"/>
          </a:xfrm>
          <a:custGeom>
            <a:avLst/>
            <a:gdLst/>
            <a:ahLst/>
            <a:cxnLst/>
            <a:rect l="l" t="t" r="r" b="b"/>
            <a:pathLst>
              <a:path w="6284583" h="8700388">
                <a:moveTo>
                  <a:pt x="0" y="0"/>
                </a:moveTo>
                <a:lnTo>
                  <a:pt x="6284582" y="0"/>
                </a:lnTo>
                <a:lnTo>
                  <a:pt x="6284582" y="8700387"/>
                </a:lnTo>
                <a:lnTo>
                  <a:pt x="0" y="8700387"/>
                </a:lnTo>
                <a:lnTo>
                  <a:pt x="0" y="0"/>
                </a:lnTo>
                <a:close/>
              </a:path>
            </a:pathLst>
          </a:custGeom>
          <a:blipFill>
            <a:blip r:embed="rId4"/>
            <a:stretch>
              <a:fillRect l="-135714" t="-26214" r="-140022" b="-26452"/>
            </a:stretch>
          </a:blipFill>
        </p:spPr>
        <p:txBody>
          <a:bodyPr/>
          <a:lstStyle/>
          <a:p>
            <a:endParaRPr lang="en-GB" sz="1200"/>
          </a:p>
        </p:txBody>
      </p:sp>
      <p:sp>
        <p:nvSpPr>
          <p:cNvPr id="7" name="TextBox 7"/>
          <p:cNvSpPr txBox="1"/>
          <p:nvPr/>
        </p:nvSpPr>
        <p:spPr>
          <a:xfrm>
            <a:off x="394331" y="2531138"/>
            <a:ext cx="6447203" cy="2198294"/>
          </a:xfrm>
          <a:prstGeom prst="rect">
            <a:avLst/>
          </a:prstGeom>
        </p:spPr>
        <p:txBody>
          <a:bodyPr lIns="0" tIns="0" rIns="0" bIns="0" rtlCol="0" anchor="t">
            <a:spAutoFit/>
          </a:bodyPr>
          <a:lstStyle/>
          <a:p>
            <a:pPr algn="ctr">
              <a:lnSpc>
                <a:spcPts val="2875"/>
              </a:lnSpc>
              <a:spcBef>
                <a:spcPct val="0"/>
              </a:spcBef>
            </a:pPr>
            <a:r>
              <a:rPr lang="en-US" sz="2053" dirty="0" err="1">
                <a:solidFill>
                  <a:srgbClr val="000000"/>
                </a:solidFill>
                <a:latin typeface="Coming Soon"/>
              </a:rPr>
              <a:t>Cultul</a:t>
            </a:r>
            <a:r>
              <a:rPr lang="en-US" sz="2053" dirty="0">
                <a:solidFill>
                  <a:srgbClr val="000000"/>
                </a:solidFill>
                <a:latin typeface="Coming Soon"/>
              </a:rPr>
              <a:t> </a:t>
            </a:r>
            <a:r>
              <a:rPr lang="en-US" sz="2053" dirty="0" err="1">
                <a:solidFill>
                  <a:srgbClr val="000000"/>
                </a:solidFill>
                <a:latin typeface="Coming Soon"/>
              </a:rPr>
              <a:t>Ortodox</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Baptist, </a:t>
            </a:r>
            <a:r>
              <a:rPr lang="en-US" sz="2053" dirty="0" err="1">
                <a:solidFill>
                  <a:srgbClr val="000000"/>
                </a:solidFill>
                <a:latin typeface="Coming Soon"/>
              </a:rPr>
              <a:t>Cultul</a:t>
            </a:r>
            <a:r>
              <a:rPr lang="en-US" sz="2053" dirty="0">
                <a:solidFill>
                  <a:srgbClr val="000000"/>
                </a:solidFill>
                <a:latin typeface="Coming Soon"/>
              </a:rPr>
              <a:t> </a:t>
            </a:r>
            <a:r>
              <a:rPr lang="en-US" sz="2053" dirty="0" err="1">
                <a:solidFill>
                  <a:srgbClr val="000000"/>
                </a:solidFill>
                <a:latin typeface="Coming Soon"/>
              </a:rPr>
              <a:t>Creștin</a:t>
            </a:r>
            <a:r>
              <a:rPr lang="en-US" sz="2053" dirty="0">
                <a:solidFill>
                  <a:srgbClr val="000000"/>
                </a:solidFill>
                <a:latin typeface="Coming Soon"/>
              </a:rPr>
              <a:t> </a:t>
            </a:r>
            <a:r>
              <a:rPr lang="en-US" sz="2053" dirty="0" err="1">
                <a:solidFill>
                  <a:srgbClr val="000000"/>
                </a:solidFill>
                <a:latin typeface="Coming Soon"/>
              </a:rPr>
              <a:t>după</a:t>
            </a:r>
            <a:r>
              <a:rPr lang="en-US" sz="2053" dirty="0">
                <a:solidFill>
                  <a:srgbClr val="000000"/>
                </a:solidFill>
                <a:latin typeface="Coming Soon"/>
              </a:rPr>
              <a:t> </a:t>
            </a:r>
            <a:r>
              <a:rPr lang="en-US" sz="2053" dirty="0" err="1">
                <a:solidFill>
                  <a:srgbClr val="000000"/>
                </a:solidFill>
                <a:latin typeface="Coming Soon"/>
              </a:rPr>
              <a:t>Evanghelie</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Adventist de </a:t>
            </a:r>
            <a:r>
              <a:rPr lang="en-US" sz="2053" dirty="0" err="1">
                <a:solidFill>
                  <a:srgbClr val="000000"/>
                </a:solidFill>
                <a:latin typeface="Coming Soon"/>
              </a:rPr>
              <a:t>Ziua</a:t>
            </a:r>
            <a:r>
              <a:rPr lang="en-US" sz="2053" dirty="0">
                <a:solidFill>
                  <a:srgbClr val="000000"/>
                </a:solidFill>
                <a:latin typeface="Coming Soon"/>
              </a:rPr>
              <a:t> a </a:t>
            </a:r>
            <a:r>
              <a:rPr lang="en-US" sz="2053" dirty="0" err="1">
                <a:solidFill>
                  <a:srgbClr val="000000"/>
                </a:solidFill>
                <a:latin typeface="Coming Soon"/>
              </a:rPr>
              <a:t>Șaptea</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Greco-</a:t>
            </a:r>
            <a:r>
              <a:rPr lang="en-US" sz="2053" dirty="0" err="1">
                <a:solidFill>
                  <a:srgbClr val="000000"/>
                </a:solidFill>
                <a:latin typeface="Coming Soon"/>
              </a:rPr>
              <a:t>Catolic</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a:t>
            </a:r>
            <a:r>
              <a:rPr lang="en-US" sz="2053" dirty="0" err="1">
                <a:solidFill>
                  <a:srgbClr val="000000"/>
                </a:solidFill>
                <a:latin typeface="Coming Soon"/>
              </a:rPr>
              <a:t>Ortodox</a:t>
            </a:r>
            <a:r>
              <a:rPr lang="en-US" sz="2053" dirty="0">
                <a:solidFill>
                  <a:srgbClr val="000000"/>
                </a:solidFill>
                <a:latin typeface="Coming Soon"/>
              </a:rPr>
              <a:t> de </a:t>
            </a:r>
            <a:r>
              <a:rPr lang="en-US" sz="2053" dirty="0" err="1">
                <a:solidFill>
                  <a:srgbClr val="000000"/>
                </a:solidFill>
                <a:latin typeface="Coming Soon"/>
              </a:rPr>
              <a:t>Rit</a:t>
            </a:r>
            <a:r>
              <a:rPr lang="en-US" sz="2053" dirty="0">
                <a:solidFill>
                  <a:srgbClr val="000000"/>
                </a:solidFill>
                <a:latin typeface="Coming Soon"/>
              </a:rPr>
              <a:t> </a:t>
            </a:r>
            <a:r>
              <a:rPr lang="en-US" sz="2053" dirty="0" err="1">
                <a:solidFill>
                  <a:srgbClr val="000000"/>
                </a:solidFill>
                <a:latin typeface="Coming Soon"/>
              </a:rPr>
              <a:t>Vechi</a:t>
            </a:r>
            <a:r>
              <a:rPr lang="en-US" sz="2053" dirty="0">
                <a:solidFill>
                  <a:srgbClr val="000000"/>
                </a:solidFill>
                <a:latin typeface="Coming Soon"/>
              </a:rPr>
              <a:t> (</a:t>
            </a:r>
            <a:r>
              <a:rPr lang="en-US" sz="2053" dirty="0" err="1">
                <a:solidFill>
                  <a:srgbClr val="000000"/>
                </a:solidFill>
                <a:latin typeface="Coming Soon"/>
              </a:rPr>
              <a:t>ruși</a:t>
            </a:r>
            <a:r>
              <a:rPr lang="en-US" sz="2053" dirty="0">
                <a:solidFill>
                  <a:srgbClr val="000000"/>
                </a:solidFill>
                <a:latin typeface="Coming Soon"/>
              </a:rPr>
              <a:t> </a:t>
            </a:r>
            <a:r>
              <a:rPr lang="en-US" sz="2053" dirty="0" err="1">
                <a:solidFill>
                  <a:srgbClr val="000000"/>
                </a:solidFill>
                <a:latin typeface="Coming Soon"/>
              </a:rPr>
              <a:t>lipoveni</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Romano-</a:t>
            </a:r>
            <a:r>
              <a:rPr lang="en-US" sz="2053" dirty="0" err="1">
                <a:solidFill>
                  <a:srgbClr val="000000"/>
                </a:solidFill>
                <a:latin typeface="Coming Soon"/>
              </a:rPr>
              <a:t>Catolic</a:t>
            </a:r>
            <a:r>
              <a:rPr lang="en-US" sz="2053" dirty="0">
                <a:solidFill>
                  <a:srgbClr val="000000"/>
                </a:solidFill>
                <a:latin typeface="Coming Soon"/>
              </a:rPr>
              <a:t> de </a:t>
            </a:r>
            <a:r>
              <a:rPr lang="en-US" sz="2053" dirty="0" err="1">
                <a:solidFill>
                  <a:srgbClr val="000000"/>
                </a:solidFill>
                <a:latin typeface="Coming Soon"/>
              </a:rPr>
              <a:t>Limba</a:t>
            </a:r>
            <a:r>
              <a:rPr lang="en-US" sz="2053" dirty="0">
                <a:solidFill>
                  <a:srgbClr val="000000"/>
                </a:solidFill>
                <a:latin typeface="Coming Soon"/>
              </a:rPr>
              <a:t> </a:t>
            </a:r>
            <a:r>
              <a:rPr lang="en-US" sz="2053" dirty="0" err="1">
                <a:solidFill>
                  <a:srgbClr val="000000"/>
                </a:solidFill>
                <a:latin typeface="Coming Soon"/>
              </a:rPr>
              <a:t>Română</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a:t>
            </a:r>
            <a:r>
              <a:rPr lang="en-US" sz="2053" dirty="0" err="1">
                <a:solidFill>
                  <a:srgbClr val="000000"/>
                </a:solidFill>
                <a:latin typeface="Coming Soon"/>
              </a:rPr>
              <a:t>Creștin</a:t>
            </a:r>
            <a:r>
              <a:rPr lang="en-US" sz="2053" dirty="0">
                <a:solidFill>
                  <a:srgbClr val="000000"/>
                </a:solidFill>
                <a:latin typeface="Coming Soon"/>
              </a:rPr>
              <a:t> </a:t>
            </a:r>
            <a:r>
              <a:rPr lang="en-US" sz="2053" dirty="0" err="1">
                <a:solidFill>
                  <a:srgbClr val="000000"/>
                </a:solidFill>
                <a:latin typeface="Coming Soon"/>
              </a:rPr>
              <a:t>Penticostal</a:t>
            </a:r>
            <a:r>
              <a:rPr lang="en-US" sz="2053" dirty="0">
                <a:solidFill>
                  <a:srgbClr val="000000"/>
                </a:solidFill>
                <a:latin typeface="Coming Soon"/>
              </a:rPr>
              <a:t>, </a:t>
            </a:r>
            <a:r>
              <a:rPr lang="en-US" sz="2053" dirty="0" err="1">
                <a:solidFill>
                  <a:srgbClr val="000000"/>
                </a:solidFill>
                <a:latin typeface="Coming Soon"/>
              </a:rPr>
              <a:t>Cultul</a:t>
            </a:r>
            <a:r>
              <a:rPr lang="en-US" sz="2053" dirty="0">
                <a:solidFill>
                  <a:srgbClr val="000000"/>
                </a:solidFill>
                <a:latin typeface="Coming Soon"/>
              </a:rPr>
              <a:t> Unitarian, </a:t>
            </a:r>
            <a:r>
              <a:rPr lang="en-US" sz="2053" dirty="0" err="1">
                <a:solidFill>
                  <a:srgbClr val="000000"/>
                </a:solidFill>
                <a:latin typeface="Coming Soon"/>
              </a:rPr>
              <a:t>Cultul</a:t>
            </a:r>
            <a:r>
              <a:rPr lang="en-US" sz="2053" dirty="0">
                <a:solidFill>
                  <a:srgbClr val="000000"/>
                </a:solidFill>
                <a:latin typeface="Coming Soon"/>
              </a:rPr>
              <a:t> </a:t>
            </a:r>
            <a:r>
              <a:rPr lang="en-US" sz="2053" dirty="0" err="1">
                <a:solidFill>
                  <a:srgbClr val="000000"/>
                </a:solidFill>
                <a:latin typeface="Coming Soon"/>
              </a:rPr>
              <a:t>Ortodox</a:t>
            </a:r>
            <a:r>
              <a:rPr lang="en-US" sz="2053" dirty="0">
                <a:solidFill>
                  <a:srgbClr val="000000"/>
                </a:solidFill>
                <a:latin typeface="Coming Soon"/>
              </a:rPr>
              <a:t> </a:t>
            </a:r>
            <a:r>
              <a:rPr lang="en-US" sz="2053" dirty="0" err="1">
                <a:solidFill>
                  <a:srgbClr val="000000"/>
                </a:solidFill>
                <a:latin typeface="Coming Soon"/>
              </a:rPr>
              <a:t>Ucrainean</a:t>
            </a:r>
            <a:endParaRPr lang="en-US" sz="2053" dirty="0">
              <a:solidFill>
                <a:srgbClr val="000000"/>
              </a:solidFill>
              <a:latin typeface="Coming Soon"/>
            </a:endParaRPr>
          </a:p>
        </p:txBody>
      </p:sp>
      <p:sp>
        <p:nvSpPr>
          <p:cNvPr id="8" name="TextBox 8"/>
          <p:cNvSpPr txBox="1"/>
          <p:nvPr/>
        </p:nvSpPr>
        <p:spPr>
          <a:xfrm>
            <a:off x="-1116849" y="5114226"/>
            <a:ext cx="9469562" cy="316112"/>
          </a:xfrm>
          <a:prstGeom prst="rect">
            <a:avLst/>
          </a:prstGeom>
        </p:spPr>
        <p:txBody>
          <a:bodyPr lIns="0" tIns="0" rIns="0" bIns="0" rtlCol="0" anchor="t">
            <a:spAutoFit/>
          </a:bodyPr>
          <a:lstStyle/>
          <a:p>
            <a:pPr algn="ctr">
              <a:lnSpc>
                <a:spcPts val="2707"/>
              </a:lnSpc>
            </a:pPr>
            <a:r>
              <a:rPr lang="en-US" sz="1933" dirty="0">
                <a:solidFill>
                  <a:srgbClr val="000000"/>
                </a:solidFill>
                <a:latin typeface="DejaVu Serif Bold"/>
              </a:rPr>
              <a:t>Conf. univ. dr. </a:t>
            </a:r>
            <a:r>
              <a:rPr lang="en-US" sz="1933" dirty="0" err="1">
                <a:solidFill>
                  <a:srgbClr val="000000"/>
                </a:solidFill>
                <a:latin typeface="DejaVu Serif Bold"/>
              </a:rPr>
              <a:t>Vasile</a:t>
            </a:r>
            <a:r>
              <a:rPr lang="en-US" sz="1933" dirty="0">
                <a:solidFill>
                  <a:srgbClr val="000000"/>
                </a:solidFill>
                <a:latin typeface="DejaVu Serif Bold"/>
              </a:rPr>
              <a:t> </a:t>
            </a:r>
            <a:r>
              <a:rPr lang="en-US" sz="1933" dirty="0" err="1">
                <a:solidFill>
                  <a:srgbClr val="000000"/>
                </a:solidFill>
                <a:latin typeface="DejaVu Serif Bold"/>
              </a:rPr>
              <a:t>Timiș</a:t>
            </a:r>
            <a:r>
              <a:rPr lang="en-US" sz="1933" dirty="0">
                <a:solidFill>
                  <a:srgbClr val="000000"/>
                </a:solidFill>
                <a:latin typeface="DejaVu Serif Bold"/>
              </a:rPr>
              <a:t> - </a:t>
            </a:r>
            <a:r>
              <a:rPr lang="en-US" sz="1933" dirty="0" err="1">
                <a:solidFill>
                  <a:srgbClr val="000000"/>
                </a:solidFill>
                <a:latin typeface="DejaVu Serif Bold"/>
              </a:rPr>
              <a:t>coordonator</a:t>
            </a:r>
            <a:endParaRPr lang="en-US" sz="1933" dirty="0">
              <a:solidFill>
                <a:srgbClr val="000000"/>
              </a:solidFill>
              <a:latin typeface="DejaVu Serif Bold"/>
            </a:endParaRPr>
          </a:p>
        </p:txBody>
      </p:sp>
      <p:grpSp>
        <p:nvGrpSpPr>
          <p:cNvPr id="9" name="Group 9"/>
          <p:cNvGrpSpPr/>
          <p:nvPr/>
        </p:nvGrpSpPr>
        <p:grpSpPr>
          <a:xfrm>
            <a:off x="1223480" y="536342"/>
            <a:ext cx="5404023" cy="889458"/>
            <a:chOff x="0" y="0"/>
            <a:chExt cx="2649031" cy="436009"/>
          </a:xfrm>
        </p:grpSpPr>
        <p:sp>
          <p:nvSpPr>
            <p:cNvPr id="10" name="Freeform 10"/>
            <p:cNvSpPr/>
            <p:nvPr/>
          </p:nvSpPr>
          <p:spPr>
            <a:xfrm>
              <a:off x="10160" y="16510"/>
              <a:ext cx="2626171" cy="408069"/>
            </a:xfrm>
            <a:custGeom>
              <a:avLst/>
              <a:gdLst/>
              <a:ahLst/>
              <a:cxnLst/>
              <a:rect l="l" t="t" r="r" b="b"/>
              <a:pathLst>
                <a:path w="2626171" h="408069">
                  <a:moveTo>
                    <a:pt x="2626171" y="408069"/>
                  </a:moveTo>
                  <a:lnTo>
                    <a:pt x="0" y="400449"/>
                  </a:lnTo>
                  <a:lnTo>
                    <a:pt x="0" y="154756"/>
                  </a:lnTo>
                  <a:lnTo>
                    <a:pt x="17780" y="19050"/>
                  </a:lnTo>
                  <a:lnTo>
                    <a:pt x="1307431" y="0"/>
                  </a:lnTo>
                  <a:lnTo>
                    <a:pt x="2607121" y="5080"/>
                  </a:lnTo>
                  <a:close/>
                </a:path>
              </a:pathLst>
            </a:custGeom>
            <a:solidFill>
              <a:srgbClr val="FFFFFF">
                <a:alpha val="72941"/>
              </a:srgbClr>
            </a:solidFill>
          </p:spPr>
          <p:txBody>
            <a:bodyPr/>
            <a:lstStyle/>
            <a:p>
              <a:endParaRPr lang="en-GB" sz="1200"/>
            </a:p>
          </p:txBody>
        </p:sp>
        <p:sp>
          <p:nvSpPr>
            <p:cNvPr id="11" name="Freeform 11"/>
            <p:cNvSpPr/>
            <p:nvPr/>
          </p:nvSpPr>
          <p:spPr>
            <a:xfrm>
              <a:off x="-3810" y="0"/>
              <a:ext cx="2655381" cy="434739"/>
            </a:xfrm>
            <a:custGeom>
              <a:avLst/>
              <a:gdLst/>
              <a:ahLst/>
              <a:cxnLst/>
              <a:rect l="l" t="t" r="r" b="b"/>
              <a:pathLst>
                <a:path w="2655381" h="434739">
                  <a:moveTo>
                    <a:pt x="2621091" y="21590"/>
                  </a:moveTo>
                  <a:cubicBezTo>
                    <a:pt x="2622361" y="34290"/>
                    <a:pt x="2622361" y="44450"/>
                    <a:pt x="2623631" y="54610"/>
                  </a:cubicBezTo>
                  <a:cubicBezTo>
                    <a:pt x="2626171" y="69118"/>
                    <a:pt x="2627441" y="76027"/>
                    <a:pt x="2629981" y="82688"/>
                  </a:cubicBezTo>
                  <a:cubicBezTo>
                    <a:pt x="2629981" y="92311"/>
                    <a:pt x="2642681" y="282050"/>
                    <a:pt x="2649031" y="291672"/>
                  </a:cubicBezTo>
                  <a:cubicBezTo>
                    <a:pt x="2655381" y="306229"/>
                    <a:pt x="2651571" y="321034"/>
                    <a:pt x="2651571" y="335591"/>
                  </a:cubicBezTo>
                  <a:cubicBezTo>
                    <a:pt x="2651571" y="348421"/>
                    <a:pt x="2652841" y="360264"/>
                    <a:pt x="2654111" y="373779"/>
                  </a:cubicBezTo>
                  <a:cubicBezTo>
                    <a:pt x="2654111" y="395369"/>
                    <a:pt x="2654111" y="409339"/>
                    <a:pt x="2654111" y="433469"/>
                  </a:cubicBezTo>
                  <a:cubicBezTo>
                    <a:pt x="2631251" y="433469"/>
                    <a:pt x="2610931" y="434739"/>
                    <a:pt x="2587559" y="433469"/>
                  </a:cubicBezTo>
                  <a:cubicBezTo>
                    <a:pt x="2456508" y="428389"/>
                    <a:pt x="2323440" y="434739"/>
                    <a:pt x="2192389" y="429659"/>
                  </a:cubicBezTo>
                  <a:cubicBezTo>
                    <a:pt x="2113758" y="425849"/>
                    <a:pt x="2037143" y="428389"/>
                    <a:pt x="1958513" y="425849"/>
                  </a:cubicBezTo>
                  <a:cubicBezTo>
                    <a:pt x="1922221" y="424579"/>
                    <a:pt x="1885930" y="423309"/>
                    <a:pt x="1849639" y="422039"/>
                  </a:cubicBezTo>
                  <a:cubicBezTo>
                    <a:pt x="1827461" y="422039"/>
                    <a:pt x="1807299" y="423309"/>
                    <a:pt x="1785121" y="423309"/>
                  </a:cubicBezTo>
                  <a:cubicBezTo>
                    <a:pt x="1728668" y="422039"/>
                    <a:pt x="1573423" y="423309"/>
                    <a:pt x="1516970" y="422039"/>
                  </a:cubicBezTo>
                  <a:cubicBezTo>
                    <a:pt x="1476646" y="420769"/>
                    <a:pt x="670176" y="429659"/>
                    <a:pt x="629853" y="428389"/>
                  </a:cubicBezTo>
                  <a:cubicBezTo>
                    <a:pt x="619772" y="428389"/>
                    <a:pt x="607675" y="429659"/>
                    <a:pt x="597594" y="429659"/>
                  </a:cubicBezTo>
                  <a:cubicBezTo>
                    <a:pt x="573400" y="429659"/>
                    <a:pt x="551222" y="430929"/>
                    <a:pt x="527028" y="430929"/>
                  </a:cubicBezTo>
                  <a:cubicBezTo>
                    <a:pt x="466542" y="430929"/>
                    <a:pt x="408073" y="429659"/>
                    <a:pt x="347588" y="428389"/>
                  </a:cubicBezTo>
                  <a:cubicBezTo>
                    <a:pt x="311297" y="427119"/>
                    <a:pt x="275006" y="425849"/>
                    <a:pt x="240731" y="424579"/>
                  </a:cubicBezTo>
                  <a:cubicBezTo>
                    <a:pt x="176213" y="423309"/>
                    <a:pt x="111695" y="422039"/>
                    <a:pt x="48260" y="422039"/>
                  </a:cubicBezTo>
                  <a:cubicBezTo>
                    <a:pt x="38100" y="422039"/>
                    <a:pt x="29210" y="422039"/>
                    <a:pt x="19050" y="420769"/>
                  </a:cubicBezTo>
                  <a:cubicBezTo>
                    <a:pt x="10160" y="419499"/>
                    <a:pt x="5080" y="413149"/>
                    <a:pt x="7620" y="404259"/>
                  </a:cubicBezTo>
                  <a:cubicBezTo>
                    <a:pt x="16510" y="372601"/>
                    <a:pt x="12700" y="366433"/>
                    <a:pt x="11430" y="360017"/>
                  </a:cubicBezTo>
                  <a:cubicBezTo>
                    <a:pt x="10160" y="346941"/>
                    <a:pt x="6350" y="334110"/>
                    <a:pt x="7620" y="321034"/>
                  </a:cubicBezTo>
                  <a:cubicBezTo>
                    <a:pt x="5080" y="304749"/>
                    <a:pt x="0" y="103167"/>
                    <a:pt x="7620" y="86636"/>
                  </a:cubicBezTo>
                  <a:cubicBezTo>
                    <a:pt x="8890" y="83429"/>
                    <a:pt x="7620" y="79974"/>
                    <a:pt x="8890" y="76767"/>
                  </a:cubicBezTo>
                  <a:cubicBezTo>
                    <a:pt x="10160" y="71585"/>
                    <a:pt x="12700" y="65910"/>
                    <a:pt x="13970" y="44450"/>
                  </a:cubicBezTo>
                  <a:cubicBezTo>
                    <a:pt x="13970" y="41910"/>
                    <a:pt x="15240" y="39370"/>
                    <a:pt x="16510" y="38100"/>
                  </a:cubicBezTo>
                  <a:cubicBezTo>
                    <a:pt x="38100" y="35560"/>
                    <a:pt x="61291" y="30480"/>
                    <a:pt x="93550" y="29210"/>
                  </a:cubicBezTo>
                  <a:cubicBezTo>
                    <a:pt x="147987" y="25400"/>
                    <a:pt x="202423" y="22860"/>
                    <a:pt x="258876" y="20320"/>
                  </a:cubicBezTo>
                  <a:cubicBezTo>
                    <a:pt x="297184" y="17780"/>
                    <a:pt x="335491" y="16510"/>
                    <a:pt x="371782" y="13970"/>
                  </a:cubicBezTo>
                  <a:cubicBezTo>
                    <a:pt x="408073" y="11430"/>
                    <a:pt x="446381" y="8890"/>
                    <a:pt x="482672" y="8890"/>
                  </a:cubicBezTo>
                  <a:cubicBezTo>
                    <a:pt x="522995" y="7620"/>
                    <a:pt x="563319" y="10160"/>
                    <a:pt x="603642" y="8890"/>
                  </a:cubicBezTo>
                  <a:cubicBezTo>
                    <a:pt x="654047" y="8890"/>
                    <a:pt x="1567374" y="6350"/>
                    <a:pt x="1617779" y="5080"/>
                  </a:cubicBezTo>
                  <a:cubicBezTo>
                    <a:pt x="1666167" y="3810"/>
                    <a:pt x="1714555" y="2540"/>
                    <a:pt x="1764960" y="2540"/>
                  </a:cubicBezTo>
                  <a:cubicBezTo>
                    <a:pt x="1847623" y="1270"/>
                    <a:pt x="1928270" y="0"/>
                    <a:pt x="2010933" y="0"/>
                  </a:cubicBezTo>
                  <a:cubicBezTo>
                    <a:pt x="2045208" y="0"/>
                    <a:pt x="2081499" y="2540"/>
                    <a:pt x="2115774" y="2540"/>
                  </a:cubicBezTo>
                  <a:cubicBezTo>
                    <a:pt x="2210535" y="3810"/>
                    <a:pt x="2307311" y="5080"/>
                    <a:pt x="2402071" y="7620"/>
                  </a:cubicBezTo>
                  <a:cubicBezTo>
                    <a:pt x="2452476" y="8890"/>
                    <a:pt x="2502880" y="12700"/>
                    <a:pt x="2553284" y="16510"/>
                  </a:cubicBezTo>
                  <a:cubicBezTo>
                    <a:pt x="2565382" y="16510"/>
                    <a:pt x="2577479" y="16510"/>
                    <a:pt x="2587559" y="16510"/>
                  </a:cubicBezTo>
                  <a:cubicBezTo>
                    <a:pt x="2602041" y="17780"/>
                    <a:pt x="2610931" y="20320"/>
                    <a:pt x="2621091" y="21590"/>
                  </a:cubicBezTo>
                  <a:close/>
                  <a:moveTo>
                    <a:pt x="2631251" y="416959"/>
                  </a:moveTo>
                  <a:cubicBezTo>
                    <a:pt x="2632521" y="400449"/>
                    <a:pt x="2633791" y="387749"/>
                    <a:pt x="2633791" y="375049"/>
                  </a:cubicBezTo>
                  <a:cubicBezTo>
                    <a:pt x="2632521" y="359031"/>
                    <a:pt x="2631251" y="345954"/>
                    <a:pt x="2631251" y="331890"/>
                  </a:cubicBezTo>
                  <a:cubicBezTo>
                    <a:pt x="2631251" y="325475"/>
                    <a:pt x="2633791" y="319060"/>
                    <a:pt x="2632521" y="312645"/>
                  </a:cubicBezTo>
                  <a:cubicBezTo>
                    <a:pt x="2632521" y="306723"/>
                    <a:pt x="2631251" y="300555"/>
                    <a:pt x="2629981" y="294633"/>
                  </a:cubicBezTo>
                  <a:cubicBezTo>
                    <a:pt x="2624901" y="285504"/>
                    <a:pt x="2613471" y="96506"/>
                    <a:pt x="2613471" y="87376"/>
                  </a:cubicBezTo>
                  <a:cubicBezTo>
                    <a:pt x="2610931" y="79728"/>
                    <a:pt x="2608391" y="71832"/>
                    <a:pt x="2605851" y="63500"/>
                  </a:cubicBezTo>
                  <a:cubicBezTo>
                    <a:pt x="2604581" y="44450"/>
                    <a:pt x="2603311" y="43180"/>
                    <a:pt x="2581511" y="41910"/>
                  </a:cubicBezTo>
                  <a:cubicBezTo>
                    <a:pt x="2575462" y="41910"/>
                    <a:pt x="2571430" y="41910"/>
                    <a:pt x="2565382" y="40640"/>
                  </a:cubicBezTo>
                  <a:cubicBezTo>
                    <a:pt x="2514977" y="36830"/>
                    <a:pt x="2462557" y="31750"/>
                    <a:pt x="2412152" y="30480"/>
                  </a:cubicBezTo>
                  <a:cubicBezTo>
                    <a:pt x="2289165" y="26670"/>
                    <a:pt x="2164163" y="25400"/>
                    <a:pt x="2041176" y="22860"/>
                  </a:cubicBezTo>
                  <a:cubicBezTo>
                    <a:pt x="2023030" y="22860"/>
                    <a:pt x="2002869" y="22860"/>
                    <a:pt x="1984723" y="22860"/>
                  </a:cubicBezTo>
                  <a:cubicBezTo>
                    <a:pt x="1954480" y="22860"/>
                    <a:pt x="1924238" y="22860"/>
                    <a:pt x="1896011" y="22860"/>
                  </a:cubicBezTo>
                  <a:cubicBezTo>
                    <a:pt x="1831494" y="22860"/>
                    <a:pt x="1766976" y="22860"/>
                    <a:pt x="1704474" y="24130"/>
                  </a:cubicBezTo>
                  <a:cubicBezTo>
                    <a:pt x="1650038" y="25400"/>
                    <a:pt x="732678" y="29210"/>
                    <a:pt x="678241" y="29210"/>
                  </a:cubicBezTo>
                  <a:cubicBezTo>
                    <a:pt x="589529" y="29210"/>
                    <a:pt x="500817" y="26670"/>
                    <a:pt x="412106" y="33020"/>
                  </a:cubicBezTo>
                  <a:cubicBezTo>
                    <a:pt x="365734" y="36830"/>
                    <a:pt x="321378" y="36830"/>
                    <a:pt x="277022" y="38100"/>
                  </a:cubicBezTo>
                  <a:cubicBezTo>
                    <a:pt x="200407" y="41910"/>
                    <a:pt x="123792" y="45720"/>
                    <a:pt x="49530" y="50800"/>
                  </a:cubicBezTo>
                  <a:cubicBezTo>
                    <a:pt x="36830" y="50800"/>
                    <a:pt x="34290" y="53340"/>
                    <a:pt x="33020" y="65170"/>
                  </a:cubicBezTo>
                  <a:cubicBezTo>
                    <a:pt x="31750" y="69611"/>
                    <a:pt x="31750" y="74053"/>
                    <a:pt x="30480" y="78494"/>
                  </a:cubicBezTo>
                  <a:cubicBezTo>
                    <a:pt x="29210" y="85896"/>
                    <a:pt x="26670" y="93051"/>
                    <a:pt x="25400" y="100453"/>
                  </a:cubicBezTo>
                  <a:cubicBezTo>
                    <a:pt x="20320" y="108349"/>
                    <a:pt x="26670" y="301295"/>
                    <a:pt x="29210" y="309190"/>
                  </a:cubicBezTo>
                  <a:cubicBezTo>
                    <a:pt x="29210" y="317579"/>
                    <a:pt x="29210" y="326215"/>
                    <a:pt x="30480" y="334604"/>
                  </a:cubicBezTo>
                  <a:cubicBezTo>
                    <a:pt x="30480" y="340772"/>
                    <a:pt x="33020" y="346941"/>
                    <a:pt x="33020" y="353109"/>
                  </a:cubicBezTo>
                  <a:cubicBezTo>
                    <a:pt x="33020" y="359771"/>
                    <a:pt x="33020" y="366433"/>
                    <a:pt x="31750" y="375049"/>
                  </a:cubicBezTo>
                  <a:cubicBezTo>
                    <a:pt x="31750" y="378859"/>
                    <a:pt x="31750" y="381399"/>
                    <a:pt x="31750" y="385209"/>
                  </a:cubicBezTo>
                  <a:cubicBezTo>
                    <a:pt x="31750" y="395369"/>
                    <a:pt x="35560" y="399179"/>
                    <a:pt x="44450" y="399179"/>
                  </a:cubicBezTo>
                  <a:cubicBezTo>
                    <a:pt x="65323" y="399179"/>
                    <a:pt x="93550" y="400449"/>
                    <a:pt x="119760" y="400449"/>
                  </a:cubicBezTo>
                  <a:cubicBezTo>
                    <a:pt x="158067" y="400449"/>
                    <a:pt x="198391" y="397909"/>
                    <a:pt x="236698" y="400449"/>
                  </a:cubicBezTo>
                  <a:cubicBezTo>
                    <a:pt x="299200" y="404259"/>
                    <a:pt x="361701" y="406799"/>
                    <a:pt x="424203" y="405529"/>
                  </a:cubicBezTo>
                  <a:cubicBezTo>
                    <a:pt x="464526" y="404259"/>
                    <a:pt x="502834" y="406799"/>
                    <a:pt x="543157" y="406799"/>
                  </a:cubicBezTo>
                  <a:cubicBezTo>
                    <a:pt x="601626" y="406799"/>
                    <a:pt x="660095" y="405529"/>
                    <a:pt x="718564" y="406799"/>
                  </a:cubicBezTo>
                  <a:cubicBezTo>
                    <a:pt x="805260" y="408069"/>
                    <a:pt x="1756895" y="397909"/>
                    <a:pt x="1845607" y="400449"/>
                  </a:cubicBezTo>
                  <a:cubicBezTo>
                    <a:pt x="1883914" y="401719"/>
                    <a:pt x="1922221" y="402989"/>
                    <a:pt x="1958513" y="402989"/>
                  </a:cubicBezTo>
                  <a:cubicBezTo>
                    <a:pt x="2025047" y="405529"/>
                    <a:pt x="2089564" y="401719"/>
                    <a:pt x="2156098" y="405529"/>
                  </a:cubicBezTo>
                  <a:cubicBezTo>
                    <a:pt x="2210535" y="408069"/>
                    <a:pt x="2264971" y="408069"/>
                    <a:pt x="2319408" y="410609"/>
                  </a:cubicBezTo>
                  <a:cubicBezTo>
                    <a:pt x="2400055" y="414419"/>
                    <a:pt x="2480702" y="416959"/>
                    <a:pt x="2561349" y="418229"/>
                  </a:cubicBezTo>
                  <a:cubicBezTo>
                    <a:pt x="2591592" y="418229"/>
                    <a:pt x="2610931" y="416959"/>
                    <a:pt x="2631251" y="416959"/>
                  </a:cubicBezTo>
                  <a:close/>
                </a:path>
              </a:pathLst>
            </a:custGeom>
            <a:solidFill>
              <a:srgbClr val="000000">
                <a:alpha val="72941"/>
              </a:srgbClr>
            </a:solidFill>
          </p:spPr>
          <p:txBody>
            <a:bodyPr/>
            <a:lstStyle/>
            <a:p>
              <a:endParaRPr lang="en-GB" sz="1200"/>
            </a:p>
          </p:txBody>
        </p:sp>
      </p:grpSp>
      <p:sp>
        <p:nvSpPr>
          <p:cNvPr id="12" name="TextBox 12"/>
          <p:cNvSpPr txBox="1"/>
          <p:nvPr/>
        </p:nvSpPr>
        <p:spPr>
          <a:xfrm>
            <a:off x="1223480" y="696592"/>
            <a:ext cx="5371843" cy="783420"/>
          </a:xfrm>
          <a:prstGeom prst="rect">
            <a:avLst/>
          </a:prstGeom>
        </p:spPr>
        <p:txBody>
          <a:bodyPr lIns="0" tIns="0" rIns="0" bIns="0" rtlCol="0" anchor="t">
            <a:spAutoFit/>
          </a:bodyPr>
          <a:lstStyle/>
          <a:p>
            <a:pPr algn="ctr">
              <a:lnSpc>
                <a:spcPts val="2053"/>
              </a:lnSpc>
              <a:spcBef>
                <a:spcPct val="0"/>
              </a:spcBef>
            </a:pPr>
            <a:r>
              <a:rPr lang="en-US" sz="1467">
                <a:solidFill>
                  <a:srgbClr val="274393"/>
                </a:solidFill>
                <a:latin typeface="Open Sans SemiCondensed Bold"/>
              </a:rPr>
              <a:t>MINISTERUL EDUCAȚIEI</a:t>
            </a:r>
          </a:p>
          <a:p>
            <a:pPr algn="ctr">
              <a:lnSpc>
                <a:spcPts val="2053"/>
              </a:lnSpc>
              <a:spcBef>
                <a:spcPct val="0"/>
              </a:spcBef>
            </a:pPr>
            <a:r>
              <a:rPr lang="en-US" sz="1467">
                <a:solidFill>
                  <a:srgbClr val="274393"/>
                </a:solidFill>
                <a:latin typeface="Open Sans SemiCondensed Bold"/>
              </a:rPr>
              <a:t>CENTRUL NAȚIONAL DE POLITICI ȘI EVALUARE ÎN EDUCAȚIE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8237" y="184145"/>
            <a:ext cx="5725125" cy="6399531"/>
            <a:chOff x="0" y="0"/>
            <a:chExt cx="2806434" cy="3137025"/>
          </a:xfrm>
        </p:grpSpPr>
        <p:sp>
          <p:nvSpPr>
            <p:cNvPr id="3" name="Freeform 3"/>
            <p:cNvSpPr/>
            <p:nvPr/>
          </p:nvSpPr>
          <p:spPr>
            <a:xfrm>
              <a:off x="10160" y="16510"/>
              <a:ext cx="2783574" cy="3109085"/>
            </a:xfrm>
            <a:custGeom>
              <a:avLst/>
              <a:gdLst/>
              <a:ahLst/>
              <a:cxnLst/>
              <a:rect l="l" t="t" r="r" b="b"/>
              <a:pathLst>
                <a:path w="2783574" h="3109085">
                  <a:moveTo>
                    <a:pt x="2783574" y="3109085"/>
                  </a:moveTo>
                  <a:lnTo>
                    <a:pt x="0" y="3101465"/>
                  </a:lnTo>
                  <a:lnTo>
                    <a:pt x="0" y="1091539"/>
                  </a:lnTo>
                  <a:lnTo>
                    <a:pt x="17780" y="19050"/>
                  </a:lnTo>
                  <a:lnTo>
                    <a:pt x="1385930" y="0"/>
                  </a:lnTo>
                  <a:lnTo>
                    <a:pt x="2764524" y="5080"/>
                  </a:lnTo>
                  <a:close/>
                </a:path>
              </a:pathLst>
            </a:custGeom>
            <a:solidFill>
              <a:srgbClr val="FFFFFF"/>
            </a:solidFill>
          </p:spPr>
          <p:txBody>
            <a:bodyPr/>
            <a:lstStyle/>
            <a:p>
              <a:endParaRPr lang="en-GB" sz="1200"/>
            </a:p>
          </p:txBody>
        </p:sp>
        <p:sp>
          <p:nvSpPr>
            <p:cNvPr id="4" name="Freeform 4"/>
            <p:cNvSpPr/>
            <p:nvPr/>
          </p:nvSpPr>
          <p:spPr>
            <a:xfrm>
              <a:off x="-3810" y="0"/>
              <a:ext cx="2812784" cy="3135755"/>
            </a:xfrm>
            <a:custGeom>
              <a:avLst/>
              <a:gdLst/>
              <a:ahLst/>
              <a:cxnLst/>
              <a:rect l="l" t="t" r="r" b="b"/>
              <a:pathLst>
                <a:path w="2812784" h="3135755">
                  <a:moveTo>
                    <a:pt x="2778494" y="21590"/>
                  </a:moveTo>
                  <a:cubicBezTo>
                    <a:pt x="2779764" y="34290"/>
                    <a:pt x="2779764" y="44450"/>
                    <a:pt x="2781034" y="54610"/>
                  </a:cubicBezTo>
                  <a:cubicBezTo>
                    <a:pt x="2783574" y="110911"/>
                    <a:pt x="2784844" y="178350"/>
                    <a:pt x="2787384" y="243381"/>
                  </a:cubicBezTo>
                  <a:cubicBezTo>
                    <a:pt x="2787384" y="337314"/>
                    <a:pt x="2800084" y="2189486"/>
                    <a:pt x="2806434" y="2283419"/>
                  </a:cubicBezTo>
                  <a:cubicBezTo>
                    <a:pt x="2812784" y="2425524"/>
                    <a:pt x="2808974" y="2570037"/>
                    <a:pt x="2808974" y="2712140"/>
                  </a:cubicBezTo>
                  <a:cubicBezTo>
                    <a:pt x="2808974" y="2837385"/>
                    <a:pt x="2810244" y="2952995"/>
                    <a:pt x="2811514" y="3074795"/>
                  </a:cubicBezTo>
                  <a:cubicBezTo>
                    <a:pt x="2811514" y="3096385"/>
                    <a:pt x="2811514" y="3110355"/>
                    <a:pt x="2811514" y="3134485"/>
                  </a:cubicBezTo>
                  <a:cubicBezTo>
                    <a:pt x="2788654" y="3134485"/>
                    <a:pt x="2768334" y="3135755"/>
                    <a:pt x="2744452" y="3134485"/>
                  </a:cubicBezTo>
                  <a:cubicBezTo>
                    <a:pt x="2605286" y="3129405"/>
                    <a:pt x="2463980" y="3135755"/>
                    <a:pt x="2324814" y="3130675"/>
                  </a:cubicBezTo>
                  <a:cubicBezTo>
                    <a:pt x="2241315" y="3126865"/>
                    <a:pt x="2159957" y="3129405"/>
                    <a:pt x="2076458" y="3126865"/>
                  </a:cubicBezTo>
                  <a:cubicBezTo>
                    <a:pt x="2037920" y="3125595"/>
                    <a:pt x="1999381" y="3124325"/>
                    <a:pt x="1960843" y="3123055"/>
                  </a:cubicBezTo>
                  <a:cubicBezTo>
                    <a:pt x="1937292" y="3123055"/>
                    <a:pt x="1915882" y="3124325"/>
                    <a:pt x="1892331" y="3124325"/>
                  </a:cubicBezTo>
                  <a:cubicBezTo>
                    <a:pt x="1832383" y="3123055"/>
                    <a:pt x="1667526" y="3124325"/>
                    <a:pt x="1607577" y="3123055"/>
                  </a:cubicBezTo>
                  <a:cubicBezTo>
                    <a:pt x="1564757" y="3121785"/>
                    <a:pt x="708355" y="3130675"/>
                    <a:pt x="665535" y="3129405"/>
                  </a:cubicBezTo>
                  <a:cubicBezTo>
                    <a:pt x="654830" y="3129405"/>
                    <a:pt x="641984" y="3130675"/>
                    <a:pt x="631279" y="3130675"/>
                  </a:cubicBezTo>
                  <a:cubicBezTo>
                    <a:pt x="605587" y="3130675"/>
                    <a:pt x="582036" y="3131945"/>
                    <a:pt x="556344" y="3131945"/>
                  </a:cubicBezTo>
                  <a:cubicBezTo>
                    <a:pt x="492113" y="3131945"/>
                    <a:pt x="430024" y="3130675"/>
                    <a:pt x="365794" y="3129405"/>
                  </a:cubicBezTo>
                  <a:cubicBezTo>
                    <a:pt x="327256" y="3128135"/>
                    <a:pt x="288718" y="3126865"/>
                    <a:pt x="252321" y="3125595"/>
                  </a:cubicBezTo>
                  <a:cubicBezTo>
                    <a:pt x="183809" y="3124325"/>
                    <a:pt x="115296" y="3123055"/>
                    <a:pt x="48260" y="3123055"/>
                  </a:cubicBezTo>
                  <a:cubicBezTo>
                    <a:pt x="38100" y="3123055"/>
                    <a:pt x="29210" y="3123055"/>
                    <a:pt x="19050" y="3121785"/>
                  </a:cubicBezTo>
                  <a:cubicBezTo>
                    <a:pt x="10160" y="3120515"/>
                    <a:pt x="5080" y="3114165"/>
                    <a:pt x="7620" y="3105275"/>
                  </a:cubicBezTo>
                  <a:cubicBezTo>
                    <a:pt x="16510" y="3073423"/>
                    <a:pt x="12700" y="3013209"/>
                    <a:pt x="11430" y="2950587"/>
                  </a:cubicBezTo>
                  <a:cubicBezTo>
                    <a:pt x="10160" y="2822934"/>
                    <a:pt x="6350" y="2697689"/>
                    <a:pt x="7620" y="2570037"/>
                  </a:cubicBezTo>
                  <a:cubicBezTo>
                    <a:pt x="5080" y="2411072"/>
                    <a:pt x="0" y="443290"/>
                    <a:pt x="7620" y="281917"/>
                  </a:cubicBezTo>
                  <a:cubicBezTo>
                    <a:pt x="8890" y="250606"/>
                    <a:pt x="7620" y="216887"/>
                    <a:pt x="8890" y="185575"/>
                  </a:cubicBezTo>
                  <a:cubicBezTo>
                    <a:pt x="10160" y="134996"/>
                    <a:pt x="12700" y="79599"/>
                    <a:pt x="13970" y="44450"/>
                  </a:cubicBezTo>
                  <a:cubicBezTo>
                    <a:pt x="13970" y="41910"/>
                    <a:pt x="15240" y="39370"/>
                    <a:pt x="16510" y="38100"/>
                  </a:cubicBezTo>
                  <a:cubicBezTo>
                    <a:pt x="38100" y="35560"/>
                    <a:pt x="61771" y="30480"/>
                    <a:pt x="96027" y="29210"/>
                  </a:cubicBezTo>
                  <a:cubicBezTo>
                    <a:pt x="153835" y="25400"/>
                    <a:pt x="211642" y="22860"/>
                    <a:pt x="271590" y="20320"/>
                  </a:cubicBezTo>
                  <a:cubicBezTo>
                    <a:pt x="312269" y="17780"/>
                    <a:pt x="352948" y="16510"/>
                    <a:pt x="391486" y="13970"/>
                  </a:cubicBezTo>
                  <a:cubicBezTo>
                    <a:pt x="430024" y="11430"/>
                    <a:pt x="470703" y="8890"/>
                    <a:pt x="509242" y="8890"/>
                  </a:cubicBezTo>
                  <a:cubicBezTo>
                    <a:pt x="552062" y="7620"/>
                    <a:pt x="594882" y="10160"/>
                    <a:pt x="637702" y="8890"/>
                  </a:cubicBezTo>
                  <a:cubicBezTo>
                    <a:pt x="691227" y="8890"/>
                    <a:pt x="1661102" y="6350"/>
                    <a:pt x="1714628" y="5080"/>
                  </a:cubicBezTo>
                  <a:cubicBezTo>
                    <a:pt x="1766012" y="3810"/>
                    <a:pt x="1817396" y="2540"/>
                    <a:pt x="1870921" y="2540"/>
                  </a:cubicBezTo>
                  <a:cubicBezTo>
                    <a:pt x="1958702" y="1270"/>
                    <a:pt x="2044343" y="0"/>
                    <a:pt x="2132124" y="0"/>
                  </a:cubicBezTo>
                  <a:cubicBezTo>
                    <a:pt x="2168521" y="0"/>
                    <a:pt x="2207059" y="2540"/>
                    <a:pt x="2243456" y="2540"/>
                  </a:cubicBezTo>
                  <a:cubicBezTo>
                    <a:pt x="2344083" y="3810"/>
                    <a:pt x="2446852" y="5080"/>
                    <a:pt x="2547479" y="7620"/>
                  </a:cubicBezTo>
                  <a:cubicBezTo>
                    <a:pt x="2601004" y="8890"/>
                    <a:pt x="2654529" y="12700"/>
                    <a:pt x="2708054" y="16510"/>
                  </a:cubicBezTo>
                  <a:cubicBezTo>
                    <a:pt x="2720900" y="16510"/>
                    <a:pt x="2733746" y="16510"/>
                    <a:pt x="2744452" y="16510"/>
                  </a:cubicBezTo>
                  <a:cubicBezTo>
                    <a:pt x="2759444" y="17780"/>
                    <a:pt x="2768334" y="20320"/>
                    <a:pt x="2778494" y="21590"/>
                  </a:cubicBezTo>
                  <a:close/>
                  <a:moveTo>
                    <a:pt x="2788654" y="3117975"/>
                  </a:moveTo>
                  <a:cubicBezTo>
                    <a:pt x="2789924" y="3101465"/>
                    <a:pt x="2791194" y="3088765"/>
                    <a:pt x="2791194" y="3076065"/>
                  </a:cubicBezTo>
                  <a:cubicBezTo>
                    <a:pt x="2789924" y="2940953"/>
                    <a:pt x="2788654" y="2813300"/>
                    <a:pt x="2788654" y="2676012"/>
                  </a:cubicBezTo>
                  <a:cubicBezTo>
                    <a:pt x="2788654" y="2613390"/>
                    <a:pt x="2791194" y="2550768"/>
                    <a:pt x="2789924" y="2488146"/>
                  </a:cubicBezTo>
                  <a:cubicBezTo>
                    <a:pt x="2789924" y="2430341"/>
                    <a:pt x="2788654" y="2370127"/>
                    <a:pt x="2787384" y="2312322"/>
                  </a:cubicBezTo>
                  <a:cubicBezTo>
                    <a:pt x="2782304" y="2223206"/>
                    <a:pt x="2770874" y="378259"/>
                    <a:pt x="2770874" y="289143"/>
                  </a:cubicBezTo>
                  <a:cubicBezTo>
                    <a:pt x="2768334" y="214478"/>
                    <a:pt x="2765794" y="137405"/>
                    <a:pt x="2763254" y="63500"/>
                  </a:cubicBezTo>
                  <a:cubicBezTo>
                    <a:pt x="2761984" y="44450"/>
                    <a:pt x="2760714" y="43180"/>
                    <a:pt x="2738028" y="41910"/>
                  </a:cubicBezTo>
                  <a:cubicBezTo>
                    <a:pt x="2731605" y="41910"/>
                    <a:pt x="2727323" y="41910"/>
                    <a:pt x="2720900" y="40640"/>
                  </a:cubicBezTo>
                  <a:cubicBezTo>
                    <a:pt x="2667375" y="36830"/>
                    <a:pt x="2611709" y="31750"/>
                    <a:pt x="2558184" y="30480"/>
                  </a:cubicBezTo>
                  <a:cubicBezTo>
                    <a:pt x="2427583" y="26670"/>
                    <a:pt x="2294840" y="25400"/>
                    <a:pt x="2164239" y="22860"/>
                  </a:cubicBezTo>
                  <a:cubicBezTo>
                    <a:pt x="2144970" y="22860"/>
                    <a:pt x="2123560" y="22860"/>
                    <a:pt x="2104291" y="22860"/>
                  </a:cubicBezTo>
                  <a:cubicBezTo>
                    <a:pt x="2072176" y="22860"/>
                    <a:pt x="2040061" y="22860"/>
                    <a:pt x="2010087" y="22860"/>
                  </a:cubicBezTo>
                  <a:cubicBezTo>
                    <a:pt x="1941574" y="22860"/>
                    <a:pt x="1873062" y="22860"/>
                    <a:pt x="1806691" y="24130"/>
                  </a:cubicBezTo>
                  <a:cubicBezTo>
                    <a:pt x="1748884" y="25400"/>
                    <a:pt x="774726" y="29210"/>
                    <a:pt x="716919" y="29210"/>
                  </a:cubicBezTo>
                  <a:cubicBezTo>
                    <a:pt x="622715" y="29210"/>
                    <a:pt x="528511" y="26670"/>
                    <a:pt x="434306" y="33020"/>
                  </a:cubicBezTo>
                  <a:cubicBezTo>
                    <a:pt x="385063" y="36830"/>
                    <a:pt x="337961" y="36830"/>
                    <a:pt x="290859" y="38100"/>
                  </a:cubicBezTo>
                  <a:cubicBezTo>
                    <a:pt x="209501" y="41910"/>
                    <a:pt x="128142" y="45720"/>
                    <a:pt x="49530" y="50800"/>
                  </a:cubicBezTo>
                  <a:cubicBezTo>
                    <a:pt x="36830" y="50800"/>
                    <a:pt x="34290" y="53340"/>
                    <a:pt x="33020" y="72374"/>
                  </a:cubicBezTo>
                  <a:cubicBezTo>
                    <a:pt x="31750" y="115728"/>
                    <a:pt x="31750" y="159082"/>
                    <a:pt x="30480" y="202435"/>
                  </a:cubicBezTo>
                  <a:cubicBezTo>
                    <a:pt x="29210" y="274692"/>
                    <a:pt x="26670" y="344540"/>
                    <a:pt x="25400" y="416796"/>
                  </a:cubicBezTo>
                  <a:cubicBezTo>
                    <a:pt x="20320" y="493869"/>
                    <a:pt x="26670" y="2377353"/>
                    <a:pt x="29210" y="2454426"/>
                  </a:cubicBezTo>
                  <a:cubicBezTo>
                    <a:pt x="29210" y="2536317"/>
                    <a:pt x="29210" y="2620616"/>
                    <a:pt x="30480" y="2702507"/>
                  </a:cubicBezTo>
                  <a:cubicBezTo>
                    <a:pt x="30480" y="2762720"/>
                    <a:pt x="33020" y="2822934"/>
                    <a:pt x="33020" y="2883147"/>
                  </a:cubicBezTo>
                  <a:cubicBezTo>
                    <a:pt x="33020" y="2948178"/>
                    <a:pt x="33020" y="3013209"/>
                    <a:pt x="31750" y="3076065"/>
                  </a:cubicBezTo>
                  <a:cubicBezTo>
                    <a:pt x="31750" y="3079875"/>
                    <a:pt x="31750" y="3082415"/>
                    <a:pt x="31750" y="3086225"/>
                  </a:cubicBezTo>
                  <a:cubicBezTo>
                    <a:pt x="31750" y="3096385"/>
                    <a:pt x="35560" y="3100195"/>
                    <a:pt x="44450" y="3100195"/>
                  </a:cubicBezTo>
                  <a:cubicBezTo>
                    <a:pt x="66053" y="3100195"/>
                    <a:pt x="96027" y="3101465"/>
                    <a:pt x="123860" y="3101465"/>
                  </a:cubicBezTo>
                  <a:cubicBezTo>
                    <a:pt x="164540" y="3101465"/>
                    <a:pt x="207360" y="3098925"/>
                    <a:pt x="248039" y="3101465"/>
                  </a:cubicBezTo>
                  <a:cubicBezTo>
                    <a:pt x="314410" y="3105275"/>
                    <a:pt x="380781" y="3107815"/>
                    <a:pt x="447152" y="3106545"/>
                  </a:cubicBezTo>
                  <a:cubicBezTo>
                    <a:pt x="489972" y="3105275"/>
                    <a:pt x="530652" y="3107815"/>
                    <a:pt x="573472" y="3107815"/>
                  </a:cubicBezTo>
                  <a:cubicBezTo>
                    <a:pt x="635561" y="3107815"/>
                    <a:pt x="697650" y="3106545"/>
                    <a:pt x="759739" y="3107815"/>
                  </a:cubicBezTo>
                  <a:cubicBezTo>
                    <a:pt x="851802" y="3109085"/>
                    <a:pt x="1862357" y="3098925"/>
                    <a:pt x="1956561" y="3101465"/>
                  </a:cubicBezTo>
                  <a:cubicBezTo>
                    <a:pt x="1997240" y="3102735"/>
                    <a:pt x="2037920" y="3104005"/>
                    <a:pt x="2076458" y="3104005"/>
                  </a:cubicBezTo>
                  <a:cubicBezTo>
                    <a:pt x="2147111" y="3106545"/>
                    <a:pt x="2215623" y="3102735"/>
                    <a:pt x="2286276" y="3106545"/>
                  </a:cubicBezTo>
                  <a:cubicBezTo>
                    <a:pt x="2344083" y="3109085"/>
                    <a:pt x="2401891" y="3109085"/>
                    <a:pt x="2459698" y="3111625"/>
                  </a:cubicBezTo>
                  <a:cubicBezTo>
                    <a:pt x="2545338" y="3115435"/>
                    <a:pt x="2630978" y="3117975"/>
                    <a:pt x="2716618" y="3119245"/>
                  </a:cubicBezTo>
                  <a:cubicBezTo>
                    <a:pt x="2748734" y="3119245"/>
                    <a:pt x="2768334" y="3117975"/>
                    <a:pt x="2788654" y="3117975"/>
                  </a:cubicBezTo>
                  <a:close/>
                </a:path>
              </a:pathLst>
            </a:custGeom>
            <a:solidFill>
              <a:srgbClr val="000000"/>
            </a:solidFill>
          </p:spPr>
          <p:txBody>
            <a:bodyPr/>
            <a:lstStyle/>
            <a:p>
              <a:endParaRPr lang="en-GB" sz="1200"/>
            </a:p>
          </p:txBody>
        </p:sp>
      </p:grpSp>
      <p:grpSp>
        <p:nvGrpSpPr>
          <p:cNvPr id="5" name="Group 5"/>
          <p:cNvGrpSpPr/>
          <p:nvPr/>
        </p:nvGrpSpPr>
        <p:grpSpPr>
          <a:xfrm>
            <a:off x="6214886" y="184145"/>
            <a:ext cx="5777461" cy="2158405"/>
            <a:chOff x="0" y="0"/>
            <a:chExt cx="2832089" cy="1058041"/>
          </a:xfrm>
        </p:grpSpPr>
        <p:sp>
          <p:nvSpPr>
            <p:cNvPr id="6" name="Freeform 6"/>
            <p:cNvSpPr/>
            <p:nvPr/>
          </p:nvSpPr>
          <p:spPr>
            <a:xfrm>
              <a:off x="10160" y="16510"/>
              <a:ext cx="2809229" cy="1030102"/>
            </a:xfrm>
            <a:custGeom>
              <a:avLst/>
              <a:gdLst/>
              <a:ahLst/>
              <a:cxnLst/>
              <a:rect l="l" t="t" r="r" b="b"/>
              <a:pathLst>
                <a:path w="2809229" h="1030102">
                  <a:moveTo>
                    <a:pt x="2809229" y="1030102"/>
                  </a:moveTo>
                  <a:lnTo>
                    <a:pt x="0" y="1022481"/>
                  </a:lnTo>
                  <a:lnTo>
                    <a:pt x="0" y="370493"/>
                  </a:lnTo>
                  <a:lnTo>
                    <a:pt x="17780" y="19050"/>
                  </a:lnTo>
                  <a:lnTo>
                    <a:pt x="1398725" y="0"/>
                  </a:lnTo>
                  <a:lnTo>
                    <a:pt x="2790179" y="5080"/>
                  </a:lnTo>
                  <a:close/>
                </a:path>
              </a:pathLst>
            </a:custGeom>
            <a:solidFill>
              <a:srgbClr val="FFFFFF"/>
            </a:solidFill>
          </p:spPr>
          <p:txBody>
            <a:bodyPr/>
            <a:lstStyle/>
            <a:p>
              <a:endParaRPr lang="en-GB" sz="1200"/>
            </a:p>
          </p:txBody>
        </p:sp>
        <p:sp>
          <p:nvSpPr>
            <p:cNvPr id="7" name="Freeform 7"/>
            <p:cNvSpPr/>
            <p:nvPr/>
          </p:nvSpPr>
          <p:spPr>
            <a:xfrm>
              <a:off x="-3810" y="0"/>
              <a:ext cx="2838439" cy="1056771"/>
            </a:xfrm>
            <a:custGeom>
              <a:avLst/>
              <a:gdLst/>
              <a:ahLst/>
              <a:cxnLst/>
              <a:rect l="l" t="t" r="r" b="b"/>
              <a:pathLst>
                <a:path w="2838439" h="1056771">
                  <a:moveTo>
                    <a:pt x="2804149" y="21590"/>
                  </a:moveTo>
                  <a:cubicBezTo>
                    <a:pt x="2805419" y="34290"/>
                    <a:pt x="2805419" y="44450"/>
                    <a:pt x="2806689" y="54610"/>
                  </a:cubicBezTo>
                  <a:cubicBezTo>
                    <a:pt x="2809229" y="78743"/>
                    <a:pt x="2810499" y="99591"/>
                    <a:pt x="2813039" y="119695"/>
                  </a:cubicBezTo>
                  <a:cubicBezTo>
                    <a:pt x="2813039" y="148734"/>
                    <a:pt x="2825739" y="721324"/>
                    <a:pt x="2832089" y="750363"/>
                  </a:cubicBezTo>
                  <a:cubicBezTo>
                    <a:pt x="2838439" y="794294"/>
                    <a:pt x="2834629" y="838969"/>
                    <a:pt x="2834629" y="882900"/>
                  </a:cubicBezTo>
                  <a:cubicBezTo>
                    <a:pt x="2834629" y="921619"/>
                    <a:pt x="2835899" y="957359"/>
                    <a:pt x="2837169" y="995811"/>
                  </a:cubicBezTo>
                  <a:cubicBezTo>
                    <a:pt x="2837169" y="1017401"/>
                    <a:pt x="2837169" y="1031371"/>
                    <a:pt x="2837169" y="1055501"/>
                  </a:cubicBezTo>
                  <a:cubicBezTo>
                    <a:pt x="2814309" y="1055501"/>
                    <a:pt x="2793989" y="1056771"/>
                    <a:pt x="2770024" y="1055501"/>
                  </a:cubicBezTo>
                  <a:cubicBezTo>
                    <a:pt x="2629535" y="1050421"/>
                    <a:pt x="2486886" y="1056771"/>
                    <a:pt x="2346398" y="1051691"/>
                  </a:cubicBezTo>
                  <a:cubicBezTo>
                    <a:pt x="2262106" y="1047881"/>
                    <a:pt x="2179974" y="1050421"/>
                    <a:pt x="2095682" y="1047881"/>
                  </a:cubicBezTo>
                  <a:cubicBezTo>
                    <a:pt x="2056777" y="1046611"/>
                    <a:pt x="2017873" y="1045341"/>
                    <a:pt x="1978969" y="1044071"/>
                  </a:cubicBezTo>
                  <a:cubicBezTo>
                    <a:pt x="1955194" y="1044071"/>
                    <a:pt x="1933580" y="1045341"/>
                    <a:pt x="1909805" y="1045341"/>
                  </a:cubicBezTo>
                  <a:cubicBezTo>
                    <a:pt x="1849287" y="1044071"/>
                    <a:pt x="1682863" y="1045341"/>
                    <a:pt x="1622346" y="1044071"/>
                  </a:cubicBezTo>
                  <a:cubicBezTo>
                    <a:pt x="1579118" y="1042801"/>
                    <a:pt x="714578" y="1051691"/>
                    <a:pt x="671351" y="1050421"/>
                  </a:cubicBezTo>
                  <a:cubicBezTo>
                    <a:pt x="660544" y="1050421"/>
                    <a:pt x="647576" y="1051691"/>
                    <a:pt x="636769" y="1051691"/>
                  </a:cubicBezTo>
                  <a:cubicBezTo>
                    <a:pt x="610833" y="1051691"/>
                    <a:pt x="587058" y="1052961"/>
                    <a:pt x="561122" y="1052961"/>
                  </a:cubicBezTo>
                  <a:cubicBezTo>
                    <a:pt x="496281" y="1052961"/>
                    <a:pt x="433602" y="1051691"/>
                    <a:pt x="368762" y="1050421"/>
                  </a:cubicBezTo>
                  <a:cubicBezTo>
                    <a:pt x="329857" y="1049151"/>
                    <a:pt x="290953" y="1047881"/>
                    <a:pt x="254210" y="1046611"/>
                  </a:cubicBezTo>
                  <a:cubicBezTo>
                    <a:pt x="185047" y="1045341"/>
                    <a:pt x="115883" y="1044071"/>
                    <a:pt x="48260" y="1044071"/>
                  </a:cubicBezTo>
                  <a:cubicBezTo>
                    <a:pt x="38100" y="1044071"/>
                    <a:pt x="29210" y="1044071"/>
                    <a:pt x="19050" y="1042801"/>
                  </a:cubicBezTo>
                  <a:cubicBezTo>
                    <a:pt x="10160" y="1041531"/>
                    <a:pt x="5080" y="1035181"/>
                    <a:pt x="7620" y="1026291"/>
                  </a:cubicBezTo>
                  <a:cubicBezTo>
                    <a:pt x="16510" y="994589"/>
                    <a:pt x="12700" y="975974"/>
                    <a:pt x="11430" y="956615"/>
                  </a:cubicBezTo>
                  <a:cubicBezTo>
                    <a:pt x="10160" y="917151"/>
                    <a:pt x="6350" y="878433"/>
                    <a:pt x="7620" y="838969"/>
                  </a:cubicBezTo>
                  <a:cubicBezTo>
                    <a:pt x="5080" y="789826"/>
                    <a:pt x="0" y="181496"/>
                    <a:pt x="7620" y="131609"/>
                  </a:cubicBezTo>
                  <a:cubicBezTo>
                    <a:pt x="8890" y="121929"/>
                    <a:pt x="7620" y="111505"/>
                    <a:pt x="8890" y="101825"/>
                  </a:cubicBezTo>
                  <a:cubicBezTo>
                    <a:pt x="10160" y="86189"/>
                    <a:pt x="12700" y="69063"/>
                    <a:pt x="13970" y="44450"/>
                  </a:cubicBezTo>
                  <a:cubicBezTo>
                    <a:pt x="13970" y="41910"/>
                    <a:pt x="15240" y="39370"/>
                    <a:pt x="16510" y="38100"/>
                  </a:cubicBezTo>
                  <a:cubicBezTo>
                    <a:pt x="38100" y="35560"/>
                    <a:pt x="61850" y="30480"/>
                    <a:pt x="96431" y="29210"/>
                  </a:cubicBezTo>
                  <a:cubicBezTo>
                    <a:pt x="154788" y="25400"/>
                    <a:pt x="213144" y="22860"/>
                    <a:pt x="273662" y="20320"/>
                  </a:cubicBezTo>
                  <a:cubicBezTo>
                    <a:pt x="314728" y="17780"/>
                    <a:pt x="355793" y="16510"/>
                    <a:pt x="394698" y="13970"/>
                  </a:cubicBezTo>
                  <a:cubicBezTo>
                    <a:pt x="433602" y="11430"/>
                    <a:pt x="474668" y="8890"/>
                    <a:pt x="513572" y="8890"/>
                  </a:cubicBezTo>
                  <a:cubicBezTo>
                    <a:pt x="556799" y="7620"/>
                    <a:pt x="600026" y="10160"/>
                    <a:pt x="643253" y="8890"/>
                  </a:cubicBezTo>
                  <a:cubicBezTo>
                    <a:pt x="697287" y="8890"/>
                    <a:pt x="1676379" y="6350"/>
                    <a:pt x="1730413" y="5080"/>
                  </a:cubicBezTo>
                  <a:cubicBezTo>
                    <a:pt x="1782286" y="3810"/>
                    <a:pt x="1834158" y="2540"/>
                    <a:pt x="1888192" y="2540"/>
                  </a:cubicBezTo>
                  <a:cubicBezTo>
                    <a:pt x="1976807" y="1270"/>
                    <a:pt x="2063261" y="0"/>
                    <a:pt x="2151877" y="0"/>
                  </a:cubicBezTo>
                  <a:cubicBezTo>
                    <a:pt x="2188620" y="0"/>
                    <a:pt x="2227524" y="2540"/>
                    <a:pt x="2264267" y="2540"/>
                  </a:cubicBezTo>
                  <a:cubicBezTo>
                    <a:pt x="2365851" y="3810"/>
                    <a:pt x="2469595" y="5080"/>
                    <a:pt x="2571179" y="7620"/>
                  </a:cubicBezTo>
                  <a:cubicBezTo>
                    <a:pt x="2625213" y="8890"/>
                    <a:pt x="2679247" y="12700"/>
                    <a:pt x="2733280" y="16510"/>
                  </a:cubicBezTo>
                  <a:cubicBezTo>
                    <a:pt x="2746248" y="16510"/>
                    <a:pt x="2759217" y="16510"/>
                    <a:pt x="2770024" y="16510"/>
                  </a:cubicBezTo>
                  <a:cubicBezTo>
                    <a:pt x="2785099" y="17780"/>
                    <a:pt x="2793989" y="20320"/>
                    <a:pt x="2804149" y="21590"/>
                  </a:cubicBezTo>
                  <a:close/>
                  <a:moveTo>
                    <a:pt x="2814309" y="1038991"/>
                  </a:moveTo>
                  <a:cubicBezTo>
                    <a:pt x="2815579" y="1022481"/>
                    <a:pt x="2816849" y="1009781"/>
                    <a:pt x="2816849" y="997081"/>
                  </a:cubicBezTo>
                  <a:cubicBezTo>
                    <a:pt x="2815579" y="953636"/>
                    <a:pt x="2814309" y="914173"/>
                    <a:pt x="2814309" y="871731"/>
                  </a:cubicBezTo>
                  <a:cubicBezTo>
                    <a:pt x="2814309" y="852372"/>
                    <a:pt x="2816849" y="833013"/>
                    <a:pt x="2815579" y="813653"/>
                  </a:cubicBezTo>
                  <a:cubicBezTo>
                    <a:pt x="2815579" y="795783"/>
                    <a:pt x="2814309" y="777168"/>
                    <a:pt x="2813039" y="759298"/>
                  </a:cubicBezTo>
                  <a:cubicBezTo>
                    <a:pt x="2807959" y="731748"/>
                    <a:pt x="2796529" y="161392"/>
                    <a:pt x="2796529" y="133842"/>
                  </a:cubicBezTo>
                  <a:cubicBezTo>
                    <a:pt x="2793989" y="110760"/>
                    <a:pt x="2791449" y="86933"/>
                    <a:pt x="2788909" y="63500"/>
                  </a:cubicBezTo>
                  <a:cubicBezTo>
                    <a:pt x="2787639" y="44450"/>
                    <a:pt x="2786369" y="43180"/>
                    <a:pt x="2763539" y="41910"/>
                  </a:cubicBezTo>
                  <a:cubicBezTo>
                    <a:pt x="2757055" y="41910"/>
                    <a:pt x="2752733" y="41910"/>
                    <a:pt x="2746248" y="40640"/>
                  </a:cubicBezTo>
                  <a:cubicBezTo>
                    <a:pt x="2692215" y="36830"/>
                    <a:pt x="2636020" y="31750"/>
                    <a:pt x="2581986" y="30480"/>
                  </a:cubicBezTo>
                  <a:cubicBezTo>
                    <a:pt x="2450143" y="26670"/>
                    <a:pt x="2316140" y="25400"/>
                    <a:pt x="2184297" y="22860"/>
                  </a:cubicBezTo>
                  <a:cubicBezTo>
                    <a:pt x="2164845" y="22860"/>
                    <a:pt x="2143232" y="22860"/>
                    <a:pt x="2123779" y="22860"/>
                  </a:cubicBezTo>
                  <a:cubicBezTo>
                    <a:pt x="2091359" y="22860"/>
                    <a:pt x="2058939" y="22860"/>
                    <a:pt x="2028680" y="22860"/>
                  </a:cubicBezTo>
                  <a:cubicBezTo>
                    <a:pt x="1959517" y="22860"/>
                    <a:pt x="1890353" y="22860"/>
                    <a:pt x="1823351" y="24130"/>
                  </a:cubicBezTo>
                  <a:cubicBezTo>
                    <a:pt x="1764995" y="25400"/>
                    <a:pt x="781580" y="29210"/>
                    <a:pt x="723223" y="29210"/>
                  </a:cubicBezTo>
                  <a:cubicBezTo>
                    <a:pt x="628124" y="29210"/>
                    <a:pt x="533024" y="26670"/>
                    <a:pt x="437925" y="33020"/>
                  </a:cubicBezTo>
                  <a:cubicBezTo>
                    <a:pt x="388214" y="36830"/>
                    <a:pt x="340664" y="36830"/>
                    <a:pt x="293114" y="38100"/>
                  </a:cubicBezTo>
                  <a:cubicBezTo>
                    <a:pt x="210983" y="41910"/>
                    <a:pt x="128851" y="45720"/>
                    <a:pt x="49530" y="50800"/>
                  </a:cubicBezTo>
                  <a:cubicBezTo>
                    <a:pt x="36830" y="50800"/>
                    <a:pt x="34290" y="53340"/>
                    <a:pt x="33020" y="66829"/>
                  </a:cubicBezTo>
                  <a:cubicBezTo>
                    <a:pt x="31750" y="80232"/>
                    <a:pt x="31750" y="93634"/>
                    <a:pt x="30480" y="107037"/>
                  </a:cubicBezTo>
                  <a:cubicBezTo>
                    <a:pt x="29210" y="129375"/>
                    <a:pt x="26670" y="150968"/>
                    <a:pt x="25400" y="173306"/>
                  </a:cubicBezTo>
                  <a:cubicBezTo>
                    <a:pt x="20320" y="197133"/>
                    <a:pt x="26670" y="779402"/>
                    <a:pt x="29210" y="803229"/>
                  </a:cubicBezTo>
                  <a:cubicBezTo>
                    <a:pt x="29210" y="828545"/>
                    <a:pt x="29210" y="854606"/>
                    <a:pt x="30480" y="879922"/>
                  </a:cubicBezTo>
                  <a:cubicBezTo>
                    <a:pt x="30480" y="898537"/>
                    <a:pt x="33020" y="917151"/>
                    <a:pt x="33020" y="935766"/>
                  </a:cubicBezTo>
                  <a:cubicBezTo>
                    <a:pt x="33020" y="955870"/>
                    <a:pt x="33020" y="975974"/>
                    <a:pt x="31750" y="997081"/>
                  </a:cubicBezTo>
                  <a:cubicBezTo>
                    <a:pt x="31750" y="1000891"/>
                    <a:pt x="31750" y="1003431"/>
                    <a:pt x="31750" y="1007241"/>
                  </a:cubicBezTo>
                  <a:cubicBezTo>
                    <a:pt x="31750" y="1017401"/>
                    <a:pt x="35560" y="1021212"/>
                    <a:pt x="44450" y="1021212"/>
                  </a:cubicBezTo>
                  <a:cubicBezTo>
                    <a:pt x="66172" y="1021212"/>
                    <a:pt x="96431" y="1022481"/>
                    <a:pt x="124529" y="1022481"/>
                  </a:cubicBezTo>
                  <a:cubicBezTo>
                    <a:pt x="165594" y="1022481"/>
                    <a:pt x="208821" y="1019941"/>
                    <a:pt x="249887" y="1022481"/>
                  </a:cubicBezTo>
                  <a:cubicBezTo>
                    <a:pt x="316889" y="1026291"/>
                    <a:pt x="383891" y="1028831"/>
                    <a:pt x="450893" y="1027562"/>
                  </a:cubicBezTo>
                  <a:cubicBezTo>
                    <a:pt x="494120" y="1026291"/>
                    <a:pt x="535186" y="1028831"/>
                    <a:pt x="578413" y="1028831"/>
                  </a:cubicBezTo>
                  <a:cubicBezTo>
                    <a:pt x="641092" y="1028831"/>
                    <a:pt x="703771" y="1027562"/>
                    <a:pt x="766450" y="1028831"/>
                  </a:cubicBezTo>
                  <a:cubicBezTo>
                    <a:pt x="859388" y="1030101"/>
                    <a:pt x="1879546" y="1019941"/>
                    <a:pt x="1974646" y="1022481"/>
                  </a:cubicBezTo>
                  <a:cubicBezTo>
                    <a:pt x="2015712" y="1023751"/>
                    <a:pt x="2056777" y="1025021"/>
                    <a:pt x="2095682" y="1025021"/>
                  </a:cubicBezTo>
                  <a:cubicBezTo>
                    <a:pt x="2167006" y="1027562"/>
                    <a:pt x="2236169" y="1023751"/>
                    <a:pt x="2307494" y="1027562"/>
                  </a:cubicBezTo>
                  <a:cubicBezTo>
                    <a:pt x="2365851" y="1030101"/>
                    <a:pt x="2424207" y="1030101"/>
                    <a:pt x="2482564" y="1032641"/>
                  </a:cubicBezTo>
                  <a:cubicBezTo>
                    <a:pt x="2569018" y="1036451"/>
                    <a:pt x="2655472" y="1038991"/>
                    <a:pt x="2741926" y="1040262"/>
                  </a:cubicBezTo>
                  <a:cubicBezTo>
                    <a:pt x="2774346" y="1040262"/>
                    <a:pt x="2793989" y="1038991"/>
                    <a:pt x="2814309" y="1038991"/>
                  </a:cubicBezTo>
                  <a:close/>
                </a:path>
              </a:pathLst>
            </a:custGeom>
            <a:solidFill>
              <a:srgbClr val="000000"/>
            </a:solidFill>
          </p:spPr>
          <p:txBody>
            <a:bodyPr/>
            <a:lstStyle/>
            <a:p>
              <a:endParaRPr lang="en-GB" sz="1200"/>
            </a:p>
          </p:txBody>
        </p:sp>
      </p:grpSp>
      <p:grpSp>
        <p:nvGrpSpPr>
          <p:cNvPr id="8" name="Group 8"/>
          <p:cNvGrpSpPr/>
          <p:nvPr/>
        </p:nvGrpSpPr>
        <p:grpSpPr>
          <a:xfrm>
            <a:off x="6214886" y="2847056"/>
            <a:ext cx="5784373" cy="3736621"/>
            <a:chOff x="0" y="0"/>
            <a:chExt cx="2835477" cy="1831677"/>
          </a:xfrm>
        </p:grpSpPr>
        <p:sp>
          <p:nvSpPr>
            <p:cNvPr id="9" name="Freeform 9"/>
            <p:cNvSpPr/>
            <p:nvPr/>
          </p:nvSpPr>
          <p:spPr>
            <a:xfrm>
              <a:off x="10160" y="16510"/>
              <a:ext cx="2812617" cy="1803737"/>
            </a:xfrm>
            <a:custGeom>
              <a:avLst/>
              <a:gdLst/>
              <a:ahLst/>
              <a:cxnLst/>
              <a:rect l="l" t="t" r="r" b="b"/>
              <a:pathLst>
                <a:path w="2812617" h="1803737">
                  <a:moveTo>
                    <a:pt x="2812617" y="1803737"/>
                  </a:moveTo>
                  <a:lnTo>
                    <a:pt x="0" y="1796117"/>
                  </a:lnTo>
                  <a:lnTo>
                    <a:pt x="0" y="638810"/>
                  </a:lnTo>
                  <a:lnTo>
                    <a:pt x="17780" y="19050"/>
                  </a:lnTo>
                  <a:lnTo>
                    <a:pt x="1400414" y="0"/>
                  </a:lnTo>
                  <a:lnTo>
                    <a:pt x="2793567" y="5080"/>
                  </a:lnTo>
                  <a:close/>
                </a:path>
              </a:pathLst>
            </a:custGeom>
            <a:solidFill>
              <a:srgbClr val="FFFFFF"/>
            </a:solidFill>
          </p:spPr>
          <p:txBody>
            <a:bodyPr/>
            <a:lstStyle/>
            <a:p>
              <a:endParaRPr lang="en-GB" sz="1200"/>
            </a:p>
          </p:txBody>
        </p:sp>
        <p:sp>
          <p:nvSpPr>
            <p:cNvPr id="10" name="Freeform 10"/>
            <p:cNvSpPr/>
            <p:nvPr/>
          </p:nvSpPr>
          <p:spPr>
            <a:xfrm>
              <a:off x="-3810" y="0"/>
              <a:ext cx="2841827" cy="1830407"/>
            </a:xfrm>
            <a:custGeom>
              <a:avLst/>
              <a:gdLst/>
              <a:ahLst/>
              <a:cxnLst/>
              <a:rect l="l" t="t" r="r" b="b"/>
              <a:pathLst>
                <a:path w="2841827" h="1830407">
                  <a:moveTo>
                    <a:pt x="2807537" y="21590"/>
                  </a:moveTo>
                  <a:cubicBezTo>
                    <a:pt x="2808807" y="34290"/>
                    <a:pt x="2808807" y="44450"/>
                    <a:pt x="2810077" y="54610"/>
                  </a:cubicBezTo>
                  <a:cubicBezTo>
                    <a:pt x="2812617" y="90713"/>
                    <a:pt x="2813887" y="128899"/>
                    <a:pt x="2816427" y="165721"/>
                  </a:cubicBezTo>
                  <a:cubicBezTo>
                    <a:pt x="2816427" y="218909"/>
                    <a:pt x="2829127" y="1267659"/>
                    <a:pt x="2835477" y="1320847"/>
                  </a:cubicBezTo>
                  <a:cubicBezTo>
                    <a:pt x="2841827" y="1401310"/>
                    <a:pt x="2838017" y="1483137"/>
                    <a:pt x="2838017" y="1563600"/>
                  </a:cubicBezTo>
                  <a:cubicBezTo>
                    <a:pt x="2838017" y="1634517"/>
                    <a:pt x="2839287" y="1699979"/>
                    <a:pt x="2840557" y="1769447"/>
                  </a:cubicBezTo>
                  <a:cubicBezTo>
                    <a:pt x="2840557" y="1791037"/>
                    <a:pt x="2840557" y="1805007"/>
                    <a:pt x="2840557" y="1829137"/>
                  </a:cubicBezTo>
                  <a:cubicBezTo>
                    <a:pt x="2817697" y="1829137"/>
                    <a:pt x="2797377" y="1830407"/>
                    <a:pt x="2773401" y="1829137"/>
                  </a:cubicBezTo>
                  <a:cubicBezTo>
                    <a:pt x="2632738" y="1824057"/>
                    <a:pt x="2489911" y="1830407"/>
                    <a:pt x="2349249" y="1825327"/>
                  </a:cubicBezTo>
                  <a:cubicBezTo>
                    <a:pt x="2264851" y="1821517"/>
                    <a:pt x="2182618" y="1824057"/>
                    <a:pt x="2098220" y="1821517"/>
                  </a:cubicBezTo>
                  <a:cubicBezTo>
                    <a:pt x="2059268" y="1820247"/>
                    <a:pt x="2020315" y="1818977"/>
                    <a:pt x="1981362" y="1817707"/>
                  </a:cubicBezTo>
                  <a:cubicBezTo>
                    <a:pt x="1957558" y="1817707"/>
                    <a:pt x="1935917" y="1818977"/>
                    <a:pt x="1912113" y="1818977"/>
                  </a:cubicBezTo>
                  <a:cubicBezTo>
                    <a:pt x="1851520" y="1817707"/>
                    <a:pt x="1684889" y="1818977"/>
                    <a:pt x="1624296" y="1817707"/>
                  </a:cubicBezTo>
                  <a:cubicBezTo>
                    <a:pt x="1581015" y="1816437"/>
                    <a:pt x="715400" y="1825327"/>
                    <a:pt x="672119" y="1824057"/>
                  </a:cubicBezTo>
                  <a:cubicBezTo>
                    <a:pt x="661299" y="1824057"/>
                    <a:pt x="648314" y="1825327"/>
                    <a:pt x="637494" y="1825327"/>
                  </a:cubicBezTo>
                  <a:cubicBezTo>
                    <a:pt x="611526" y="1825327"/>
                    <a:pt x="587721" y="1826597"/>
                    <a:pt x="561753" y="1826597"/>
                  </a:cubicBezTo>
                  <a:cubicBezTo>
                    <a:pt x="496832" y="1826597"/>
                    <a:pt x="434075" y="1825327"/>
                    <a:pt x="369153" y="1824057"/>
                  </a:cubicBezTo>
                  <a:cubicBezTo>
                    <a:pt x="330201" y="1822787"/>
                    <a:pt x="291248" y="1821517"/>
                    <a:pt x="254459" y="1820247"/>
                  </a:cubicBezTo>
                  <a:cubicBezTo>
                    <a:pt x="185210" y="1818977"/>
                    <a:pt x="115961" y="1817707"/>
                    <a:pt x="48260" y="1817707"/>
                  </a:cubicBezTo>
                  <a:cubicBezTo>
                    <a:pt x="38100" y="1817707"/>
                    <a:pt x="29210" y="1817707"/>
                    <a:pt x="19050" y="1816437"/>
                  </a:cubicBezTo>
                  <a:cubicBezTo>
                    <a:pt x="10160" y="1815167"/>
                    <a:pt x="5080" y="1808817"/>
                    <a:pt x="7620" y="1799927"/>
                  </a:cubicBezTo>
                  <a:cubicBezTo>
                    <a:pt x="16510" y="1768168"/>
                    <a:pt x="12700" y="1734074"/>
                    <a:pt x="11430" y="1698615"/>
                  </a:cubicBezTo>
                  <a:cubicBezTo>
                    <a:pt x="10160" y="1626335"/>
                    <a:pt x="6350" y="1555418"/>
                    <a:pt x="7620" y="1483137"/>
                  </a:cubicBezTo>
                  <a:cubicBezTo>
                    <a:pt x="5080" y="1393128"/>
                    <a:pt x="0" y="278915"/>
                    <a:pt x="7620" y="187542"/>
                  </a:cubicBezTo>
                  <a:cubicBezTo>
                    <a:pt x="8890" y="169813"/>
                    <a:pt x="7620" y="150720"/>
                    <a:pt x="8890" y="132990"/>
                  </a:cubicBezTo>
                  <a:cubicBezTo>
                    <a:pt x="10160" y="104351"/>
                    <a:pt x="12700" y="72984"/>
                    <a:pt x="13970" y="44450"/>
                  </a:cubicBezTo>
                  <a:cubicBezTo>
                    <a:pt x="13970" y="41910"/>
                    <a:pt x="15240" y="39370"/>
                    <a:pt x="16510" y="38100"/>
                  </a:cubicBezTo>
                  <a:cubicBezTo>
                    <a:pt x="38100" y="35560"/>
                    <a:pt x="61860" y="30480"/>
                    <a:pt x="96485" y="29210"/>
                  </a:cubicBezTo>
                  <a:cubicBezTo>
                    <a:pt x="154914" y="25400"/>
                    <a:pt x="213343" y="22860"/>
                    <a:pt x="273936" y="20320"/>
                  </a:cubicBezTo>
                  <a:cubicBezTo>
                    <a:pt x="315052" y="17780"/>
                    <a:pt x="356169" y="16510"/>
                    <a:pt x="395122" y="13970"/>
                  </a:cubicBezTo>
                  <a:cubicBezTo>
                    <a:pt x="434075" y="11430"/>
                    <a:pt x="475191" y="8890"/>
                    <a:pt x="514144" y="8890"/>
                  </a:cubicBezTo>
                  <a:cubicBezTo>
                    <a:pt x="557425" y="7620"/>
                    <a:pt x="600706" y="10160"/>
                    <a:pt x="643986" y="8890"/>
                  </a:cubicBezTo>
                  <a:cubicBezTo>
                    <a:pt x="698087" y="8890"/>
                    <a:pt x="1678397" y="6350"/>
                    <a:pt x="1732498" y="5080"/>
                  </a:cubicBezTo>
                  <a:cubicBezTo>
                    <a:pt x="1784435" y="3810"/>
                    <a:pt x="1836372" y="2540"/>
                    <a:pt x="1890473" y="2540"/>
                  </a:cubicBezTo>
                  <a:cubicBezTo>
                    <a:pt x="1979198" y="1270"/>
                    <a:pt x="2065760" y="0"/>
                    <a:pt x="2154485" y="0"/>
                  </a:cubicBezTo>
                  <a:cubicBezTo>
                    <a:pt x="2191274" y="0"/>
                    <a:pt x="2230227" y="2540"/>
                    <a:pt x="2267015" y="2540"/>
                  </a:cubicBezTo>
                  <a:cubicBezTo>
                    <a:pt x="2368725" y="3810"/>
                    <a:pt x="2472599" y="5080"/>
                    <a:pt x="2574309" y="7620"/>
                  </a:cubicBezTo>
                  <a:cubicBezTo>
                    <a:pt x="2628410" y="8890"/>
                    <a:pt x="2682511" y="12700"/>
                    <a:pt x="2736612" y="16510"/>
                  </a:cubicBezTo>
                  <a:cubicBezTo>
                    <a:pt x="2749596" y="16510"/>
                    <a:pt x="2762580" y="16510"/>
                    <a:pt x="2773401" y="16510"/>
                  </a:cubicBezTo>
                  <a:cubicBezTo>
                    <a:pt x="2788487" y="17780"/>
                    <a:pt x="2797377" y="20320"/>
                    <a:pt x="2807537" y="21590"/>
                  </a:cubicBezTo>
                  <a:close/>
                  <a:moveTo>
                    <a:pt x="2817697" y="1812627"/>
                  </a:moveTo>
                  <a:cubicBezTo>
                    <a:pt x="2818967" y="1796117"/>
                    <a:pt x="2820237" y="1783417"/>
                    <a:pt x="2820237" y="1770717"/>
                  </a:cubicBezTo>
                  <a:cubicBezTo>
                    <a:pt x="2818967" y="1693160"/>
                    <a:pt x="2817697" y="1620880"/>
                    <a:pt x="2817697" y="1543144"/>
                  </a:cubicBezTo>
                  <a:cubicBezTo>
                    <a:pt x="2817697" y="1507685"/>
                    <a:pt x="2820237" y="1472227"/>
                    <a:pt x="2818967" y="1436769"/>
                  </a:cubicBezTo>
                  <a:cubicBezTo>
                    <a:pt x="2818967" y="1404038"/>
                    <a:pt x="2817697" y="1369943"/>
                    <a:pt x="2816427" y="1337212"/>
                  </a:cubicBezTo>
                  <a:cubicBezTo>
                    <a:pt x="2811347" y="1286752"/>
                    <a:pt x="2799917" y="242093"/>
                    <a:pt x="2799917" y="191633"/>
                  </a:cubicBezTo>
                  <a:cubicBezTo>
                    <a:pt x="2797377" y="149356"/>
                    <a:pt x="2794837" y="105715"/>
                    <a:pt x="2792297" y="63500"/>
                  </a:cubicBezTo>
                  <a:cubicBezTo>
                    <a:pt x="2791027" y="44450"/>
                    <a:pt x="2789757" y="43180"/>
                    <a:pt x="2766908" y="41910"/>
                  </a:cubicBezTo>
                  <a:cubicBezTo>
                    <a:pt x="2760416" y="41910"/>
                    <a:pt x="2756088" y="41910"/>
                    <a:pt x="2749596" y="40640"/>
                  </a:cubicBezTo>
                  <a:cubicBezTo>
                    <a:pt x="2695495" y="36830"/>
                    <a:pt x="2639230" y="31750"/>
                    <a:pt x="2585129" y="30480"/>
                  </a:cubicBezTo>
                  <a:cubicBezTo>
                    <a:pt x="2453123" y="26670"/>
                    <a:pt x="2318952" y="25400"/>
                    <a:pt x="2186946" y="22860"/>
                  </a:cubicBezTo>
                  <a:cubicBezTo>
                    <a:pt x="2167470" y="22860"/>
                    <a:pt x="2145829" y="22860"/>
                    <a:pt x="2126353" y="22860"/>
                  </a:cubicBezTo>
                  <a:cubicBezTo>
                    <a:pt x="2093893" y="22860"/>
                    <a:pt x="2061432" y="22860"/>
                    <a:pt x="2031135" y="22860"/>
                  </a:cubicBezTo>
                  <a:cubicBezTo>
                    <a:pt x="1961886" y="22860"/>
                    <a:pt x="1892637" y="22860"/>
                    <a:pt x="1825552" y="24130"/>
                  </a:cubicBezTo>
                  <a:cubicBezTo>
                    <a:pt x="1767122" y="25400"/>
                    <a:pt x="782485" y="29210"/>
                    <a:pt x="724056" y="29210"/>
                  </a:cubicBezTo>
                  <a:cubicBezTo>
                    <a:pt x="628838" y="29210"/>
                    <a:pt x="533620" y="26670"/>
                    <a:pt x="438403" y="33020"/>
                  </a:cubicBezTo>
                  <a:cubicBezTo>
                    <a:pt x="388630" y="36830"/>
                    <a:pt x="341021" y="36830"/>
                    <a:pt x="293412" y="38100"/>
                  </a:cubicBezTo>
                  <a:cubicBezTo>
                    <a:pt x="211179" y="41910"/>
                    <a:pt x="128945" y="45720"/>
                    <a:pt x="49530" y="50800"/>
                  </a:cubicBezTo>
                  <a:cubicBezTo>
                    <a:pt x="36830" y="50800"/>
                    <a:pt x="34290" y="53340"/>
                    <a:pt x="33020" y="68893"/>
                  </a:cubicBezTo>
                  <a:cubicBezTo>
                    <a:pt x="31750" y="93441"/>
                    <a:pt x="31750" y="117989"/>
                    <a:pt x="30480" y="142537"/>
                  </a:cubicBezTo>
                  <a:cubicBezTo>
                    <a:pt x="29210" y="183450"/>
                    <a:pt x="26670" y="223000"/>
                    <a:pt x="25400" y="263914"/>
                  </a:cubicBezTo>
                  <a:cubicBezTo>
                    <a:pt x="20320" y="307555"/>
                    <a:pt x="26670" y="1374035"/>
                    <a:pt x="29210" y="1417676"/>
                  </a:cubicBezTo>
                  <a:cubicBezTo>
                    <a:pt x="29210" y="1464044"/>
                    <a:pt x="29210" y="1511777"/>
                    <a:pt x="30480" y="1558145"/>
                  </a:cubicBezTo>
                  <a:cubicBezTo>
                    <a:pt x="30480" y="1592240"/>
                    <a:pt x="33020" y="1626335"/>
                    <a:pt x="33020" y="1660429"/>
                  </a:cubicBezTo>
                  <a:cubicBezTo>
                    <a:pt x="33020" y="1697251"/>
                    <a:pt x="33020" y="1734074"/>
                    <a:pt x="31750" y="1770717"/>
                  </a:cubicBezTo>
                  <a:cubicBezTo>
                    <a:pt x="31750" y="1774527"/>
                    <a:pt x="31750" y="1777067"/>
                    <a:pt x="31750" y="1780877"/>
                  </a:cubicBezTo>
                  <a:cubicBezTo>
                    <a:pt x="31750" y="1791037"/>
                    <a:pt x="35560" y="1794847"/>
                    <a:pt x="44450" y="1794847"/>
                  </a:cubicBezTo>
                  <a:cubicBezTo>
                    <a:pt x="66188" y="1794847"/>
                    <a:pt x="96485" y="1796117"/>
                    <a:pt x="124617" y="1796117"/>
                  </a:cubicBezTo>
                  <a:cubicBezTo>
                    <a:pt x="165734" y="1796117"/>
                    <a:pt x="209015" y="1793577"/>
                    <a:pt x="250131" y="1796117"/>
                  </a:cubicBezTo>
                  <a:cubicBezTo>
                    <a:pt x="317216" y="1799927"/>
                    <a:pt x="384302" y="1802467"/>
                    <a:pt x="451387" y="1801197"/>
                  </a:cubicBezTo>
                  <a:cubicBezTo>
                    <a:pt x="494668" y="1799927"/>
                    <a:pt x="535784" y="1802467"/>
                    <a:pt x="579065" y="1802467"/>
                  </a:cubicBezTo>
                  <a:cubicBezTo>
                    <a:pt x="641822" y="1802467"/>
                    <a:pt x="704579" y="1801197"/>
                    <a:pt x="767337" y="1802467"/>
                  </a:cubicBezTo>
                  <a:cubicBezTo>
                    <a:pt x="860390" y="1803737"/>
                    <a:pt x="1881816" y="1793577"/>
                    <a:pt x="1977034" y="1796117"/>
                  </a:cubicBezTo>
                  <a:cubicBezTo>
                    <a:pt x="2018151" y="1797387"/>
                    <a:pt x="2059268" y="1798657"/>
                    <a:pt x="2098220" y="1798657"/>
                  </a:cubicBezTo>
                  <a:cubicBezTo>
                    <a:pt x="2169634" y="1801197"/>
                    <a:pt x="2238883" y="1797387"/>
                    <a:pt x="2310296" y="1801197"/>
                  </a:cubicBezTo>
                  <a:cubicBezTo>
                    <a:pt x="2368725" y="1803737"/>
                    <a:pt x="2427154" y="1803737"/>
                    <a:pt x="2485583" y="1806277"/>
                  </a:cubicBezTo>
                  <a:cubicBezTo>
                    <a:pt x="2572145" y="1810087"/>
                    <a:pt x="2658706" y="1812627"/>
                    <a:pt x="2745268" y="1813897"/>
                  </a:cubicBezTo>
                  <a:cubicBezTo>
                    <a:pt x="2777729" y="1813897"/>
                    <a:pt x="2797377" y="1812627"/>
                    <a:pt x="2817697" y="1812627"/>
                  </a:cubicBezTo>
                  <a:close/>
                </a:path>
              </a:pathLst>
            </a:custGeom>
            <a:solidFill>
              <a:srgbClr val="000000"/>
            </a:solidFill>
          </p:spPr>
          <p:txBody>
            <a:bodyPr/>
            <a:lstStyle/>
            <a:p>
              <a:endParaRPr lang="en-GB" sz="1200"/>
            </a:p>
          </p:txBody>
        </p:sp>
      </p:grpSp>
      <p:sp>
        <p:nvSpPr>
          <p:cNvPr id="11" name="Freeform 11"/>
          <p:cNvSpPr/>
          <p:nvPr/>
        </p:nvSpPr>
        <p:spPr>
          <a:xfrm>
            <a:off x="6214886" y="1050394"/>
            <a:ext cx="5777461" cy="5134719"/>
          </a:xfrm>
          <a:custGeom>
            <a:avLst/>
            <a:gdLst/>
            <a:ahLst/>
            <a:cxnLst/>
            <a:rect l="l" t="t" r="r" b="b"/>
            <a:pathLst>
              <a:path w="8666192" h="7702078">
                <a:moveTo>
                  <a:pt x="0" y="0"/>
                </a:moveTo>
                <a:lnTo>
                  <a:pt x="8666192" y="0"/>
                </a:lnTo>
                <a:lnTo>
                  <a:pt x="8666192" y="7702078"/>
                </a:lnTo>
                <a:lnTo>
                  <a:pt x="0" y="7702078"/>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2" name="TextBox 12"/>
          <p:cNvSpPr txBox="1"/>
          <p:nvPr/>
        </p:nvSpPr>
        <p:spPr>
          <a:xfrm>
            <a:off x="393060" y="345550"/>
            <a:ext cx="5335478" cy="7400552"/>
          </a:xfrm>
          <a:prstGeom prst="rect">
            <a:avLst/>
          </a:prstGeom>
        </p:spPr>
        <p:txBody>
          <a:bodyPr lIns="0" tIns="0" rIns="0" bIns="0" rtlCol="0" anchor="t">
            <a:spAutoFit/>
          </a:bodyPr>
          <a:lstStyle/>
          <a:p>
            <a:pPr algn="just">
              <a:lnSpc>
                <a:spcPts val="2973"/>
              </a:lnSpc>
            </a:pPr>
            <a:r>
              <a:rPr lang="en-US" sz="2124" dirty="0">
                <a:solidFill>
                  <a:srgbClr val="000000"/>
                </a:solidFill>
                <a:latin typeface="Open Sans SemiCondensed"/>
              </a:rPr>
              <a:t>   La </a:t>
            </a:r>
            <a:r>
              <a:rPr lang="en-US" sz="2124" dirty="0" err="1">
                <a:solidFill>
                  <a:srgbClr val="000000"/>
                </a:solidFill>
                <a:latin typeface="Open Sans SemiCondensed"/>
              </a:rPr>
              <a:t>finalul</a:t>
            </a:r>
            <a:r>
              <a:rPr lang="en-US" sz="2124" dirty="0">
                <a:solidFill>
                  <a:srgbClr val="000000"/>
                </a:solidFill>
                <a:latin typeface="Open Sans SemiCondensed"/>
              </a:rPr>
              <a:t> </a:t>
            </a:r>
            <a:r>
              <a:rPr lang="en-US" sz="2124" dirty="0" err="1">
                <a:solidFill>
                  <a:srgbClr val="000000"/>
                </a:solidFill>
                <a:latin typeface="Open Sans SemiCondensed"/>
              </a:rPr>
              <a:t>anului</a:t>
            </a:r>
            <a:r>
              <a:rPr lang="en-US" sz="2124" dirty="0">
                <a:solidFill>
                  <a:srgbClr val="000000"/>
                </a:solidFill>
                <a:latin typeface="Open Sans SemiCondensed"/>
              </a:rPr>
              <a:t> </a:t>
            </a:r>
            <a:r>
              <a:rPr lang="en-US" sz="2124" dirty="0" err="1">
                <a:solidFill>
                  <a:srgbClr val="000000"/>
                </a:solidFill>
                <a:latin typeface="Open Sans SemiCondensed"/>
              </a:rPr>
              <a:t>școlar</a:t>
            </a:r>
            <a:r>
              <a:rPr lang="en-US" sz="2124" dirty="0">
                <a:solidFill>
                  <a:srgbClr val="000000"/>
                </a:solidFill>
                <a:latin typeface="Open Sans SemiCondensed"/>
              </a:rPr>
              <a:t> 2020-2021 a </a:t>
            </a:r>
            <a:r>
              <a:rPr lang="en-US" sz="2124" dirty="0" err="1">
                <a:solidFill>
                  <a:srgbClr val="000000"/>
                </a:solidFill>
                <a:latin typeface="Open Sans SemiCondensed"/>
              </a:rPr>
              <a:t>absolvit</a:t>
            </a:r>
            <a:r>
              <a:rPr lang="en-US" sz="2124" dirty="0">
                <a:solidFill>
                  <a:srgbClr val="000000"/>
                </a:solidFill>
                <a:latin typeface="Open Sans SemiCondensed"/>
              </a:rPr>
              <a:t> </a:t>
            </a:r>
            <a:r>
              <a:rPr lang="en-US" sz="2124" dirty="0" err="1">
                <a:solidFill>
                  <a:srgbClr val="000000"/>
                </a:solidFill>
                <a:latin typeface="Open Sans SemiCondensed"/>
              </a:rPr>
              <a:t>clasa</a:t>
            </a:r>
            <a:r>
              <a:rPr lang="en-US" sz="2124" dirty="0">
                <a:solidFill>
                  <a:srgbClr val="000000"/>
                </a:solidFill>
                <a:latin typeface="Open Sans SemiCondensed"/>
              </a:rPr>
              <a:t> a VIII-a </a:t>
            </a:r>
            <a:r>
              <a:rPr lang="en-US" sz="2124" dirty="0" err="1">
                <a:solidFill>
                  <a:srgbClr val="000000"/>
                </a:solidFill>
                <a:latin typeface="Open Sans SemiCondensed"/>
              </a:rPr>
              <a:t>generația</a:t>
            </a:r>
            <a:r>
              <a:rPr lang="en-US" sz="2124" dirty="0">
                <a:solidFill>
                  <a:srgbClr val="000000"/>
                </a:solidFill>
                <a:latin typeface="Open Sans SemiCondensed"/>
              </a:rPr>
              <a:t> de </a:t>
            </a:r>
            <a:r>
              <a:rPr lang="en-US" sz="2124" dirty="0" err="1">
                <a:solidFill>
                  <a:srgbClr val="000000"/>
                </a:solidFill>
                <a:latin typeface="Open Sans SemiCondensed"/>
              </a:rPr>
              <a:t>elevi</a:t>
            </a:r>
            <a:r>
              <a:rPr lang="en-US" sz="2124" dirty="0">
                <a:solidFill>
                  <a:srgbClr val="000000"/>
                </a:solidFill>
                <a:latin typeface="Open Sans SemiCondensed"/>
              </a:rPr>
              <a:t> care a </a:t>
            </a:r>
            <a:r>
              <a:rPr lang="en-US" sz="2124" dirty="0" err="1">
                <a:solidFill>
                  <a:srgbClr val="000000"/>
                </a:solidFill>
                <a:latin typeface="Open Sans SemiCondensed"/>
              </a:rPr>
              <a:t>beneficiat</a:t>
            </a:r>
            <a:r>
              <a:rPr lang="en-US" sz="2124" dirty="0">
                <a:solidFill>
                  <a:srgbClr val="000000"/>
                </a:solidFill>
                <a:latin typeface="Open Sans SemiCondensed"/>
              </a:rPr>
              <a:t> de </a:t>
            </a:r>
            <a:r>
              <a:rPr lang="en-US" sz="2124" dirty="0">
                <a:solidFill>
                  <a:srgbClr val="000000"/>
                </a:solidFill>
                <a:latin typeface="Open Sans SemiCondensed Bold"/>
              </a:rPr>
              <a:t>un </a:t>
            </a:r>
            <a:r>
              <a:rPr lang="en-US" sz="2124" dirty="0" err="1">
                <a:solidFill>
                  <a:srgbClr val="000000"/>
                </a:solidFill>
                <a:latin typeface="Open Sans SemiCondensed Bold"/>
              </a:rPr>
              <a:t>nou</a:t>
            </a:r>
            <a:r>
              <a:rPr lang="en-US" sz="2124" dirty="0">
                <a:solidFill>
                  <a:srgbClr val="000000"/>
                </a:solidFill>
                <a:latin typeface="Open Sans SemiCondensed Bold"/>
              </a:rPr>
              <a:t> curriculum </a:t>
            </a:r>
            <a:r>
              <a:rPr lang="en-US" sz="2124" dirty="0" err="1">
                <a:solidFill>
                  <a:srgbClr val="000000"/>
                </a:solidFill>
                <a:latin typeface="Open Sans SemiCondensed Bold"/>
              </a:rPr>
              <a:t>național</a:t>
            </a:r>
            <a:r>
              <a:rPr lang="en-US" sz="2124" dirty="0">
                <a:solidFill>
                  <a:srgbClr val="000000"/>
                </a:solidFill>
                <a:latin typeface="Open Sans SemiCondensed"/>
              </a:rPr>
              <a:t> pe tot </a:t>
            </a:r>
            <a:r>
              <a:rPr lang="en-US" sz="2124" dirty="0" err="1">
                <a:solidFill>
                  <a:srgbClr val="000000"/>
                </a:solidFill>
                <a:latin typeface="Open Sans SemiCondensed"/>
              </a:rPr>
              <a:t>parcursul</a:t>
            </a:r>
            <a:r>
              <a:rPr lang="en-US" sz="2124" dirty="0">
                <a:solidFill>
                  <a:srgbClr val="000000"/>
                </a:solidFill>
                <a:latin typeface="Open Sans SemiCondensed"/>
              </a:rPr>
              <a:t> </a:t>
            </a:r>
            <a:r>
              <a:rPr lang="en-US" sz="2124" dirty="0" err="1">
                <a:solidFill>
                  <a:srgbClr val="000000"/>
                </a:solidFill>
                <a:latin typeface="Open Sans SemiCondensed"/>
              </a:rPr>
              <a:t>învățământului</a:t>
            </a:r>
            <a:r>
              <a:rPr lang="en-US" sz="2124" dirty="0">
                <a:solidFill>
                  <a:srgbClr val="000000"/>
                </a:solidFill>
                <a:latin typeface="Open Sans SemiCondensed"/>
              </a:rPr>
              <a:t> </a:t>
            </a:r>
            <a:r>
              <a:rPr lang="en-US" sz="2124" dirty="0" err="1">
                <a:solidFill>
                  <a:srgbClr val="000000"/>
                </a:solidFill>
                <a:latin typeface="Open Sans SemiCondensed"/>
              </a:rPr>
              <a:t>primar</a:t>
            </a:r>
            <a:r>
              <a:rPr lang="en-US" sz="2124" dirty="0">
                <a:solidFill>
                  <a:srgbClr val="000000"/>
                </a:solidFill>
                <a:latin typeface="Open Sans SemiCondensed"/>
              </a:rPr>
              <a:t> </a:t>
            </a:r>
            <a:r>
              <a:rPr lang="en-US" sz="2124" dirty="0" err="1">
                <a:solidFill>
                  <a:srgbClr val="000000"/>
                </a:solidFill>
                <a:latin typeface="Open Sans SemiCondensed"/>
              </a:rPr>
              <a:t>și</a:t>
            </a:r>
            <a:r>
              <a:rPr lang="en-US" sz="2124" dirty="0">
                <a:solidFill>
                  <a:srgbClr val="000000"/>
                </a:solidFill>
                <a:latin typeface="Open Sans SemiCondensed"/>
              </a:rPr>
              <a:t> </a:t>
            </a:r>
            <a:r>
              <a:rPr lang="en-US" sz="2124" dirty="0" err="1">
                <a:solidFill>
                  <a:srgbClr val="000000"/>
                </a:solidFill>
                <a:latin typeface="Open Sans SemiCondensed"/>
              </a:rPr>
              <a:t>gimnazial</a:t>
            </a:r>
            <a:r>
              <a:rPr lang="en-US" sz="2124" dirty="0">
                <a:solidFill>
                  <a:srgbClr val="000000"/>
                </a:solidFill>
                <a:latin typeface="Open Sans SemiCondensed"/>
              </a:rPr>
              <a:t>, </a:t>
            </a:r>
            <a:r>
              <a:rPr lang="en-US" sz="2124" dirty="0" err="1">
                <a:solidFill>
                  <a:srgbClr val="000000"/>
                </a:solidFill>
                <a:latin typeface="Open Sans SemiCondensed"/>
              </a:rPr>
              <a:t>generație</a:t>
            </a:r>
            <a:r>
              <a:rPr lang="en-US" sz="2124" dirty="0">
                <a:solidFill>
                  <a:srgbClr val="000000"/>
                </a:solidFill>
                <a:latin typeface="Open Sans SemiCondensed"/>
              </a:rPr>
              <a:t> care </a:t>
            </a:r>
            <a:r>
              <a:rPr lang="en-US" sz="2124" dirty="0" err="1">
                <a:solidFill>
                  <a:srgbClr val="000000"/>
                </a:solidFill>
                <a:latin typeface="Open Sans SemiCondensed"/>
              </a:rPr>
              <a:t>acum</a:t>
            </a:r>
            <a:r>
              <a:rPr lang="en-US" sz="2124" dirty="0">
                <a:solidFill>
                  <a:srgbClr val="000000"/>
                </a:solidFill>
                <a:latin typeface="Open Sans SemiCondensed"/>
              </a:rPr>
              <a:t> se </a:t>
            </a:r>
            <a:r>
              <a:rPr lang="en-US" sz="2124" dirty="0" err="1">
                <a:solidFill>
                  <a:srgbClr val="000000"/>
                </a:solidFill>
                <a:latin typeface="Open Sans SemiCondensed"/>
              </a:rPr>
              <a:t>află</a:t>
            </a:r>
            <a:r>
              <a:rPr lang="en-US" sz="2124" dirty="0">
                <a:solidFill>
                  <a:srgbClr val="000000"/>
                </a:solidFill>
                <a:latin typeface="Open Sans SemiCondensed"/>
              </a:rPr>
              <a:t> </a:t>
            </a:r>
            <a:r>
              <a:rPr lang="en-US" sz="2124" dirty="0" err="1">
                <a:solidFill>
                  <a:srgbClr val="000000"/>
                </a:solidFill>
                <a:latin typeface="Open Sans SemiCondensed"/>
              </a:rPr>
              <a:t>în</a:t>
            </a:r>
            <a:r>
              <a:rPr lang="en-US" sz="2124" dirty="0">
                <a:solidFill>
                  <a:srgbClr val="000000"/>
                </a:solidFill>
                <a:latin typeface="Open Sans SemiCondensed"/>
              </a:rPr>
              <a:t> </a:t>
            </a:r>
            <a:r>
              <a:rPr lang="en-US" sz="2124" dirty="0" err="1">
                <a:solidFill>
                  <a:srgbClr val="000000"/>
                </a:solidFill>
                <a:latin typeface="Open Sans SemiCondensed"/>
              </a:rPr>
              <a:t>clasa</a:t>
            </a:r>
            <a:r>
              <a:rPr lang="en-US" sz="2124" dirty="0">
                <a:solidFill>
                  <a:srgbClr val="000000"/>
                </a:solidFill>
                <a:latin typeface="Open Sans SemiCondensed"/>
              </a:rPr>
              <a:t> a XI-a.</a:t>
            </a:r>
          </a:p>
          <a:p>
            <a:pPr algn="just">
              <a:lnSpc>
                <a:spcPts val="2973"/>
              </a:lnSpc>
            </a:pPr>
            <a:r>
              <a:rPr lang="en-US" sz="2124" dirty="0">
                <a:solidFill>
                  <a:srgbClr val="000000"/>
                </a:solidFill>
                <a:latin typeface="Open Sans SemiCondensed"/>
              </a:rPr>
              <a:t>   </a:t>
            </a:r>
            <a:r>
              <a:rPr lang="en-US" sz="2124" dirty="0" err="1">
                <a:solidFill>
                  <a:srgbClr val="000000"/>
                </a:solidFill>
                <a:latin typeface="Open Sans SemiCondensed"/>
              </a:rPr>
              <a:t>Deoarece</a:t>
            </a:r>
            <a:r>
              <a:rPr lang="en-US" sz="2124" dirty="0">
                <a:solidFill>
                  <a:srgbClr val="000000"/>
                </a:solidFill>
                <a:latin typeface="Open Sans SemiCondensed"/>
              </a:rPr>
              <a:t> </a:t>
            </a:r>
            <a:r>
              <a:rPr lang="en-US" sz="2124" dirty="0" err="1">
                <a:solidFill>
                  <a:srgbClr val="000000"/>
                </a:solidFill>
                <a:latin typeface="Open Sans SemiCondensed"/>
              </a:rPr>
              <a:t>demersurile</a:t>
            </a:r>
            <a:r>
              <a:rPr lang="en-US" sz="2124" dirty="0">
                <a:solidFill>
                  <a:srgbClr val="000000"/>
                </a:solidFill>
                <a:latin typeface="Open Sans SemiCondensed"/>
              </a:rPr>
              <a:t> de </a:t>
            </a:r>
            <a:r>
              <a:rPr lang="en-US" sz="2124" dirty="0" err="1">
                <a:solidFill>
                  <a:srgbClr val="000000"/>
                </a:solidFill>
                <a:latin typeface="Open Sans SemiCondensed"/>
              </a:rPr>
              <a:t>elaborare</a:t>
            </a:r>
            <a:r>
              <a:rPr lang="en-US" sz="2124" dirty="0">
                <a:solidFill>
                  <a:srgbClr val="000000"/>
                </a:solidFill>
                <a:latin typeface="Open Sans SemiCondensed"/>
              </a:rPr>
              <a:t> a </a:t>
            </a:r>
            <a:r>
              <a:rPr lang="en-US" sz="2124" dirty="0" err="1">
                <a:solidFill>
                  <a:srgbClr val="000000"/>
                </a:solidFill>
                <a:latin typeface="Open Sans SemiCondensed"/>
              </a:rPr>
              <a:t>noului</a:t>
            </a:r>
            <a:r>
              <a:rPr lang="en-US" sz="2124" dirty="0">
                <a:solidFill>
                  <a:srgbClr val="000000"/>
                </a:solidFill>
                <a:latin typeface="Open Sans SemiCondensed"/>
              </a:rPr>
              <a:t> curriculum nu au </a:t>
            </a:r>
            <a:r>
              <a:rPr lang="en-US" sz="2124" dirty="0" err="1">
                <a:solidFill>
                  <a:srgbClr val="000000"/>
                </a:solidFill>
                <a:latin typeface="Open Sans SemiCondensed"/>
              </a:rPr>
              <a:t>continuat</a:t>
            </a:r>
            <a:r>
              <a:rPr lang="en-US" sz="2124" dirty="0">
                <a:solidFill>
                  <a:srgbClr val="000000"/>
                </a:solidFill>
                <a:latin typeface="Open Sans SemiCondensed"/>
              </a:rPr>
              <a:t> la </a:t>
            </a:r>
            <a:r>
              <a:rPr lang="en-US" sz="2124" dirty="0" err="1">
                <a:solidFill>
                  <a:srgbClr val="000000"/>
                </a:solidFill>
                <a:latin typeface="Open Sans SemiCondensed"/>
              </a:rPr>
              <a:t>nivelul</a:t>
            </a:r>
            <a:r>
              <a:rPr lang="en-US" sz="2124" dirty="0">
                <a:solidFill>
                  <a:srgbClr val="000000"/>
                </a:solidFill>
                <a:latin typeface="Open Sans SemiCondensed"/>
              </a:rPr>
              <a:t> </a:t>
            </a:r>
            <a:r>
              <a:rPr lang="en-US" sz="2124" dirty="0" err="1">
                <a:solidFill>
                  <a:srgbClr val="000000"/>
                </a:solidFill>
                <a:latin typeface="Open Sans SemiCondensed"/>
              </a:rPr>
              <a:t>învățământului</a:t>
            </a:r>
            <a:r>
              <a:rPr lang="en-US" sz="2124" dirty="0">
                <a:solidFill>
                  <a:srgbClr val="000000"/>
                </a:solidFill>
                <a:latin typeface="Open Sans SemiCondensed"/>
              </a:rPr>
              <a:t> </a:t>
            </a:r>
            <a:r>
              <a:rPr lang="en-US" sz="2124" dirty="0" err="1">
                <a:solidFill>
                  <a:srgbClr val="000000"/>
                </a:solidFill>
                <a:latin typeface="Open Sans SemiCondensed"/>
              </a:rPr>
              <a:t>liceal</a:t>
            </a:r>
            <a:r>
              <a:rPr lang="en-US" sz="2124" dirty="0">
                <a:solidFill>
                  <a:srgbClr val="000000"/>
                </a:solidFill>
                <a:latin typeface="Open Sans SemiCondensed"/>
              </a:rPr>
              <a:t>, </a:t>
            </a:r>
            <a:r>
              <a:rPr lang="en-US" sz="2124" dirty="0" err="1">
                <a:solidFill>
                  <a:srgbClr val="000000"/>
                </a:solidFill>
                <a:latin typeface="Open Sans SemiCondensed Bold Italics"/>
              </a:rPr>
              <a:t>programele</a:t>
            </a:r>
            <a:r>
              <a:rPr lang="en-US" sz="2124" dirty="0">
                <a:solidFill>
                  <a:srgbClr val="000000"/>
                </a:solidFill>
                <a:latin typeface="Open Sans SemiCondensed Italics"/>
              </a:rPr>
              <a:t> </a:t>
            </a:r>
            <a:r>
              <a:rPr lang="en-US" sz="2124" dirty="0" err="1">
                <a:solidFill>
                  <a:srgbClr val="000000"/>
                </a:solidFill>
                <a:latin typeface="Open Sans SemiCondensed"/>
              </a:rPr>
              <a:t>pentru</a:t>
            </a:r>
            <a:r>
              <a:rPr lang="en-US" sz="2124" dirty="0">
                <a:solidFill>
                  <a:srgbClr val="000000"/>
                </a:solidFill>
                <a:latin typeface="Open Sans SemiCondensed"/>
              </a:rPr>
              <a:t> </a:t>
            </a:r>
            <a:r>
              <a:rPr lang="en-US" sz="2124" dirty="0" err="1">
                <a:solidFill>
                  <a:srgbClr val="000000"/>
                </a:solidFill>
                <a:latin typeface="Open Sans SemiCondensed"/>
              </a:rPr>
              <a:t>disciplina</a:t>
            </a:r>
            <a:r>
              <a:rPr lang="en-US" sz="2124" dirty="0">
                <a:solidFill>
                  <a:srgbClr val="000000"/>
                </a:solidFill>
                <a:latin typeface="Open Sans SemiCondensed"/>
              </a:rPr>
              <a:t> </a:t>
            </a:r>
            <a:r>
              <a:rPr lang="en-US" sz="2124" dirty="0" err="1">
                <a:solidFill>
                  <a:srgbClr val="000000"/>
                </a:solidFill>
                <a:latin typeface="Open Sans SemiCondensed"/>
              </a:rPr>
              <a:t>religie</a:t>
            </a:r>
            <a:r>
              <a:rPr lang="en-US" sz="2124" dirty="0">
                <a:solidFill>
                  <a:srgbClr val="000000"/>
                </a:solidFill>
                <a:latin typeface="Open Sans SemiCondensed"/>
              </a:rPr>
              <a:t> - </a:t>
            </a:r>
            <a:r>
              <a:rPr lang="en-US" sz="2124" dirty="0" err="1">
                <a:solidFill>
                  <a:srgbClr val="000000"/>
                </a:solidFill>
                <a:latin typeface="Open Sans SemiCondensed"/>
              </a:rPr>
              <a:t>nivel</a:t>
            </a:r>
            <a:r>
              <a:rPr lang="en-US" sz="2124" dirty="0">
                <a:solidFill>
                  <a:srgbClr val="000000"/>
                </a:solidFill>
                <a:latin typeface="Open Sans SemiCondensed"/>
              </a:rPr>
              <a:t> </a:t>
            </a:r>
            <a:r>
              <a:rPr lang="en-US" sz="2124" dirty="0" err="1">
                <a:solidFill>
                  <a:srgbClr val="000000"/>
                </a:solidFill>
                <a:latin typeface="Open Sans SemiCondensed"/>
              </a:rPr>
              <a:t>liceal</a:t>
            </a:r>
            <a:r>
              <a:rPr lang="en-US" sz="2124" dirty="0">
                <a:solidFill>
                  <a:srgbClr val="000000"/>
                </a:solidFill>
                <a:latin typeface="Open Sans SemiCondensed"/>
              </a:rPr>
              <a:t> - </a:t>
            </a:r>
            <a:r>
              <a:rPr lang="en-US" sz="2124" dirty="0">
                <a:solidFill>
                  <a:srgbClr val="000000"/>
                </a:solidFill>
                <a:latin typeface="Open Sans SemiCondensed Bold"/>
              </a:rPr>
              <a:t>nu sunt </a:t>
            </a:r>
            <a:r>
              <a:rPr lang="en-US" sz="2124" dirty="0" err="1">
                <a:solidFill>
                  <a:srgbClr val="000000"/>
                </a:solidFill>
                <a:latin typeface="Open Sans SemiCondensed Bold"/>
              </a:rPr>
              <a:t>compatibile</a:t>
            </a:r>
            <a:r>
              <a:rPr lang="en-US" sz="2124" dirty="0">
                <a:solidFill>
                  <a:srgbClr val="000000"/>
                </a:solidFill>
                <a:latin typeface="Open Sans SemiCondensed"/>
              </a:rPr>
              <a:t> cu </a:t>
            </a:r>
            <a:r>
              <a:rPr lang="en-US" sz="2124" dirty="0" err="1">
                <a:solidFill>
                  <a:srgbClr val="000000"/>
                </a:solidFill>
                <a:latin typeface="Open Sans SemiCondensed"/>
              </a:rPr>
              <a:t>cele</a:t>
            </a:r>
            <a:r>
              <a:rPr lang="en-US" sz="2124" dirty="0">
                <a:solidFill>
                  <a:srgbClr val="000000"/>
                </a:solidFill>
                <a:latin typeface="Open Sans SemiCondensed"/>
              </a:rPr>
              <a:t> de </a:t>
            </a:r>
            <a:r>
              <a:rPr lang="en-US" sz="2124" dirty="0" err="1">
                <a:solidFill>
                  <a:srgbClr val="000000"/>
                </a:solidFill>
                <a:latin typeface="Open Sans SemiCondensed"/>
              </a:rPr>
              <a:t>nivel</a:t>
            </a:r>
            <a:r>
              <a:rPr lang="en-US" sz="2124" dirty="0">
                <a:solidFill>
                  <a:srgbClr val="000000"/>
                </a:solidFill>
                <a:latin typeface="Open Sans SemiCondensed"/>
              </a:rPr>
              <a:t> </a:t>
            </a:r>
            <a:r>
              <a:rPr lang="en-US" sz="2124" dirty="0" err="1">
                <a:solidFill>
                  <a:srgbClr val="000000"/>
                </a:solidFill>
                <a:latin typeface="Open Sans SemiCondensed"/>
              </a:rPr>
              <a:t>primar</a:t>
            </a:r>
            <a:r>
              <a:rPr lang="en-US" sz="2124" dirty="0">
                <a:solidFill>
                  <a:srgbClr val="000000"/>
                </a:solidFill>
                <a:latin typeface="Open Sans SemiCondensed"/>
              </a:rPr>
              <a:t> </a:t>
            </a:r>
            <a:r>
              <a:rPr lang="en-US" sz="2124" dirty="0" err="1">
                <a:solidFill>
                  <a:srgbClr val="000000"/>
                </a:solidFill>
                <a:latin typeface="Open Sans SemiCondensed"/>
              </a:rPr>
              <a:t>și</a:t>
            </a:r>
            <a:r>
              <a:rPr lang="en-US" sz="2124" dirty="0">
                <a:solidFill>
                  <a:srgbClr val="000000"/>
                </a:solidFill>
                <a:latin typeface="Open Sans SemiCondensed"/>
              </a:rPr>
              <a:t> </a:t>
            </a:r>
            <a:r>
              <a:rPr lang="en-US" sz="2124" dirty="0" err="1">
                <a:solidFill>
                  <a:srgbClr val="000000"/>
                </a:solidFill>
                <a:latin typeface="Open Sans SemiCondensed"/>
              </a:rPr>
              <a:t>gimnazial</a:t>
            </a:r>
            <a:r>
              <a:rPr lang="en-US" sz="2124" dirty="0">
                <a:solidFill>
                  <a:srgbClr val="000000"/>
                </a:solidFill>
                <a:latin typeface="Open Sans SemiCondensed"/>
              </a:rPr>
              <a:t>. </a:t>
            </a:r>
          </a:p>
          <a:p>
            <a:pPr algn="just">
              <a:lnSpc>
                <a:spcPts val="2973"/>
              </a:lnSpc>
            </a:pPr>
            <a:r>
              <a:rPr lang="en-US" sz="2124" dirty="0">
                <a:solidFill>
                  <a:srgbClr val="000000"/>
                </a:solidFill>
                <a:latin typeface="Open Sans SemiCondensed"/>
              </a:rPr>
              <a:t>    </a:t>
            </a:r>
            <a:r>
              <a:rPr lang="en-US" sz="2124" dirty="0" err="1">
                <a:solidFill>
                  <a:srgbClr val="000000"/>
                </a:solidFill>
                <a:latin typeface="Open Sans SemiCondensed"/>
              </a:rPr>
              <a:t>Pentru</a:t>
            </a:r>
            <a:r>
              <a:rPr lang="en-US" sz="2124" dirty="0">
                <a:solidFill>
                  <a:srgbClr val="000000"/>
                </a:solidFill>
                <a:latin typeface="Open Sans SemiCondensed"/>
              </a:rPr>
              <a:t> </a:t>
            </a:r>
            <a:r>
              <a:rPr lang="en-US" sz="2124" dirty="0" err="1">
                <a:solidFill>
                  <a:srgbClr val="000000"/>
                </a:solidFill>
                <a:latin typeface="Open Sans SemiCondensed"/>
              </a:rPr>
              <a:t>nivelul</a:t>
            </a:r>
            <a:r>
              <a:rPr lang="en-US" sz="2124" dirty="0">
                <a:solidFill>
                  <a:srgbClr val="000000"/>
                </a:solidFill>
                <a:latin typeface="Open Sans SemiCondensed"/>
              </a:rPr>
              <a:t> </a:t>
            </a:r>
            <a:r>
              <a:rPr lang="en-US" sz="2124" dirty="0" err="1">
                <a:solidFill>
                  <a:srgbClr val="000000"/>
                </a:solidFill>
                <a:latin typeface="Open Sans SemiCondensed"/>
              </a:rPr>
              <a:t>liceal</a:t>
            </a:r>
            <a:r>
              <a:rPr lang="en-US" sz="2124" dirty="0">
                <a:solidFill>
                  <a:srgbClr val="000000"/>
                </a:solidFill>
                <a:latin typeface="Open Sans SemiCondensed"/>
              </a:rPr>
              <a:t> </a:t>
            </a:r>
            <a:r>
              <a:rPr lang="en-US" sz="2124" dirty="0" err="1">
                <a:solidFill>
                  <a:srgbClr val="000000"/>
                </a:solidFill>
                <a:latin typeface="Open Sans SemiCondensed"/>
              </a:rPr>
              <a:t>rămânând</a:t>
            </a:r>
            <a:r>
              <a:rPr lang="en-US" sz="2124" dirty="0">
                <a:solidFill>
                  <a:srgbClr val="000000"/>
                </a:solidFill>
                <a:latin typeface="Open Sans SemiCondensed"/>
              </a:rPr>
              <a:t> </a:t>
            </a:r>
            <a:r>
              <a:rPr lang="en-US" sz="2124" dirty="0" err="1">
                <a:solidFill>
                  <a:srgbClr val="000000"/>
                </a:solidFill>
                <a:latin typeface="Open Sans SemiCondensed"/>
              </a:rPr>
              <a:t>în</a:t>
            </a:r>
            <a:r>
              <a:rPr lang="en-US" sz="2124" dirty="0">
                <a:solidFill>
                  <a:srgbClr val="000000"/>
                </a:solidFill>
                <a:latin typeface="Open Sans SemiCondensed"/>
              </a:rPr>
              <a:t> </a:t>
            </a:r>
            <a:r>
              <a:rPr lang="en-US" sz="2124" dirty="0" err="1">
                <a:solidFill>
                  <a:srgbClr val="000000"/>
                </a:solidFill>
                <a:latin typeface="Open Sans SemiCondensed"/>
              </a:rPr>
              <a:t>continuare</a:t>
            </a:r>
            <a:r>
              <a:rPr lang="en-US" sz="2124" dirty="0">
                <a:solidFill>
                  <a:srgbClr val="000000"/>
                </a:solidFill>
                <a:latin typeface="Open Sans SemiCondensed"/>
              </a:rPr>
              <a:t> </a:t>
            </a:r>
            <a:r>
              <a:rPr lang="en-US" sz="2124" dirty="0" err="1">
                <a:solidFill>
                  <a:srgbClr val="000000"/>
                </a:solidFill>
                <a:latin typeface="Open Sans SemiCondensed"/>
              </a:rPr>
              <a:t>în</a:t>
            </a:r>
            <a:r>
              <a:rPr lang="en-US" sz="2124" dirty="0">
                <a:solidFill>
                  <a:srgbClr val="000000"/>
                </a:solidFill>
                <a:latin typeface="Open Sans SemiCondensed"/>
              </a:rPr>
              <a:t> </a:t>
            </a:r>
            <a:r>
              <a:rPr lang="en-US" sz="2124" dirty="0" err="1">
                <a:solidFill>
                  <a:srgbClr val="000000"/>
                </a:solidFill>
                <a:latin typeface="Open Sans SemiCondensed"/>
              </a:rPr>
              <a:t>uz</a:t>
            </a:r>
            <a:r>
              <a:rPr lang="en-US" sz="2124" dirty="0">
                <a:solidFill>
                  <a:srgbClr val="000000"/>
                </a:solidFill>
                <a:latin typeface="Open Sans SemiCondensed"/>
              </a:rPr>
              <a:t> </a:t>
            </a:r>
            <a:r>
              <a:rPr lang="en-US" sz="2124" dirty="0" err="1">
                <a:solidFill>
                  <a:srgbClr val="000000"/>
                </a:solidFill>
                <a:latin typeface="Open Sans SemiCondensed"/>
              </a:rPr>
              <a:t>programele</a:t>
            </a:r>
            <a:r>
              <a:rPr lang="en-US" sz="2124" dirty="0">
                <a:solidFill>
                  <a:srgbClr val="000000"/>
                </a:solidFill>
                <a:latin typeface="Open Sans SemiCondensed"/>
              </a:rPr>
              <a:t> </a:t>
            </a:r>
            <a:r>
              <a:rPr lang="en-US" sz="2124" dirty="0" err="1">
                <a:solidFill>
                  <a:srgbClr val="000000"/>
                </a:solidFill>
                <a:latin typeface="Open Sans SemiCondensed"/>
              </a:rPr>
              <a:t>școlare</a:t>
            </a:r>
            <a:r>
              <a:rPr lang="en-US" sz="2124" dirty="0">
                <a:solidFill>
                  <a:srgbClr val="000000"/>
                </a:solidFill>
                <a:latin typeface="Open Sans SemiCondensed"/>
              </a:rPr>
              <a:t> din </a:t>
            </a:r>
            <a:r>
              <a:rPr lang="en-US" sz="2124" dirty="0" err="1">
                <a:solidFill>
                  <a:srgbClr val="000000"/>
                </a:solidFill>
                <a:latin typeface="Open Sans SemiCondensed"/>
              </a:rPr>
              <a:t>anul</a:t>
            </a:r>
            <a:r>
              <a:rPr lang="en-US" sz="2124" dirty="0">
                <a:solidFill>
                  <a:srgbClr val="000000"/>
                </a:solidFill>
                <a:latin typeface="Open Sans SemiCondensed"/>
              </a:rPr>
              <a:t> 2008, a </a:t>
            </a:r>
            <a:r>
              <a:rPr lang="en-US" sz="2124" dirty="0" err="1">
                <a:solidFill>
                  <a:srgbClr val="000000"/>
                </a:solidFill>
                <a:latin typeface="Open Sans SemiCondensed"/>
              </a:rPr>
              <a:t>fost</a:t>
            </a:r>
            <a:r>
              <a:rPr lang="en-US" sz="2124" dirty="0">
                <a:solidFill>
                  <a:srgbClr val="000000"/>
                </a:solidFill>
                <a:latin typeface="Open Sans SemiCondensed"/>
              </a:rPr>
              <a:t> </a:t>
            </a:r>
            <a:r>
              <a:rPr lang="en-US" sz="2124" dirty="0" err="1">
                <a:solidFill>
                  <a:srgbClr val="000000"/>
                </a:solidFill>
                <a:latin typeface="Open Sans SemiCondensed"/>
              </a:rPr>
              <a:t>necesară</a:t>
            </a:r>
            <a:r>
              <a:rPr lang="en-US" sz="2124" dirty="0">
                <a:solidFill>
                  <a:srgbClr val="000000"/>
                </a:solidFill>
                <a:latin typeface="Open Sans SemiCondensed"/>
              </a:rPr>
              <a:t> </a:t>
            </a:r>
            <a:r>
              <a:rPr lang="en-US" sz="2124" dirty="0" err="1">
                <a:solidFill>
                  <a:srgbClr val="000000"/>
                </a:solidFill>
                <a:latin typeface="Open Sans SemiCondensed"/>
              </a:rPr>
              <a:t>realizarea</a:t>
            </a:r>
            <a:r>
              <a:rPr lang="en-US" sz="2124" dirty="0">
                <a:solidFill>
                  <a:srgbClr val="000000"/>
                </a:solidFill>
                <a:latin typeface="Open Sans SemiCondensed"/>
              </a:rPr>
              <a:t> </a:t>
            </a:r>
            <a:r>
              <a:rPr lang="en-US" sz="2124" dirty="0" err="1">
                <a:solidFill>
                  <a:srgbClr val="000000"/>
                </a:solidFill>
                <a:latin typeface="Open Sans SemiCondensed"/>
              </a:rPr>
              <a:t>unor</a:t>
            </a:r>
            <a:r>
              <a:rPr lang="en-US" sz="2124" dirty="0">
                <a:solidFill>
                  <a:srgbClr val="000000"/>
                </a:solidFill>
                <a:latin typeface="Open Sans SemiCondensed"/>
              </a:rPr>
              <a:t> </a:t>
            </a:r>
            <a:r>
              <a:rPr lang="en-US" sz="2124" dirty="0" err="1">
                <a:solidFill>
                  <a:srgbClr val="000000"/>
                </a:solidFill>
                <a:latin typeface="Open Sans SemiCondensed Bold Italics"/>
              </a:rPr>
              <a:t>repere</a:t>
            </a:r>
            <a:r>
              <a:rPr lang="en-US" sz="2124" dirty="0">
                <a:solidFill>
                  <a:srgbClr val="000000"/>
                </a:solidFill>
                <a:latin typeface="Open Sans SemiCondensed"/>
              </a:rPr>
              <a:t> </a:t>
            </a:r>
            <a:r>
              <a:rPr lang="en-US" sz="2124" dirty="0" err="1">
                <a:solidFill>
                  <a:srgbClr val="000000"/>
                </a:solidFill>
                <a:latin typeface="Open Sans SemiCondensed Bold Italics"/>
              </a:rPr>
              <a:t>metodologice</a:t>
            </a:r>
            <a:r>
              <a:rPr lang="en-US" sz="2124" dirty="0">
                <a:solidFill>
                  <a:srgbClr val="000000"/>
                </a:solidFill>
                <a:latin typeface="Open Sans SemiCondensed Bold Italics"/>
              </a:rPr>
              <a:t> </a:t>
            </a:r>
            <a:r>
              <a:rPr lang="en-US" sz="2124" dirty="0" err="1">
                <a:solidFill>
                  <a:srgbClr val="000000"/>
                </a:solidFill>
                <a:latin typeface="Open Sans SemiCondensed"/>
              </a:rPr>
              <a:t>și</a:t>
            </a:r>
            <a:r>
              <a:rPr lang="en-US" sz="2124" dirty="0">
                <a:solidFill>
                  <a:srgbClr val="000000"/>
                </a:solidFill>
                <a:latin typeface="Open Sans SemiCondensed Bold Italics"/>
              </a:rPr>
              <a:t> </a:t>
            </a:r>
            <a:r>
              <a:rPr lang="en-US" sz="2124" dirty="0" err="1">
                <a:solidFill>
                  <a:srgbClr val="000000"/>
                </a:solidFill>
                <a:latin typeface="Open Sans SemiCondensed"/>
              </a:rPr>
              <a:t>pentru</a:t>
            </a:r>
            <a:r>
              <a:rPr lang="en-US" sz="2124" dirty="0">
                <a:solidFill>
                  <a:srgbClr val="000000"/>
                </a:solidFill>
                <a:latin typeface="Open Sans SemiCondensed"/>
              </a:rPr>
              <a:t> </a:t>
            </a:r>
            <a:r>
              <a:rPr lang="en-US" sz="2124" dirty="0" err="1">
                <a:solidFill>
                  <a:srgbClr val="000000"/>
                </a:solidFill>
                <a:latin typeface="Open Sans SemiCondensed"/>
              </a:rPr>
              <a:t>clasa</a:t>
            </a:r>
            <a:r>
              <a:rPr lang="en-US" sz="2124" dirty="0">
                <a:solidFill>
                  <a:srgbClr val="000000"/>
                </a:solidFill>
                <a:latin typeface="Open Sans SemiCondensed"/>
              </a:rPr>
              <a:t> a XI-a, care </a:t>
            </a:r>
            <a:r>
              <a:rPr lang="en-US" sz="2124" dirty="0" err="1">
                <a:solidFill>
                  <a:srgbClr val="000000"/>
                </a:solidFill>
                <a:latin typeface="Open Sans SemiCondensed Bold"/>
              </a:rPr>
              <a:t>să</a:t>
            </a:r>
            <a:r>
              <a:rPr lang="en-US" sz="2124" dirty="0">
                <a:solidFill>
                  <a:srgbClr val="000000"/>
                </a:solidFill>
                <a:latin typeface="Open Sans SemiCondensed Bold"/>
              </a:rPr>
              <a:t> </a:t>
            </a:r>
            <a:r>
              <a:rPr lang="en-US" sz="2124" dirty="0" err="1">
                <a:solidFill>
                  <a:srgbClr val="000000"/>
                </a:solidFill>
                <a:latin typeface="Open Sans SemiCondensed Bold"/>
              </a:rPr>
              <a:t>ghideze</a:t>
            </a:r>
            <a:r>
              <a:rPr lang="en-US" sz="2124" dirty="0">
                <a:solidFill>
                  <a:srgbClr val="000000"/>
                </a:solidFill>
                <a:latin typeface="Open Sans SemiCondensed"/>
              </a:rPr>
              <a:t> </a:t>
            </a:r>
            <a:r>
              <a:rPr lang="en-US" sz="2124" dirty="0" err="1">
                <a:solidFill>
                  <a:srgbClr val="000000"/>
                </a:solidFill>
                <a:latin typeface="Open Sans SemiCondensed"/>
              </a:rPr>
              <a:t>actul</a:t>
            </a:r>
            <a:r>
              <a:rPr lang="en-US" sz="2124" dirty="0">
                <a:solidFill>
                  <a:srgbClr val="000000"/>
                </a:solidFill>
                <a:latin typeface="Open Sans SemiCondensed"/>
              </a:rPr>
              <a:t> </a:t>
            </a:r>
            <a:r>
              <a:rPr lang="en-US" sz="2124" dirty="0" err="1">
                <a:solidFill>
                  <a:srgbClr val="000000"/>
                </a:solidFill>
                <a:latin typeface="Open Sans SemiCondensed"/>
              </a:rPr>
              <a:t>educațional</a:t>
            </a:r>
            <a:r>
              <a:rPr lang="en-US" sz="2124" dirty="0">
                <a:solidFill>
                  <a:srgbClr val="000000"/>
                </a:solidFill>
                <a:latin typeface="Open Sans SemiCondensed"/>
              </a:rPr>
              <a:t> </a:t>
            </a:r>
            <a:r>
              <a:rPr lang="en-US" sz="2124" dirty="0" err="1">
                <a:solidFill>
                  <a:srgbClr val="000000"/>
                </a:solidFill>
                <a:latin typeface="Open Sans SemiCondensed"/>
              </a:rPr>
              <a:t>în</a:t>
            </a:r>
            <a:r>
              <a:rPr lang="en-US" sz="2124" dirty="0">
                <a:solidFill>
                  <a:srgbClr val="000000"/>
                </a:solidFill>
                <a:latin typeface="Open Sans SemiCondensed"/>
              </a:rPr>
              <a:t> </a:t>
            </a:r>
            <a:r>
              <a:rPr lang="en-US" sz="2124" dirty="0" err="1">
                <a:solidFill>
                  <a:srgbClr val="000000"/>
                </a:solidFill>
                <a:latin typeface="Open Sans SemiCondensed"/>
              </a:rPr>
              <a:t>anul</a:t>
            </a:r>
            <a:r>
              <a:rPr lang="en-US" sz="2124" dirty="0">
                <a:solidFill>
                  <a:srgbClr val="000000"/>
                </a:solidFill>
                <a:latin typeface="Open Sans SemiCondensed"/>
              </a:rPr>
              <a:t> </a:t>
            </a:r>
            <a:r>
              <a:rPr lang="en-US" sz="2124" dirty="0" err="1">
                <a:solidFill>
                  <a:srgbClr val="000000"/>
                </a:solidFill>
                <a:latin typeface="Open Sans SemiCondensed"/>
              </a:rPr>
              <a:t>școlar</a:t>
            </a:r>
            <a:r>
              <a:rPr lang="en-US" sz="2124" dirty="0">
                <a:solidFill>
                  <a:srgbClr val="000000"/>
                </a:solidFill>
                <a:latin typeface="Open Sans SemiCondensed"/>
              </a:rPr>
              <a:t> 2023-2024.</a:t>
            </a:r>
          </a:p>
          <a:p>
            <a:pPr algn="just">
              <a:lnSpc>
                <a:spcPts val="4318"/>
              </a:lnSpc>
              <a:spcBef>
                <a:spcPct val="0"/>
              </a:spcBef>
            </a:pPr>
            <a:endParaRPr lang="en-US" sz="2124" dirty="0">
              <a:solidFill>
                <a:srgbClr val="000000"/>
              </a:solidFill>
              <a:latin typeface="Open Sans SemiCondensed"/>
            </a:endParaRPr>
          </a:p>
        </p:txBody>
      </p:sp>
      <p:sp>
        <p:nvSpPr>
          <p:cNvPr id="13" name="TextBox 13"/>
          <p:cNvSpPr txBox="1"/>
          <p:nvPr/>
        </p:nvSpPr>
        <p:spPr>
          <a:xfrm>
            <a:off x="6318941" y="2981897"/>
            <a:ext cx="5576264" cy="4175374"/>
          </a:xfrm>
          <a:prstGeom prst="rect">
            <a:avLst/>
          </a:prstGeom>
        </p:spPr>
        <p:txBody>
          <a:bodyPr lIns="0" tIns="0" rIns="0" bIns="0" rtlCol="0" anchor="t">
            <a:spAutoFit/>
          </a:bodyPr>
          <a:lstStyle/>
          <a:p>
            <a:pPr>
              <a:lnSpc>
                <a:spcPts val="2949"/>
              </a:lnSpc>
            </a:pPr>
            <a:r>
              <a:rPr lang="en-US" sz="2106" dirty="0" err="1">
                <a:solidFill>
                  <a:srgbClr val="000000"/>
                </a:solidFill>
                <a:latin typeface="Open Sans SemiCondensed Bold"/>
              </a:rPr>
              <a:t>Reperele</a:t>
            </a:r>
            <a:r>
              <a:rPr lang="en-US" sz="2106" dirty="0">
                <a:solidFill>
                  <a:srgbClr val="000000"/>
                </a:solidFill>
                <a:latin typeface="Open Sans SemiCondensed Bold"/>
              </a:rPr>
              <a:t> </a:t>
            </a:r>
            <a:r>
              <a:rPr lang="en-US" sz="2106" dirty="0" err="1">
                <a:solidFill>
                  <a:srgbClr val="000000"/>
                </a:solidFill>
                <a:latin typeface="Open Sans SemiCondensed Bold"/>
              </a:rPr>
              <a:t>metodologice</a:t>
            </a:r>
            <a:r>
              <a:rPr lang="en-US" sz="2106" dirty="0">
                <a:solidFill>
                  <a:srgbClr val="000000"/>
                </a:solidFill>
                <a:latin typeface="Open Sans SemiCondensed Bold"/>
              </a:rPr>
              <a:t> sunt </a:t>
            </a:r>
            <a:r>
              <a:rPr lang="en-US" sz="2106" dirty="0" err="1">
                <a:solidFill>
                  <a:srgbClr val="000000"/>
                </a:solidFill>
                <a:latin typeface="Open Sans SemiCondensed Bold"/>
              </a:rPr>
              <a:t>disponibile</a:t>
            </a:r>
            <a:r>
              <a:rPr lang="en-US" sz="2106" dirty="0">
                <a:solidFill>
                  <a:srgbClr val="000000"/>
                </a:solidFill>
                <a:latin typeface="Open Sans SemiCondensed Bold"/>
              </a:rPr>
              <a:t> pe site-</a:t>
            </a:r>
            <a:r>
              <a:rPr lang="en-US" sz="2106" dirty="0" err="1">
                <a:solidFill>
                  <a:srgbClr val="000000"/>
                </a:solidFill>
                <a:latin typeface="Open Sans SemiCondensed Bold"/>
              </a:rPr>
              <a:t>ul</a:t>
            </a:r>
            <a:r>
              <a:rPr lang="en-US" sz="2106" dirty="0">
                <a:solidFill>
                  <a:srgbClr val="000000"/>
                </a:solidFill>
                <a:latin typeface="Open Sans SemiCondensed Bold"/>
              </a:rPr>
              <a:t> </a:t>
            </a:r>
            <a:r>
              <a:rPr lang="en-US" sz="2106" u="sng" dirty="0">
                <a:solidFill>
                  <a:srgbClr val="5E17EB"/>
                </a:solidFill>
                <a:latin typeface="Open Sans SemiCondensed"/>
                <a:hlinkClick r:id="rId4" tooltip="https://www.edu.ro/repere_metodologice_aplicare_curriculum_clasa_IX_an_scolar_2021_2022"/>
              </a:rPr>
              <a:t>https://www.edu.ro/ </a:t>
            </a:r>
            <a:r>
              <a:rPr lang="en-US" sz="2106" dirty="0">
                <a:solidFill>
                  <a:srgbClr val="000000"/>
                </a:solidFill>
                <a:latin typeface="Open Sans SemiCondensed"/>
              </a:rPr>
              <a:t> </a:t>
            </a:r>
            <a:r>
              <a:rPr lang="en-US" sz="2106" dirty="0" err="1">
                <a:solidFill>
                  <a:srgbClr val="000000"/>
                </a:solidFill>
                <a:latin typeface="Open Sans SemiCondensed"/>
              </a:rPr>
              <a:t>și</a:t>
            </a:r>
            <a:r>
              <a:rPr lang="en-US" sz="2106" dirty="0">
                <a:solidFill>
                  <a:srgbClr val="000000"/>
                </a:solidFill>
                <a:latin typeface="Open Sans SemiCondensed"/>
              </a:rPr>
              <a:t> ROCNEE, </a:t>
            </a:r>
          </a:p>
          <a:p>
            <a:pPr>
              <a:lnSpc>
                <a:spcPts val="2669"/>
              </a:lnSpc>
            </a:pPr>
            <a:r>
              <a:rPr lang="en-US" sz="1906" dirty="0">
                <a:solidFill>
                  <a:srgbClr val="000000"/>
                </a:solidFill>
                <a:latin typeface="Open Sans SemiCondensed Bold"/>
              </a:rPr>
              <a:t>la </a:t>
            </a:r>
            <a:r>
              <a:rPr lang="en-US" sz="1906" dirty="0" err="1">
                <a:solidFill>
                  <a:srgbClr val="000000"/>
                </a:solidFill>
                <a:latin typeface="Open Sans SemiCondensed Bold"/>
              </a:rPr>
              <a:t>adresele</a:t>
            </a:r>
            <a:r>
              <a:rPr lang="en-US" sz="1906" dirty="0">
                <a:solidFill>
                  <a:srgbClr val="000000"/>
                </a:solidFill>
                <a:latin typeface="Open Sans SemiCondensed Bold"/>
              </a:rPr>
              <a:t>:</a:t>
            </a:r>
            <a:r>
              <a:rPr lang="en-US" sz="1906" dirty="0">
                <a:solidFill>
                  <a:srgbClr val="000000"/>
                </a:solidFill>
                <a:latin typeface="Open Sans SemiCondensed"/>
              </a:rPr>
              <a:t> </a:t>
            </a:r>
            <a:r>
              <a:rPr lang="en-US" sz="1906" dirty="0">
                <a:solidFill>
                  <a:srgbClr val="5E17EB"/>
                </a:solidFill>
                <a:latin typeface="Open Sans SemiCondensed"/>
              </a:rPr>
              <a:t>https://www.edu.ro/sites/default/files/_fi%C8%99iere/Minister/2023/preuniversitar_root/repere_metodologice_XI/invatamant_liceal/REPERE_METODOLOGICE_RELIGIE_CULTE_LB_ROMANA_2023_2024_CLS_XI.pdf</a:t>
            </a:r>
          </a:p>
          <a:p>
            <a:pPr>
              <a:lnSpc>
                <a:spcPts val="2669"/>
              </a:lnSpc>
            </a:pPr>
            <a:r>
              <a:rPr lang="en-US" sz="1906" dirty="0">
                <a:solidFill>
                  <a:srgbClr val="000000"/>
                </a:solidFill>
                <a:latin typeface="Open Sans SemiCondensed"/>
              </a:rPr>
              <a:t>                                        </a:t>
            </a:r>
            <a:r>
              <a:rPr lang="en-US" sz="1906" dirty="0" err="1">
                <a:solidFill>
                  <a:srgbClr val="000000"/>
                </a:solidFill>
                <a:latin typeface="Open Sans SemiCondensed"/>
              </a:rPr>
              <a:t>și</a:t>
            </a:r>
            <a:endParaRPr lang="en-US" sz="1906" dirty="0">
              <a:solidFill>
                <a:srgbClr val="000000"/>
              </a:solidFill>
              <a:latin typeface="Open Sans SemiCondensed"/>
            </a:endParaRPr>
          </a:p>
          <a:p>
            <a:pPr>
              <a:lnSpc>
                <a:spcPts val="2669"/>
              </a:lnSpc>
              <a:spcBef>
                <a:spcPct val="0"/>
              </a:spcBef>
            </a:pPr>
            <a:r>
              <a:rPr lang="en-US" sz="1906" dirty="0">
                <a:solidFill>
                  <a:srgbClr val="5E17EB"/>
                </a:solidFill>
                <a:latin typeface="Open Sans SemiCondensed"/>
              </a:rPr>
              <a:t>https://rocnee.eu/index.php/dcee-oriz/curriculum-oriz/repere-metodologice/arhiva-repere-metodologice</a:t>
            </a:r>
          </a:p>
        </p:txBody>
      </p:sp>
      <p:sp>
        <p:nvSpPr>
          <p:cNvPr id="14" name="TextBox 14"/>
          <p:cNvSpPr txBox="1"/>
          <p:nvPr/>
        </p:nvSpPr>
        <p:spPr>
          <a:xfrm>
            <a:off x="6318941" y="201916"/>
            <a:ext cx="5576264" cy="2116541"/>
          </a:xfrm>
          <a:prstGeom prst="rect">
            <a:avLst/>
          </a:prstGeom>
        </p:spPr>
        <p:txBody>
          <a:bodyPr lIns="0" tIns="0" rIns="0" bIns="0" rtlCol="0" anchor="t">
            <a:spAutoFit/>
          </a:bodyPr>
          <a:lstStyle/>
          <a:p>
            <a:pPr algn="just">
              <a:lnSpc>
                <a:spcPts val="2949"/>
              </a:lnSpc>
            </a:pPr>
            <a:r>
              <a:rPr lang="en-US" sz="2106">
                <a:solidFill>
                  <a:srgbClr val="000000"/>
                </a:solidFill>
                <a:latin typeface="Open Sans SemiCondensed Bold"/>
              </a:rPr>
              <a:t>                                       SCOP</a:t>
            </a:r>
          </a:p>
          <a:p>
            <a:pPr algn="just">
              <a:lnSpc>
                <a:spcPts val="3476"/>
              </a:lnSpc>
            </a:pPr>
            <a:r>
              <a:rPr lang="en-US" sz="2106">
                <a:solidFill>
                  <a:srgbClr val="000000"/>
                </a:solidFill>
                <a:latin typeface="Open Sans SemiCondensed Bold"/>
              </a:rPr>
              <a:t>Sprijinirea</a:t>
            </a:r>
            <a:r>
              <a:rPr lang="en-US" sz="2106">
                <a:solidFill>
                  <a:srgbClr val="000000"/>
                </a:solidFill>
                <a:latin typeface="Open Sans SemiCondensed"/>
              </a:rPr>
              <a:t> profesorilor care predau religia la nivelul învățământului liceal, pentru aplicarea programelor școlare de clasa a XI-a în anul școlar 2023-2024.</a:t>
            </a:r>
            <a:r>
              <a:rPr lang="en-US" sz="2106">
                <a:solidFill>
                  <a:srgbClr val="000000"/>
                </a:solidFill>
                <a:latin typeface="Open Sans SemiCondensed Bold"/>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16184" y="2570204"/>
            <a:ext cx="8393762" cy="3081201"/>
            <a:chOff x="0" y="0"/>
            <a:chExt cx="4114589" cy="1510393"/>
          </a:xfrm>
        </p:grpSpPr>
        <p:sp>
          <p:nvSpPr>
            <p:cNvPr id="3" name="Freeform 3"/>
            <p:cNvSpPr/>
            <p:nvPr/>
          </p:nvSpPr>
          <p:spPr>
            <a:xfrm>
              <a:off x="10160" y="16510"/>
              <a:ext cx="4091729" cy="1482453"/>
            </a:xfrm>
            <a:custGeom>
              <a:avLst/>
              <a:gdLst/>
              <a:ahLst/>
              <a:cxnLst/>
              <a:rect l="l" t="t" r="r" b="b"/>
              <a:pathLst>
                <a:path w="4091729" h="1482453">
                  <a:moveTo>
                    <a:pt x="4091729" y="1482453"/>
                  </a:moveTo>
                  <a:lnTo>
                    <a:pt x="0" y="1474833"/>
                  </a:lnTo>
                  <a:lnTo>
                    <a:pt x="0" y="527380"/>
                  </a:lnTo>
                  <a:lnTo>
                    <a:pt x="17780" y="19050"/>
                  </a:lnTo>
                  <a:lnTo>
                    <a:pt x="2038326" y="0"/>
                  </a:lnTo>
                  <a:lnTo>
                    <a:pt x="4072679" y="5080"/>
                  </a:lnTo>
                  <a:close/>
                </a:path>
              </a:pathLst>
            </a:custGeom>
            <a:solidFill>
              <a:srgbClr val="FFFFFF"/>
            </a:solidFill>
          </p:spPr>
          <p:txBody>
            <a:bodyPr/>
            <a:lstStyle/>
            <a:p>
              <a:endParaRPr lang="en-GB" sz="1200"/>
            </a:p>
          </p:txBody>
        </p:sp>
        <p:sp>
          <p:nvSpPr>
            <p:cNvPr id="4" name="Freeform 4"/>
            <p:cNvSpPr/>
            <p:nvPr/>
          </p:nvSpPr>
          <p:spPr>
            <a:xfrm>
              <a:off x="-3810" y="0"/>
              <a:ext cx="4120939" cy="1509123"/>
            </a:xfrm>
            <a:custGeom>
              <a:avLst/>
              <a:gdLst/>
              <a:ahLst/>
              <a:cxnLst/>
              <a:rect l="l" t="t" r="r" b="b"/>
              <a:pathLst>
                <a:path w="4120939" h="1509123">
                  <a:moveTo>
                    <a:pt x="4086649" y="21590"/>
                  </a:moveTo>
                  <a:cubicBezTo>
                    <a:pt x="4087919" y="34290"/>
                    <a:pt x="4087919" y="44450"/>
                    <a:pt x="4089189" y="54610"/>
                  </a:cubicBezTo>
                  <a:cubicBezTo>
                    <a:pt x="4091729" y="85742"/>
                    <a:pt x="4092999" y="116728"/>
                    <a:pt x="4095539" y="146607"/>
                  </a:cubicBezTo>
                  <a:cubicBezTo>
                    <a:pt x="4095539" y="189766"/>
                    <a:pt x="4108239" y="1040771"/>
                    <a:pt x="4114589" y="1083930"/>
                  </a:cubicBezTo>
                  <a:cubicBezTo>
                    <a:pt x="4120939" y="1149221"/>
                    <a:pt x="4117129" y="1215620"/>
                    <a:pt x="4117129" y="1280911"/>
                  </a:cubicBezTo>
                  <a:cubicBezTo>
                    <a:pt x="4117129" y="1338457"/>
                    <a:pt x="4118399" y="1391575"/>
                    <a:pt x="4119669" y="1448162"/>
                  </a:cubicBezTo>
                  <a:cubicBezTo>
                    <a:pt x="4119669" y="1469753"/>
                    <a:pt x="4119669" y="1483723"/>
                    <a:pt x="4119669" y="1507853"/>
                  </a:cubicBezTo>
                  <a:cubicBezTo>
                    <a:pt x="4096809" y="1507853"/>
                    <a:pt x="4076489" y="1509123"/>
                    <a:pt x="4048364" y="1507853"/>
                  </a:cubicBezTo>
                  <a:cubicBezTo>
                    <a:pt x="3841764" y="1502773"/>
                    <a:pt x="3631987" y="1509123"/>
                    <a:pt x="3425387" y="1504043"/>
                  </a:cubicBezTo>
                  <a:cubicBezTo>
                    <a:pt x="3301427" y="1500233"/>
                    <a:pt x="3180646" y="1502773"/>
                    <a:pt x="3056687" y="1500233"/>
                  </a:cubicBezTo>
                  <a:cubicBezTo>
                    <a:pt x="2999474" y="1498962"/>
                    <a:pt x="2942262" y="1497693"/>
                    <a:pt x="2885050" y="1496423"/>
                  </a:cubicBezTo>
                  <a:cubicBezTo>
                    <a:pt x="2850087" y="1496423"/>
                    <a:pt x="2818303" y="1497693"/>
                    <a:pt x="2783340" y="1497693"/>
                  </a:cubicBezTo>
                  <a:cubicBezTo>
                    <a:pt x="2694343" y="1496423"/>
                    <a:pt x="2449602" y="1497693"/>
                    <a:pt x="2360605" y="1496423"/>
                  </a:cubicBezTo>
                  <a:cubicBezTo>
                    <a:pt x="2297036" y="1495153"/>
                    <a:pt x="1025656" y="1504043"/>
                    <a:pt x="962086" y="1502773"/>
                  </a:cubicBezTo>
                  <a:cubicBezTo>
                    <a:pt x="946194" y="1502773"/>
                    <a:pt x="927124" y="1504043"/>
                    <a:pt x="911231" y="1504043"/>
                  </a:cubicBezTo>
                  <a:cubicBezTo>
                    <a:pt x="873090" y="1504043"/>
                    <a:pt x="838127" y="1505312"/>
                    <a:pt x="799985" y="1505312"/>
                  </a:cubicBezTo>
                  <a:cubicBezTo>
                    <a:pt x="704632" y="1505312"/>
                    <a:pt x="612457" y="1504043"/>
                    <a:pt x="517103" y="1502773"/>
                  </a:cubicBezTo>
                  <a:cubicBezTo>
                    <a:pt x="459891" y="1501503"/>
                    <a:pt x="402679" y="1500233"/>
                    <a:pt x="348645" y="1498962"/>
                  </a:cubicBezTo>
                  <a:cubicBezTo>
                    <a:pt x="246935" y="1497693"/>
                    <a:pt x="145224" y="1496423"/>
                    <a:pt x="48260" y="1496423"/>
                  </a:cubicBezTo>
                  <a:cubicBezTo>
                    <a:pt x="38100" y="1496423"/>
                    <a:pt x="29210" y="1496423"/>
                    <a:pt x="19050" y="1495153"/>
                  </a:cubicBezTo>
                  <a:cubicBezTo>
                    <a:pt x="10160" y="1493883"/>
                    <a:pt x="5080" y="1487533"/>
                    <a:pt x="7620" y="1478643"/>
                  </a:cubicBezTo>
                  <a:cubicBezTo>
                    <a:pt x="16510" y="1446907"/>
                    <a:pt x="12700" y="1419241"/>
                    <a:pt x="11430" y="1390469"/>
                  </a:cubicBezTo>
                  <a:cubicBezTo>
                    <a:pt x="10160" y="1331817"/>
                    <a:pt x="6350" y="1274272"/>
                    <a:pt x="7620" y="1215620"/>
                  </a:cubicBezTo>
                  <a:cubicBezTo>
                    <a:pt x="5080" y="1142582"/>
                    <a:pt x="0" y="238458"/>
                    <a:pt x="7620" y="164313"/>
                  </a:cubicBezTo>
                  <a:cubicBezTo>
                    <a:pt x="8890" y="149927"/>
                    <a:pt x="7620" y="134434"/>
                    <a:pt x="8890" y="120048"/>
                  </a:cubicBezTo>
                  <a:cubicBezTo>
                    <a:pt x="10160" y="96808"/>
                    <a:pt x="12700" y="71356"/>
                    <a:pt x="13970" y="44450"/>
                  </a:cubicBezTo>
                  <a:cubicBezTo>
                    <a:pt x="13970" y="41910"/>
                    <a:pt x="15240" y="39370"/>
                    <a:pt x="16510" y="38100"/>
                  </a:cubicBezTo>
                  <a:cubicBezTo>
                    <a:pt x="38100" y="35560"/>
                    <a:pt x="65763" y="30480"/>
                    <a:pt x="116618" y="29210"/>
                  </a:cubicBezTo>
                  <a:cubicBezTo>
                    <a:pt x="202436" y="25400"/>
                    <a:pt x="288255" y="22860"/>
                    <a:pt x="377251" y="20320"/>
                  </a:cubicBezTo>
                  <a:cubicBezTo>
                    <a:pt x="437642" y="17780"/>
                    <a:pt x="498032" y="16510"/>
                    <a:pt x="555245" y="13970"/>
                  </a:cubicBezTo>
                  <a:cubicBezTo>
                    <a:pt x="612457" y="11430"/>
                    <a:pt x="672847" y="8890"/>
                    <a:pt x="730060" y="8890"/>
                  </a:cubicBezTo>
                  <a:cubicBezTo>
                    <a:pt x="793629" y="7620"/>
                    <a:pt x="857198" y="10160"/>
                    <a:pt x="920767" y="8890"/>
                  </a:cubicBezTo>
                  <a:cubicBezTo>
                    <a:pt x="1000228" y="8890"/>
                    <a:pt x="2440067" y="6350"/>
                    <a:pt x="2519528" y="5080"/>
                  </a:cubicBezTo>
                  <a:cubicBezTo>
                    <a:pt x="2595811" y="3810"/>
                    <a:pt x="2672094" y="2540"/>
                    <a:pt x="2751555" y="2540"/>
                  </a:cubicBezTo>
                  <a:cubicBezTo>
                    <a:pt x="2881872" y="1270"/>
                    <a:pt x="3009010" y="0"/>
                    <a:pt x="3139326" y="0"/>
                  </a:cubicBezTo>
                  <a:cubicBezTo>
                    <a:pt x="3193360" y="0"/>
                    <a:pt x="3250572" y="2540"/>
                    <a:pt x="3304606" y="2540"/>
                  </a:cubicBezTo>
                  <a:cubicBezTo>
                    <a:pt x="3453993" y="3810"/>
                    <a:pt x="3606559" y="5080"/>
                    <a:pt x="3755946" y="7620"/>
                  </a:cubicBezTo>
                  <a:cubicBezTo>
                    <a:pt x="3835408" y="8890"/>
                    <a:pt x="3914869" y="12700"/>
                    <a:pt x="3994330" y="16510"/>
                  </a:cubicBezTo>
                  <a:cubicBezTo>
                    <a:pt x="4013401" y="16510"/>
                    <a:pt x="4032471" y="16510"/>
                    <a:pt x="4048364" y="16510"/>
                  </a:cubicBezTo>
                  <a:cubicBezTo>
                    <a:pt x="4067599" y="17780"/>
                    <a:pt x="4076489" y="20320"/>
                    <a:pt x="4086649" y="21590"/>
                  </a:cubicBezTo>
                  <a:close/>
                  <a:moveTo>
                    <a:pt x="4096809" y="1491343"/>
                  </a:moveTo>
                  <a:cubicBezTo>
                    <a:pt x="4098079" y="1474833"/>
                    <a:pt x="4099349" y="1462133"/>
                    <a:pt x="4099349" y="1449433"/>
                  </a:cubicBezTo>
                  <a:cubicBezTo>
                    <a:pt x="4098079" y="1386042"/>
                    <a:pt x="4096809" y="1327390"/>
                    <a:pt x="4096809" y="1264312"/>
                  </a:cubicBezTo>
                  <a:cubicBezTo>
                    <a:pt x="4096809" y="1235539"/>
                    <a:pt x="4099349" y="1206767"/>
                    <a:pt x="4098079" y="1177994"/>
                  </a:cubicBezTo>
                  <a:cubicBezTo>
                    <a:pt x="4098079" y="1151435"/>
                    <a:pt x="4096809" y="1123769"/>
                    <a:pt x="4095539" y="1097209"/>
                  </a:cubicBezTo>
                  <a:cubicBezTo>
                    <a:pt x="4090459" y="1056264"/>
                    <a:pt x="4079029" y="208579"/>
                    <a:pt x="4079029" y="167633"/>
                  </a:cubicBezTo>
                  <a:cubicBezTo>
                    <a:pt x="4076489" y="133327"/>
                    <a:pt x="4073949" y="97915"/>
                    <a:pt x="4071409" y="63500"/>
                  </a:cubicBezTo>
                  <a:cubicBezTo>
                    <a:pt x="4070139" y="44450"/>
                    <a:pt x="4068869" y="43180"/>
                    <a:pt x="4038828" y="41910"/>
                  </a:cubicBezTo>
                  <a:cubicBezTo>
                    <a:pt x="4029293" y="41910"/>
                    <a:pt x="4022936" y="41910"/>
                    <a:pt x="4013401" y="40640"/>
                  </a:cubicBezTo>
                  <a:cubicBezTo>
                    <a:pt x="3933939" y="36830"/>
                    <a:pt x="3851300" y="31750"/>
                    <a:pt x="3771839" y="30480"/>
                  </a:cubicBezTo>
                  <a:cubicBezTo>
                    <a:pt x="3577953" y="26670"/>
                    <a:pt x="3380889" y="25400"/>
                    <a:pt x="3187003" y="22860"/>
                  </a:cubicBezTo>
                  <a:cubicBezTo>
                    <a:pt x="3158397" y="22860"/>
                    <a:pt x="3126613" y="22860"/>
                    <a:pt x="3098007" y="22860"/>
                  </a:cubicBezTo>
                  <a:cubicBezTo>
                    <a:pt x="3050330" y="22860"/>
                    <a:pt x="3002653" y="22860"/>
                    <a:pt x="2958155" y="22860"/>
                  </a:cubicBezTo>
                  <a:cubicBezTo>
                    <a:pt x="2856444" y="22860"/>
                    <a:pt x="2754734" y="22860"/>
                    <a:pt x="2656202" y="24130"/>
                  </a:cubicBezTo>
                  <a:cubicBezTo>
                    <a:pt x="2570383" y="25400"/>
                    <a:pt x="1124188" y="29210"/>
                    <a:pt x="1038369" y="29210"/>
                  </a:cubicBezTo>
                  <a:cubicBezTo>
                    <a:pt x="898518" y="29210"/>
                    <a:pt x="758666" y="26670"/>
                    <a:pt x="618814" y="33020"/>
                  </a:cubicBezTo>
                  <a:cubicBezTo>
                    <a:pt x="545709" y="36830"/>
                    <a:pt x="475783" y="36830"/>
                    <a:pt x="405857" y="38100"/>
                  </a:cubicBezTo>
                  <a:cubicBezTo>
                    <a:pt x="285076" y="41910"/>
                    <a:pt x="164295" y="45720"/>
                    <a:pt x="49530" y="50800"/>
                  </a:cubicBezTo>
                  <a:cubicBezTo>
                    <a:pt x="36830" y="50800"/>
                    <a:pt x="34290" y="53340"/>
                    <a:pt x="33020" y="68036"/>
                  </a:cubicBezTo>
                  <a:cubicBezTo>
                    <a:pt x="31750" y="87955"/>
                    <a:pt x="31750" y="107875"/>
                    <a:pt x="30480" y="127794"/>
                  </a:cubicBezTo>
                  <a:cubicBezTo>
                    <a:pt x="29210" y="160993"/>
                    <a:pt x="26670" y="193086"/>
                    <a:pt x="25400" y="226285"/>
                  </a:cubicBezTo>
                  <a:cubicBezTo>
                    <a:pt x="20320" y="261697"/>
                    <a:pt x="26670" y="1127089"/>
                    <a:pt x="29210" y="1162501"/>
                  </a:cubicBezTo>
                  <a:cubicBezTo>
                    <a:pt x="29210" y="1200127"/>
                    <a:pt x="29210" y="1238859"/>
                    <a:pt x="30480" y="1276485"/>
                  </a:cubicBezTo>
                  <a:cubicBezTo>
                    <a:pt x="30480" y="1304151"/>
                    <a:pt x="33020" y="1331817"/>
                    <a:pt x="33020" y="1359483"/>
                  </a:cubicBezTo>
                  <a:cubicBezTo>
                    <a:pt x="33020" y="1389362"/>
                    <a:pt x="33020" y="1419241"/>
                    <a:pt x="31750" y="1449433"/>
                  </a:cubicBezTo>
                  <a:cubicBezTo>
                    <a:pt x="31750" y="1453243"/>
                    <a:pt x="31750" y="1455783"/>
                    <a:pt x="31750" y="1459593"/>
                  </a:cubicBezTo>
                  <a:cubicBezTo>
                    <a:pt x="31750" y="1469753"/>
                    <a:pt x="35560" y="1473563"/>
                    <a:pt x="44450" y="1473563"/>
                  </a:cubicBezTo>
                  <a:cubicBezTo>
                    <a:pt x="72120" y="1473563"/>
                    <a:pt x="116618" y="1474833"/>
                    <a:pt x="157938" y="1474833"/>
                  </a:cubicBezTo>
                  <a:cubicBezTo>
                    <a:pt x="218329" y="1474833"/>
                    <a:pt x="281898" y="1472293"/>
                    <a:pt x="342288" y="1474833"/>
                  </a:cubicBezTo>
                  <a:cubicBezTo>
                    <a:pt x="440820" y="1478643"/>
                    <a:pt x="539352" y="1481183"/>
                    <a:pt x="637884" y="1479913"/>
                  </a:cubicBezTo>
                  <a:cubicBezTo>
                    <a:pt x="701453" y="1478643"/>
                    <a:pt x="761844" y="1481183"/>
                    <a:pt x="825413" y="1481183"/>
                  </a:cubicBezTo>
                  <a:cubicBezTo>
                    <a:pt x="917588" y="1481183"/>
                    <a:pt x="1009763" y="1479913"/>
                    <a:pt x="1101938" y="1481183"/>
                  </a:cubicBezTo>
                  <a:cubicBezTo>
                    <a:pt x="1238612" y="1482453"/>
                    <a:pt x="2738842" y="1472293"/>
                    <a:pt x="2878693" y="1474833"/>
                  </a:cubicBezTo>
                  <a:cubicBezTo>
                    <a:pt x="2939084" y="1476103"/>
                    <a:pt x="2999474" y="1477373"/>
                    <a:pt x="3056687" y="1477373"/>
                  </a:cubicBezTo>
                  <a:cubicBezTo>
                    <a:pt x="3161576" y="1479913"/>
                    <a:pt x="3263286" y="1476103"/>
                    <a:pt x="3368175" y="1479913"/>
                  </a:cubicBezTo>
                  <a:cubicBezTo>
                    <a:pt x="3453993" y="1482453"/>
                    <a:pt x="3539811" y="1482453"/>
                    <a:pt x="3625630" y="1484993"/>
                  </a:cubicBezTo>
                  <a:cubicBezTo>
                    <a:pt x="3752768" y="1488803"/>
                    <a:pt x="3879906" y="1491343"/>
                    <a:pt x="4007044" y="1492613"/>
                  </a:cubicBezTo>
                  <a:cubicBezTo>
                    <a:pt x="4054721" y="1492613"/>
                    <a:pt x="4076489" y="1491343"/>
                    <a:pt x="4096809" y="1491343"/>
                  </a:cubicBezTo>
                  <a:close/>
                </a:path>
              </a:pathLst>
            </a:custGeom>
            <a:solidFill>
              <a:srgbClr val="000000"/>
            </a:solidFill>
          </p:spPr>
          <p:txBody>
            <a:bodyPr/>
            <a:lstStyle/>
            <a:p>
              <a:endParaRPr lang="en-GB" sz="1200"/>
            </a:p>
          </p:txBody>
        </p:sp>
      </p:grpSp>
      <p:sp>
        <p:nvSpPr>
          <p:cNvPr id="5" name="TextBox 5"/>
          <p:cNvSpPr txBox="1"/>
          <p:nvPr/>
        </p:nvSpPr>
        <p:spPr>
          <a:xfrm>
            <a:off x="3393938" y="2887886"/>
            <a:ext cx="8238254" cy="2816861"/>
          </a:xfrm>
          <a:prstGeom prst="rect">
            <a:avLst/>
          </a:prstGeom>
        </p:spPr>
        <p:txBody>
          <a:bodyPr lIns="0" tIns="0" rIns="0" bIns="0" rtlCol="0" anchor="t">
            <a:spAutoFit/>
          </a:bodyPr>
          <a:lstStyle/>
          <a:p>
            <a:pPr algn="ctr">
              <a:lnSpc>
                <a:spcPts val="3173"/>
              </a:lnSpc>
            </a:pPr>
            <a:r>
              <a:rPr lang="en-US" sz="2266">
                <a:solidFill>
                  <a:srgbClr val="000000"/>
                </a:solidFill>
                <a:latin typeface="Open Sans SemiCondensed Bold"/>
              </a:rPr>
              <a:t>  Pentru a răspunde scopului propus, documentul </a:t>
            </a:r>
            <a:r>
              <a:rPr lang="en-US" sz="2266">
                <a:solidFill>
                  <a:srgbClr val="000000"/>
                </a:solidFill>
                <a:latin typeface="Open Sans SemiCondensed Bold Italics"/>
              </a:rPr>
              <a:t>Repere metodologice pentru aplicarea curriculumului în anul școlar </a:t>
            </a:r>
          </a:p>
          <a:p>
            <a:pPr algn="ctr">
              <a:lnSpc>
                <a:spcPts val="3173"/>
              </a:lnSpc>
            </a:pPr>
            <a:r>
              <a:rPr lang="en-US" sz="2266">
                <a:solidFill>
                  <a:srgbClr val="000000"/>
                </a:solidFill>
                <a:latin typeface="Open Sans SemiCondensed Bold Italics"/>
              </a:rPr>
              <a:t>2023-2024, la clasa a XI-a</a:t>
            </a:r>
            <a:r>
              <a:rPr lang="en-US" sz="2266">
                <a:solidFill>
                  <a:srgbClr val="000000"/>
                </a:solidFill>
                <a:latin typeface="Open Sans SemiCondensed Bold"/>
              </a:rPr>
              <a:t>, debutează cu </a:t>
            </a:r>
            <a:r>
              <a:rPr lang="en-US" sz="2266">
                <a:solidFill>
                  <a:srgbClr val="F16767"/>
                </a:solidFill>
                <a:latin typeface="Open Sans SemiCondensed Bold"/>
              </a:rPr>
              <a:t>Premise pentru aplicarea curriculumului la clasa a XI-a</a:t>
            </a:r>
            <a:r>
              <a:rPr lang="en-US" sz="2266">
                <a:solidFill>
                  <a:srgbClr val="000000"/>
                </a:solidFill>
                <a:latin typeface="Open Sans SemiCondensed Bold"/>
              </a:rPr>
              <a:t> și este structurat pe </a:t>
            </a:r>
            <a:r>
              <a:rPr lang="en-US" sz="2266">
                <a:solidFill>
                  <a:srgbClr val="02CD61"/>
                </a:solidFill>
                <a:latin typeface="Open Sans SemiCondensed Bold"/>
              </a:rPr>
              <a:t>cinci capitole</a:t>
            </a:r>
            <a:r>
              <a:rPr lang="en-US" sz="2266">
                <a:solidFill>
                  <a:srgbClr val="000000"/>
                </a:solidFill>
                <a:latin typeface="Open Sans SemiCondensed Bold"/>
              </a:rPr>
              <a:t>, care abordează, pentru fiecare cult în parte, </a:t>
            </a:r>
          </a:p>
          <a:p>
            <a:pPr algn="ctr">
              <a:lnSpc>
                <a:spcPts val="3173"/>
              </a:lnSpc>
            </a:pPr>
            <a:r>
              <a:rPr lang="en-US" sz="2266">
                <a:solidFill>
                  <a:srgbClr val="000000"/>
                </a:solidFill>
                <a:latin typeface="Open Sans SemiCondensed Bold"/>
              </a:rPr>
              <a:t>următoarele aspecte: </a:t>
            </a:r>
          </a:p>
          <a:p>
            <a:pPr algn="ctr">
              <a:lnSpc>
                <a:spcPts val="2987"/>
              </a:lnSpc>
              <a:spcBef>
                <a:spcPct val="0"/>
              </a:spcBef>
            </a:pPr>
            <a:endParaRPr lang="en-US" sz="2266">
              <a:solidFill>
                <a:srgbClr val="000000"/>
              </a:solidFill>
              <a:latin typeface="Open Sans SemiCondensed Bold"/>
            </a:endParaRPr>
          </a:p>
        </p:txBody>
      </p:sp>
      <p:sp>
        <p:nvSpPr>
          <p:cNvPr id="6" name="Freeform 6"/>
          <p:cNvSpPr/>
          <p:nvPr/>
        </p:nvSpPr>
        <p:spPr>
          <a:xfrm>
            <a:off x="325519" y="542006"/>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7" name="Freeform 7"/>
          <p:cNvSpPr/>
          <p:nvPr/>
        </p:nvSpPr>
        <p:spPr>
          <a:xfrm rot="7366249">
            <a:off x="9453714" y="718702"/>
            <a:ext cx="2396941" cy="2389807"/>
          </a:xfrm>
          <a:custGeom>
            <a:avLst/>
            <a:gdLst/>
            <a:ahLst/>
            <a:cxnLst/>
            <a:rect l="l" t="t" r="r" b="b"/>
            <a:pathLst>
              <a:path w="3595411" h="3584710">
                <a:moveTo>
                  <a:pt x="0" y="0"/>
                </a:moveTo>
                <a:lnTo>
                  <a:pt x="3595411" y="0"/>
                </a:lnTo>
                <a:lnTo>
                  <a:pt x="3595411" y="3584711"/>
                </a:lnTo>
                <a:lnTo>
                  <a:pt x="0" y="35847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8" name="TextBox 8"/>
          <p:cNvSpPr txBox="1"/>
          <p:nvPr/>
        </p:nvSpPr>
        <p:spPr>
          <a:xfrm>
            <a:off x="799824" y="1620024"/>
            <a:ext cx="1794593" cy="514628"/>
          </a:xfrm>
          <a:prstGeom prst="rect">
            <a:avLst/>
          </a:prstGeom>
        </p:spPr>
        <p:txBody>
          <a:bodyPr lIns="0" tIns="0" rIns="0" bIns="0" rtlCol="0" anchor="t">
            <a:spAutoFit/>
          </a:bodyPr>
          <a:lstStyle/>
          <a:p>
            <a:pPr algn="just">
              <a:lnSpc>
                <a:spcPts val="4386"/>
              </a:lnSpc>
              <a:spcBef>
                <a:spcPct val="0"/>
              </a:spcBef>
            </a:pPr>
            <a:r>
              <a:rPr lang="en-US" sz="3133">
                <a:solidFill>
                  <a:srgbClr val="000000"/>
                </a:solidFill>
                <a:latin typeface="Open Sans SemiCondensed Bold"/>
              </a:rPr>
              <a:t>Structură</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3232" y="526435"/>
            <a:ext cx="10467746" cy="2012377"/>
            <a:chOff x="0" y="0"/>
            <a:chExt cx="5131248" cy="986459"/>
          </a:xfrm>
        </p:grpSpPr>
        <p:sp>
          <p:nvSpPr>
            <p:cNvPr id="3" name="Freeform 3"/>
            <p:cNvSpPr/>
            <p:nvPr/>
          </p:nvSpPr>
          <p:spPr>
            <a:xfrm>
              <a:off x="10160" y="16510"/>
              <a:ext cx="5108388" cy="958519"/>
            </a:xfrm>
            <a:custGeom>
              <a:avLst/>
              <a:gdLst/>
              <a:ahLst/>
              <a:cxnLst/>
              <a:rect l="l" t="t" r="r" b="b"/>
              <a:pathLst>
                <a:path w="5108388" h="958519">
                  <a:moveTo>
                    <a:pt x="5108388" y="958519"/>
                  </a:moveTo>
                  <a:lnTo>
                    <a:pt x="0" y="950899"/>
                  </a:lnTo>
                  <a:lnTo>
                    <a:pt x="0" y="345666"/>
                  </a:lnTo>
                  <a:lnTo>
                    <a:pt x="17780" y="19050"/>
                  </a:lnTo>
                  <a:lnTo>
                    <a:pt x="2545348" y="0"/>
                  </a:lnTo>
                  <a:lnTo>
                    <a:pt x="5089338" y="5080"/>
                  </a:lnTo>
                  <a:close/>
                </a:path>
              </a:pathLst>
            </a:custGeom>
            <a:solidFill>
              <a:srgbClr val="FFFFFF"/>
            </a:solidFill>
          </p:spPr>
          <p:txBody>
            <a:bodyPr/>
            <a:lstStyle/>
            <a:p>
              <a:endParaRPr lang="en-GB" sz="1200"/>
            </a:p>
          </p:txBody>
        </p:sp>
        <p:sp>
          <p:nvSpPr>
            <p:cNvPr id="4" name="Freeform 4"/>
            <p:cNvSpPr/>
            <p:nvPr/>
          </p:nvSpPr>
          <p:spPr>
            <a:xfrm>
              <a:off x="-3810" y="0"/>
              <a:ext cx="5137598" cy="985189"/>
            </a:xfrm>
            <a:custGeom>
              <a:avLst/>
              <a:gdLst/>
              <a:ahLst/>
              <a:cxnLst/>
              <a:rect l="l" t="t" r="r" b="b"/>
              <a:pathLst>
                <a:path w="5137598" h="985189">
                  <a:moveTo>
                    <a:pt x="5103308" y="21590"/>
                  </a:moveTo>
                  <a:cubicBezTo>
                    <a:pt x="5104578" y="34290"/>
                    <a:pt x="5104578" y="44450"/>
                    <a:pt x="5105848" y="54610"/>
                  </a:cubicBezTo>
                  <a:cubicBezTo>
                    <a:pt x="5108388" y="77635"/>
                    <a:pt x="5109658" y="96879"/>
                    <a:pt x="5112198" y="115436"/>
                  </a:cubicBezTo>
                  <a:cubicBezTo>
                    <a:pt x="5112198" y="142241"/>
                    <a:pt x="5124898" y="670773"/>
                    <a:pt x="5131248" y="697578"/>
                  </a:cubicBezTo>
                  <a:cubicBezTo>
                    <a:pt x="5137598" y="738128"/>
                    <a:pt x="5133788" y="779366"/>
                    <a:pt x="5133788" y="819917"/>
                  </a:cubicBezTo>
                  <a:cubicBezTo>
                    <a:pt x="5133788" y="855656"/>
                    <a:pt x="5135058" y="888647"/>
                    <a:pt x="5136328" y="924229"/>
                  </a:cubicBezTo>
                  <a:cubicBezTo>
                    <a:pt x="5136328" y="945819"/>
                    <a:pt x="5136328" y="959789"/>
                    <a:pt x="5136328" y="983919"/>
                  </a:cubicBezTo>
                  <a:cubicBezTo>
                    <a:pt x="5113468" y="983919"/>
                    <a:pt x="5093148" y="985189"/>
                    <a:pt x="5061725" y="983919"/>
                  </a:cubicBezTo>
                  <a:cubicBezTo>
                    <a:pt x="4802718" y="978839"/>
                    <a:pt x="4539726" y="985189"/>
                    <a:pt x="4280719" y="980109"/>
                  </a:cubicBezTo>
                  <a:cubicBezTo>
                    <a:pt x="4125315" y="976299"/>
                    <a:pt x="3973895" y="978839"/>
                    <a:pt x="3818491" y="976299"/>
                  </a:cubicBezTo>
                  <a:cubicBezTo>
                    <a:pt x="3746766" y="975029"/>
                    <a:pt x="3675041" y="973759"/>
                    <a:pt x="3603316" y="972489"/>
                  </a:cubicBezTo>
                  <a:cubicBezTo>
                    <a:pt x="3559484" y="972489"/>
                    <a:pt x="3519636" y="973759"/>
                    <a:pt x="3475804" y="973759"/>
                  </a:cubicBezTo>
                  <a:cubicBezTo>
                    <a:pt x="3364232" y="972489"/>
                    <a:pt x="3057408" y="973759"/>
                    <a:pt x="2945836" y="972489"/>
                  </a:cubicBezTo>
                  <a:cubicBezTo>
                    <a:pt x="2866142" y="971219"/>
                    <a:pt x="1272252" y="980109"/>
                    <a:pt x="1192557" y="978839"/>
                  </a:cubicBezTo>
                  <a:cubicBezTo>
                    <a:pt x="1172634" y="978839"/>
                    <a:pt x="1148725" y="980109"/>
                    <a:pt x="1128802" y="980109"/>
                  </a:cubicBezTo>
                  <a:cubicBezTo>
                    <a:pt x="1080985" y="980109"/>
                    <a:pt x="1037153" y="981379"/>
                    <a:pt x="989336" y="981379"/>
                  </a:cubicBezTo>
                  <a:cubicBezTo>
                    <a:pt x="869795" y="981379"/>
                    <a:pt x="754238" y="980109"/>
                    <a:pt x="634696" y="978839"/>
                  </a:cubicBezTo>
                  <a:cubicBezTo>
                    <a:pt x="562971" y="977569"/>
                    <a:pt x="491246" y="976299"/>
                    <a:pt x="423506" y="975029"/>
                  </a:cubicBezTo>
                  <a:cubicBezTo>
                    <a:pt x="295994" y="973759"/>
                    <a:pt x="168483" y="972489"/>
                    <a:pt x="48260" y="972489"/>
                  </a:cubicBezTo>
                  <a:cubicBezTo>
                    <a:pt x="38100" y="972489"/>
                    <a:pt x="29210" y="972489"/>
                    <a:pt x="19050" y="971219"/>
                  </a:cubicBezTo>
                  <a:cubicBezTo>
                    <a:pt x="10160" y="969949"/>
                    <a:pt x="5080" y="963599"/>
                    <a:pt x="7620" y="954709"/>
                  </a:cubicBezTo>
                  <a:cubicBezTo>
                    <a:pt x="16510" y="923012"/>
                    <a:pt x="12700" y="905829"/>
                    <a:pt x="11430" y="887959"/>
                  </a:cubicBezTo>
                  <a:cubicBezTo>
                    <a:pt x="10160" y="851533"/>
                    <a:pt x="6350" y="815793"/>
                    <a:pt x="7620" y="779366"/>
                  </a:cubicBezTo>
                  <a:cubicBezTo>
                    <a:pt x="5080" y="734005"/>
                    <a:pt x="0" y="172482"/>
                    <a:pt x="7620" y="126433"/>
                  </a:cubicBezTo>
                  <a:cubicBezTo>
                    <a:pt x="8890" y="117498"/>
                    <a:pt x="7620" y="107876"/>
                    <a:pt x="8890" y="98941"/>
                  </a:cubicBezTo>
                  <a:cubicBezTo>
                    <a:pt x="10160" y="84508"/>
                    <a:pt x="12700" y="68700"/>
                    <a:pt x="13970" y="44450"/>
                  </a:cubicBezTo>
                  <a:cubicBezTo>
                    <a:pt x="13970" y="41910"/>
                    <a:pt x="15240" y="39370"/>
                    <a:pt x="16510" y="38100"/>
                  </a:cubicBezTo>
                  <a:cubicBezTo>
                    <a:pt x="38100" y="35560"/>
                    <a:pt x="68865" y="30480"/>
                    <a:pt x="132621" y="29210"/>
                  </a:cubicBezTo>
                  <a:cubicBezTo>
                    <a:pt x="240208" y="25400"/>
                    <a:pt x="347796" y="22860"/>
                    <a:pt x="459368" y="20320"/>
                  </a:cubicBezTo>
                  <a:cubicBezTo>
                    <a:pt x="535078" y="17780"/>
                    <a:pt x="610788" y="16510"/>
                    <a:pt x="682513" y="13970"/>
                  </a:cubicBezTo>
                  <a:cubicBezTo>
                    <a:pt x="754238" y="11430"/>
                    <a:pt x="829948" y="8890"/>
                    <a:pt x="901673" y="8890"/>
                  </a:cubicBezTo>
                  <a:cubicBezTo>
                    <a:pt x="981367" y="7620"/>
                    <a:pt x="1061062" y="10160"/>
                    <a:pt x="1140756" y="8890"/>
                  </a:cubicBezTo>
                  <a:cubicBezTo>
                    <a:pt x="1240374" y="8890"/>
                    <a:pt x="3045454" y="6350"/>
                    <a:pt x="3145073" y="5080"/>
                  </a:cubicBezTo>
                  <a:cubicBezTo>
                    <a:pt x="3240706" y="3810"/>
                    <a:pt x="3336340" y="2540"/>
                    <a:pt x="3435957" y="2540"/>
                  </a:cubicBezTo>
                  <a:cubicBezTo>
                    <a:pt x="3599331" y="1270"/>
                    <a:pt x="3758720" y="0"/>
                    <a:pt x="3922094" y="0"/>
                  </a:cubicBezTo>
                  <a:cubicBezTo>
                    <a:pt x="3989834" y="0"/>
                    <a:pt x="4061559" y="2540"/>
                    <a:pt x="4129299" y="2540"/>
                  </a:cubicBezTo>
                  <a:cubicBezTo>
                    <a:pt x="4316582" y="3810"/>
                    <a:pt x="4507848" y="5080"/>
                    <a:pt x="4695130" y="7620"/>
                  </a:cubicBezTo>
                  <a:cubicBezTo>
                    <a:pt x="4794749" y="8890"/>
                    <a:pt x="4894367" y="12700"/>
                    <a:pt x="4993985" y="16510"/>
                  </a:cubicBezTo>
                  <a:cubicBezTo>
                    <a:pt x="5017893" y="16510"/>
                    <a:pt x="5041802" y="16510"/>
                    <a:pt x="5061725" y="16510"/>
                  </a:cubicBezTo>
                  <a:cubicBezTo>
                    <a:pt x="5084258" y="17780"/>
                    <a:pt x="5093148" y="20320"/>
                    <a:pt x="5103308" y="21590"/>
                  </a:cubicBezTo>
                  <a:close/>
                  <a:moveTo>
                    <a:pt x="5113468" y="967409"/>
                  </a:moveTo>
                  <a:cubicBezTo>
                    <a:pt x="5114738" y="950899"/>
                    <a:pt x="5116008" y="938199"/>
                    <a:pt x="5116008" y="925499"/>
                  </a:cubicBezTo>
                  <a:cubicBezTo>
                    <a:pt x="5114738" y="885210"/>
                    <a:pt x="5113468" y="848783"/>
                    <a:pt x="5113468" y="809607"/>
                  </a:cubicBezTo>
                  <a:cubicBezTo>
                    <a:pt x="5113468" y="791738"/>
                    <a:pt x="5116008" y="773868"/>
                    <a:pt x="5114738" y="755998"/>
                  </a:cubicBezTo>
                  <a:cubicBezTo>
                    <a:pt x="5114738" y="739503"/>
                    <a:pt x="5113468" y="722321"/>
                    <a:pt x="5112198" y="705825"/>
                  </a:cubicBezTo>
                  <a:cubicBezTo>
                    <a:pt x="5107118" y="680395"/>
                    <a:pt x="5095688" y="153925"/>
                    <a:pt x="5095688" y="128495"/>
                  </a:cubicBezTo>
                  <a:cubicBezTo>
                    <a:pt x="5093148" y="107189"/>
                    <a:pt x="5090608" y="85195"/>
                    <a:pt x="5088068" y="63500"/>
                  </a:cubicBezTo>
                  <a:cubicBezTo>
                    <a:pt x="5086798" y="44450"/>
                    <a:pt x="5085528" y="43180"/>
                    <a:pt x="5049771" y="41910"/>
                  </a:cubicBezTo>
                  <a:cubicBezTo>
                    <a:pt x="5037817" y="41910"/>
                    <a:pt x="5029847" y="41910"/>
                    <a:pt x="5017893" y="40640"/>
                  </a:cubicBezTo>
                  <a:cubicBezTo>
                    <a:pt x="4918275" y="36830"/>
                    <a:pt x="4814672" y="31750"/>
                    <a:pt x="4715054" y="30480"/>
                  </a:cubicBezTo>
                  <a:cubicBezTo>
                    <a:pt x="4471986" y="26670"/>
                    <a:pt x="4224933" y="25400"/>
                    <a:pt x="3981865" y="22860"/>
                  </a:cubicBezTo>
                  <a:cubicBezTo>
                    <a:pt x="3946002" y="22860"/>
                    <a:pt x="3906155" y="22860"/>
                    <a:pt x="3870293" y="22860"/>
                  </a:cubicBezTo>
                  <a:cubicBezTo>
                    <a:pt x="3810522" y="22860"/>
                    <a:pt x="3750751" y="22860"/>
                    <a:pt x="3694965" y="22860"/>
                  </a:cubicBezTo>
                  <a:cubicBezTo>
                    <a:pt x="3567453" y="22860"/>
                    <a:pt x="3439942" y="22860"/>
                    <a:pt x="3316416" y="24130"/>
                  </a:cubicBezTo>
                  <a:cubicBezTo>
                    <a:pt x="3208828" y="25400"/>
                    <a:pt x="1395778" y="29210"/>
                    <a:pt x="1288191" y="29210"/>
                  </a:cubicBezTo>
                  <a:cubicBezTo>
                    <a:pt x="1112863" y="29210"/>
                    <a:pt x="937535" y="26670"/>
                    <a:pt x="762207" y="33020"/>
                  </a:cubicBezTo>
                  <a:cubicBezTo>
                    <a:pt x="670559" y="36830"/>
                    <a:pt x="582895" y="36830"/>
                    <a:pt x="495231" y="38100"/>
                  </a:cubicBezTo>
                  <a:cubicBezTo>
                    <a:pt x="343811" y="41910"/>
                    <a:pt x="192392" y="45720"/>
                    <a:pt x="49530" y="50800"/>
                  </a:cubicBezTo>
                  <a:cubicBezTo>
                    <a:pt x="36830" y="50800"/>
                    <a:pt x="34290" y="53340"/>
                    <a:pt x="33020" y="66638"/>
                  </a:cubicBezTo>
                  <a:cubicBezTo>
                    <a:pt x="31750" y="79010"/>
                    <a:pt x="31750" y="91381"/>
                    <a:pt x="30480" y="103752"/>
                  </a:cubicBezTo>
                  <a:cubicBezTo>
                    <a:pt x="29210" y="124371"/>
                    <a:pt x="26670" y="144303"/>
                    <a:pt x="25400" y="164922"/>
                  </a:cubicBezTo>
                  <a:cubicBezTo>
                    <a:pt x="20320" y="186915"/>
                    <a:pt x="26670" y="724382"/>
                    <a:pt x="29210" y="746376"/>
                  </a:cubicBezTo>
                  <a:cubicBezTo>
                    <a:pt x="29210" y="769744"/>
                    <a:pt x="29210" y="793800"/>
                    <a:pt x="30480" y="817168"/>
                  </a:cubicBezTo>
                  <a:cubicBezTo>
                    <a:pt x="30480" y="834350"/>
                    <a:pt x="33020" y="851533"/>
                    <a:pt x="33020" y="868715"/>
                  </a:cubicBezTo>
                  <a:cubicBezTo>
                    <a:pt x="33020" y="887272"/>
                    <a:pt x="33020" y="905829"/>
                    <a:pt x="31750" y="925499"/>
                  </a:cubicBezTo>
                  <a:cubicBezTo>
                    <a:pt x="31750" y="929309"/>
                    <a:pt x="31750" y="931849"/>
                    <a:pt x="31750" y="935659"/>
                  </a:cubicBezTo>
                  <a:cubicBezTo>
                    <a:pt x="31750" y="945819"/>
                    <a:pt x="35560" y="949629"/>
                    <a:pt x="44450" y="949629"/>
                  </a:cubicBezTo>
                  <a:cubicBezTo>
                    <a:pt x="76835" y="949629"/>
                    <a:pt x="132621" y="950899"/>
                    <a:pt x="184422" y="950899"/>
                  </a:cubicBezTo>
                  <a:cubicBezTo>
                    <a:pt x="260132" y="950899"/>
                    <a:pt x="339826" y="948359"/>
                    <a:pt x="415536" y="950899"/>
                  </a:cubicBezTo>
                  <a:cubicBezTo>
                    <a:pt x="539063" y="954709"/>
                    <a:pt x="662589" y="957249"/>
                    <a:pt x="786116" y="955979"/>
                  </a:cubicBezTo>
                  <a:cubicBezTo>
                    <a:pt x="865810" y="954709"/>
                    <a:pt x="941520" y="957249"/>
                    <a:pt x="1021214" y="957249"/>
                  </a:cubicBezTo>
                  <a:cubicBezTo>
                    <a:pt x="1136771" y="957249"/>
                    <a:pt x="1252328" y="955979"/>
                    <a:pt x="1367885" y="957249"/>
                  </a:cubicBezTo>
                  <a:cubicBezTo>
                    <a:pt x="1539229" y="958519"/>
                    <a:pt x="3420019" y="948359"/>
                    <a:pt x="3595347" y="950899"/>
                  </a:cubicBezTo>
                  <a:cubicBezTo>
                    <a:pt x="3671056" y="952169"/>
                    <a:pt x="3746766" y="953439"/>
                    <a:pt x="3818491" y="953439"/>
                  </a:cubicBezTo>
                  <a:cubicBezTo>
                    <a:pt x="3949987" y="955979"/>
                    <a:pt x="4077498" y="952169"/>
                    <a:pt x="4208994" y="955979"/>
                  </a:cubicBezTo>
                  <a:cubicBezTo>
                    <a:pt x="4316582" y="958519"/>
                    <a:pt x="4424169" y="958519"/>
                    <a:pt x="4531757" y="961059"/>
                  </a:cubicBezTo>
                  <a:cubicBezTo>
                    <a:pt x="4691146" y="964869"/>
                    <a:pt x="4850535" y="967409"/>
                    <a:pt x="5009924" y="968679"/>
                  </a:cubicBezTo>
                  <a:cubicBezTo>
                    <a:pt x="5069695" y="968679"/>
                    <a:pt x="5093148" y="967409"/>
                    <a:pt x="5113468" y="967409"/>
                  </a:cubicBezTo>
                  <a:close/>
                </a:path>
              </a:pathLst>
            </a:custGeom>
            <a:solidFill>
              <a:srgbClr val="000000"/>
            </a:solidFill>
          </p:spPr>
          <p:txBody>
            <a:bodyPr/>
            <a:lstStyle/>
            <a:p>
              <a:endParaRPr lang="en-GB" sz="1200"/>
            </a:p>
          </p:txBody>
        </p:sp>
      </p:grpSp>
      <p:grpSp>
        <p:nvGrpSpPr>
          <p:cNvPr id="5" name="Group 5"/>
          <p:cNvGrpSpPr/>
          <p:nvPr/>
        </p:nvGrpSpPr>
        <p:grpSpPr>
          <a:xfrm>
            <a:off x="799887" y="2783884"/>
            <a:ext cx="10455046" cy="1372257"/>
            <a:chOff x="0" y="0"/>
            <a:chExt cx="5125022" cy="672675"/>
          </a:xfrm>
        </p:grpSpPr>
        <p:sp>
          <p:nvSpPr>
            <p:cNvPr id="6" name="Freeform 6"/>
            <p:cNvSpPr/>
            <p:nvPr/>
          </p:nvSpPr>
          <p:spPr>
            <a:xfrm>
              <a:off x="10160" y="16510"/>
              <a:ext cx="5102162" cy="644735"/>
            </a:xfrm>
            <a:custGeom>
              <a:avLst/>
              <a:gdLst/>
              <a:ahLst/>
              <a:cxnLst/>
              <a:rect l="l" t="t" r="r" b="b"/>
              <a:pathLst>
                <a:path w="5102162" h="644735">
                  <a:moveTo>
                    <a:pt x="5102162" y="644735"/>
                  </a:moveTo>
                  <a:lnTo>
                    <a:pt x="0" y="637115"/>
                  </a:lnTo>
                  <a:lnTo>
                    <a:pt x="0" y="236838"/>
                  </a:lnTo>
                  <a:lnTo>
                    <a:pt x="17780" y="19050"/>
                  </a:lnTo>
                  <a:lnTo>
                    <a:pt x="2542243" y="0"/>
                  </a:lnTo>
                  <a:lnTo>
                    <a:pt x="5083112" y="5080"/>
                  </a:lnTo>
                  <a:close/>
                </a:path>
              </a:pathLst>
            </a:custGeom>
            <a:solidFill>
              <a:srgbClr val="FFFFFF"/>
            </a:solidFill>
          </p:spPr>
          <p:txBody>
            <a:bodyPr/>
            <a:lstStyle/>
            <a:p>
              <a:endParaRPr lang="en-GB" sz="1200"/>
            </a:p>
          </p:txBody>
        </p:sp>
        <p:sp>
          <p:nvSpPr>
            <p:cNvPr id="7" name="Freeform 7"/>
            <p:cNvSpPr/>
            <p:nvPr/>
          </p:nvSpPr>
          <p:spPr>
            <a:xfrm>
              <a:off x="-3810" y="0"/>
              <a:ext cx="5131372" cy="671405"/>
            </a:xfrm>
            <a:custGeom>
              <a:avLst/>
              <a:gdLst/>
              <a:ahLst/>
              <a:cxnLst/>
              <a:rect l="l" t="t" r="r" b="b"/>
              <a:pathLst>
                <a:path w="5131372" h="671405">
                  <a:moveTo>
                    <a:pt x="5097082" y="21590"/>
                  </a:moveTo>
                  <a:cubicBezTo>
                    <a:pt x="5098353" y="34290"/>
                    <a:pt x="5098353" y="44450"/>
                    <a:pt x="5099622" y="54610"/>
                  </a:cubicBezTo>
                  <a:cubicBezTo>
                    <a:pt x="5102162" y="72780"/>
                    <a:pt x="5103432" y="84992"/>
                    <a:pt x="5105972" y="96768"/>
                  </a:cubicBezTo>
                  <a:cubicBezTo>
                    <a:pt x="5105972" y="113778"/>
                    <a:pt x="5118672" y="449181"/>
                    <a:pt x="5125022" y="466191"/>
                  </a:cubicBezTo>
                  <a:cubicBezTo>
                    <a:pt x="5131372" y="491924"/>
                    <a:pt x="5127562" y="518094"/>
                    <a:pt x="5127562" y="543827"/>
                  </a:cubicBezTo>
                  <a:cubicBezTo>
                    <a:pt x="5127562" y="566507"/>
                    <a:pt x="5128832" y="587442"/>
                    <a:pt x="5130103" y="610445"/>
                  </a:cubicBezTo>
                  <a:cubicBezTo>
                    <a:pt x="5130103" y="632035"/>
                    <a:pt x="5130103" y="646005"/>
                    <a:pt x="5130103" y="670135"/>
                  </a:cubicBezTo>
                  <a:cubicBezTo>
                    <a:pt x="5107242" y="670135"/>
                    <a:pt x="5086922" y="671405"/>
                    <a:pt x="5055520" y="670135"/>
                  </a:cubicBezTo>
                  <a:cubicBezTo>
                    <a:pt x="4796833" y="665055"/>
                    <a:pt x="4534168" y="671405"/>
                    <a:pt x="4275481" y="666325"/>
                  </a:cubicBezTo>
                  <a:cubicBezTo>
                    <a:pt x="4120270" y="662515"/>
                    <a:pt x="3969038" y="665055"/>
                    <a:pt x="3813826" y="662515"/>
                  </a:cubicBezTo>
                  <a:cubicBezTo>
                    <a:pt x="3742190" y="661245"/>
                    <a:pt x="3670554" y="659975"/>
                    <a:pt x="3598918" y="658705"/>
                  </a:cubicBezTo>
                  <a:cubicBezTo>
                    <a:pt x="3555140" y="658705"/>
                    <a:pt x="3515342" y="659975"/>
                    <a:pt x="3471564" y="659975"/>
                  </a:cubicBezTo>
                  <a:cubicBezTo>
                    <a:pt x="3360130" y="658705"/>
                    <a:pt x="3053686" y="659975"/>
                    <a:pt x="2942253" y="658705"/>
                  </a:cubicBezTo>
                  <a:cubicBezTo>
                    <a:pt x="2862657" y="657435"/>
                    <a:pt x="1270742" y="666325"/>
                    <a:pt x="1191146" y="665055"/>
                  </a:cubicBezTo>
                  <a:cubicBezTo>
                    <a:pt x="1171247" y="665055"/>
                    <a:pt x="1147368" y="666325"/>
                    <a:pt x="1127470" y="666325"/>
                  </a:cubicBezTo>
                  <a:cubicBezTo>
                    <a:pt x="1079712" y="666325"/>
                    <a:pt x="1035934" y="667595"/>
                    <a:pt x="988177" y="667595"/>
                  </a:cubicBezTo>
                  <a:cubicBezTo>
                    <a:pt x="868783" y="667595"/>
                    <a:pt x="753370" y="666325"/>
                    <a:pt x="633976" y="665055"/>
                  </a:cubicBezTo>
                  <a:cubicBezTo>
                    <a:pt x="562340" y="663785"/>
                    <a:pt x="490704" y="662515"/>
                    <a:pt x="423047" y="661245"/>
                  </a:cubicBezTo>
                  <a:cubicBezTo>
                    <a:pt x="295694" y="659975"/>
                    <a:pt x="168341" y="658705"/>
                    <a:pt x="48260" y="658705"/>
                  </a:cubicBezTo>
                  <a:cubicBezTo>
                    <a:pt x="38100" y="658705"/>
                    <a:pt x="29210" y="658705"/>
                    <a:pt x="19050" y="657435"/>
                  </a:cubicBezTo>
                  <a:cubicBezTo>
                    <a:pt x="10160" y="656165"/>
                    <a:pt x="5080" y="649815"/>
                    <a:pt x="7620" y="640925"/>
                  </a:cubicBezTo>
                  <a:cubicBezTo>
                    <a:pt x="16510" y="609250"/>
                    <a:pt x="12700" y="598346"/>
                    <a:pt x="11430" y="587006"/>
                  </a:cubicBezTo>
                  <a:cubicBezTo>
                    <a:pt x="10160" y="563890"/>
                    <a:pt x="6350" y="541210"/>
                    <a:pt x="7620" y="518094"/>
                  </a:cubicBezTo>
                  <a:cubicBezTo>
                    <a:pt x="5080" y="489308"/>
                    <a:pt x="0" y="132969"/>
                    <a:pt x="7620" y="103747"/>
                  </a:cubicBezTo>
                  <a:cubicBezTo>
                    <a:pt x="8890" y="98077"/>
                    <a:pt x="7620" y="91971"/>
                    <a:pt x="8890" y="86301"/>
                  </a:cubicBezTo>
                  <a:cubicBezTo>
                    <a:pt x="10160" y="77141"/>
                    <a:pt x="12700" y="67110"/>
                    <a:pt x="13970" y="44450"/>
                  </a:cubicBezTo>
                  <a:cubicBezTo>
                    <a:pt x="13970" y="41910"/>
                    <a:pt x="15240" y="39370"/>
                    <a:pt x="16510" y="38100"/>
                  </a:cubicBezTo>
                  <a:cubicBezTo>
                    <a:pt x="38100" y="35560"/>
                    <a:pt x="68846" y="30480"/>
                    <a:pt x="132523" y="29210"/>
                  </a:cubicBezTo>
                  <a:cubicBezTo>
                    <a:pt x="239977" y="25400"/>
                    <a:pt x="347431" y="22860"/>
                    <a:pt x="458865" y="20320"/>
                  </a:cubicBezTo>
                  <a:cubicBezTo>
                    <a:pt x="534481" y="17780"/>
                    <a:pt x="610097" y="16510"/>
                    <a:pt x="681733" y="13970"/>
                  </a:cubicBezTo>
                  <a:cubicBezTo>
                    <a:pt x="753370" y="11430"/>
                    <a:pt x="828986" y="8890"/>
                    <a:pt x="900622" y="8890"/>
                  </a:cubicBezTo>
                  <a:cubicBezTo>
                    <a:pt x="980217" y="7620"/>
                    <a:pt x="1059813" y="10160"/>
                    <a:pt x="1139409" y="8890"/>
                  </a:cubicBezTo>
                  <a:cubicBezTo>
                    <a:pt x="1238904" y="8890"/>
                    <a:pt x="3041747" y="6350"/>
                    <a:pt x="3141242" y="5080"/>
                  </a:cubicBezTo>
                  <a:cubicBezTo>
                    <a:pt x="3236757" y="3810"/>
                    <a:pt x="3332272" y="2540"/>
                    <a:pt x="3431767" y="2540"/>
                  </a:cubicBezTo>
                  <a:cubicBezTo>
                    <a:pt x="3594938" y="1270"/>
                    <a:pt x="3754129" y="0"/>
                    <a:pt x="3917301" y="0"/>
                  </a:cubicBezTo>
                  <a:cubicBezTo>
                    <a:pt x="3984957" y="0"/>
                    <a:pt x="4056593" y="2540"/>
                    <a:pt x="4124249" y="2540"/>
                  </a:cubicBezTo>
                  <a:cubicBezTo>
                    <a:pt x="4311299" y="3810"/>
                    <a:pt x="4502329" y="5080"/>
                    <a:pt x="4689379" y="7620"/>
                  </a:cubicBezTo>
                  <a:cubicBezTo>
                    <a:pt x="4788874" y="8890"/>
                    <a:pt x="4888369" y="12700"/>
                    <a:pt x="4987863" y="16510"/>
                  </a:cubicBezTo>
                  <a:cubicBezTo>
                    <a:pt x="5011742" y="16510"/>
                    <a:pt x="5035621" y="16510"/>
                    <a:pt x="5055520" y="16510"/>
                  </a:cubicBezTo>
                  <a:cubicBezTo>
                    <a:pt x="5078032" y="17780"/>
                    <a:pt x="5086922" y="20320"/>
                    <a:pt x="5097082" y="21590"/>
                  </a:cubicBezTo>
                  <a:close/>
                  <a:moveTo>
                    <a:pt x="5107242" y="653625"/>
                  </a:moveTo>
                  <a:cubicBezTo>
                    <a:pt x="5108512" y="637115"/>
                    <a:pt x="5109782" y="624415"/>
                    <a:pt x="5109782" y="611715"/>
                  </a:cubicBezTo>
                  <a:cubicBezTo>
                    <a:pt x="5108512" y="585262"/>
                    <a:pt x="5107242" y="562145"/>
                    <a:pt x="5107242" y="537285"/>
                  </a:cubicBezTo>
                  <a:cubicBezTo>
                    <a:pt x="5107242" y="525945"/>
                    <a:pt x="5109782" y="514605"/>
                    <a:pt x="5108512" y="503264"/>
                  </a:cubicBezTo>
                  <a:cubicBezTo>
                    <a:pt x="5108512" y="492797"/>
                    <a:pt x="5107242" y="481893"/>
                    <a:pt x="5105972" y="471425"/>
                  </a:cubicBezTo>
                  <a:cubicBezTo>
                    <a:pt x="5100892" y="455288"/>
                    <a:pt x="5089462" y="121193"/>
                    <a:pt x="5089462" y="105055"/>
                  </a:cubicBezTo>
                  <a:cubicBezTo>
                    <a:pt x="5086922" y="91535"/>
                    <a:pt x="5084382" y="77578"/>
                    <a:pt x="5081842" y="63500"/>
                  </a:cubicBezTo>
                  <a:cubicBezTo>
                    <a:pt x="5080572" y="44450"/>
                    <a:pt x="5079303" y="43180"/>
                    <a:pt x="5043580" y="41910"/>
                  </a:cubicBezTo>
                  <a:cubicBezTo>
                    <a:pt x="5031641" y="41910"/>
                    <a:pt x="5023681" y="41910"/>
                    <a:pt x="5011742" y="40640"/>
                  </a:cubicBezTo>
                  <a:cubicBezTo>
                    <a:pt x="4912248" y="36830"/>
                    <a:pt x="4808773" y="31750"/>
                    <a:pt x="4709278" y="30480"/>
                  </a:cubicBezTo>
                  <a:cubicBezTo>
                    <a:pt x="4466511" y="26670"/>
                    <a:pt x="4219765" y="25400"/>
                    <a:pt x="3976998" y="22860"/>
                  </a:cubicBezTo>
                  <a:cubicBezTo>
                    <a:pt x="3941179" y="22860"/>
                    <a:pt x="3901381" y="22860"/>
                    <a:pt x="3865563" y="22860"/>
                  </a:cubicBezTo>
                  <a:cubicBezTo>
                    <a:pt x="3805867" y="22860"/>
                    <a:pt x="3746170" y="22860"/>
                    <a:pt x="3690453" y="22860"/>
                  </a:cubicBezTo>
                  <a:cubicBezTo>
                    <a:pt x="3563100" y="22860"/>
                    <a:pt x="3435746" y="22860"/>
                    <a:pt x="3312373" y="24130"/>
                  </a:cubicBezTo>
                  <a:cubicBezTo>
                    <a:pt x="3204918" y="25400"/>
                    <a:pt x="1394115" y="29210"/>
                    <a:pt x="1286661" y="29210"/>
                  </a:cubicBezTo>
                  <a:cubicBezTo>
                    <a:pt x="1111551" y="29210"/>
                    <a:pt x="936440" y="26670"/>
                    <a:pt x="761329" y="33020"/>
                  </a:cubicBezTo>
                  <a:cubicBezTo>
                    <a:pt x="669794" y="36830"/>
                    <a:pt x="582239" y="36830"/>
                    <a:pt x="494683" y="38100"/>
                  </a:cubicBezTo>
                  <a:cubicBezTo>
                    <a:pt x="343452" y="41910"/>
                    <a:pt x="192220" y="45720"/>
                    <a:pt x="49530" y="50800"/>
                  </a:cubicBezTo>
                  <a:cubicBezTo>
                    <a:pt x="36830" y="50800"/>
                    <a:pt x="34290" y="53340"/>
                    <a:pt x="33020" y="65801"/>
                  </a:cubicBezTo>
                  <a:cubicBezTo>
                    <a:pt x="31750" y="73652"/>
                    <a:pt x="31750" y="81503"/>
                    <a:pt x="30480" y="89354"/>
                  </a:cubicBezTo>
                  <a:cubicBezTo>
                    <a:pt x="29210" y="102438"/>
                    <a:pt x="26670" y="115087"/>
                    <a:pt x="25400" y="128172"/>
                  </a:cubicBezTo>
                  <a:cubicBezTo>
                    <a:pt x="20320" y="142129"/>
                    <a:pt x="26670" y="483201"/>
                    <a:pt x="29210" y="497158"/>
                  </a:cubicBezTo>
                  <a:cubicBezTo>
                    <a:pt x="29210" y="511988"/>
                    <a:pt x="29210" y="527253"/>
                    <a:pt x="30480" y="542082"/>
                  </a:cubicBezTo>
                  <a:cubicBezTo>
                    <a:pt x="30480" y="552986"/>
                    <a:pt x="33020" y="563890"/>
                    <a:pt x="33020" y="574794"/>
                  </a:cubicBezTo>
                  <a:cubicBezTo>
                    <a:pt x="33020" y="586570"/>
                    <a:pt x="33020" y="598346"/>
                    <a:pt x="31750" y="611715"/>
                  </a:cubicBezTo>
                  <a:cubicBezTo>
                    <a:pt x="31750" y="615525"/>
                    <a:pt x="31750" y="618065"/>
                    <a:pt x="31750" y="621875"/>
                  </a:cubicBezTo>
                  <a:cubicBezTo>
                    <a:pt x="31750" y="632035"/>
                    <a:pt x="35560" y="635845"/>
                    <a:pt x="44450" y="635845"/>
                  </a:cubicBezTo>
                  <a:cubicBezTo>
                    <a:pt x="76806" y="635845"/>
                    <a:pt x="132523" y="637115"/>
                    <a:pt x="184260" y="637115"/>
                  </a:cubicBezTo>
                  <a:cubicBezTo>
                    <a:pt x="259876" y="637115"/>
                    <a:pt x="339472" y="634575"/>
                    <a:pt x="415088" y="637115"/>
                  </a:cubicBezTo>
                  <a:cubicBezTo>
                    <a:pt x="538461" y="640925"/>
                    <a:pt x="661835" y="643465"/>
                    <a:pt x="785208" y="642195"/>
                  </a:cubicBezTo>
                  <a:cubicBezTo>
                    <a:pt x="864804" y="640925"/>
                    <a:pt x="940420" y="643465"/>
                    <a:pt x="1020015" y="643465"/>
                  </a:cubicBezTo>
                  <a:cubicBezTo>
                    <a:pt x="1135429" y="643465"/>
                    <a:pt x="1250843" y="642195"/>
                    <a:pt x="1366257" y="643465"/>
                  </a:cubicBezTo>
                  <a:cubicBezTo>
                    <a:pt x="1537388" y="644735"/>
                    <a:pt x="3415847" y="634575"/>
                    <a:pt x="3590958" y="637115"/>
                  </a:cubicBezTo>
                  <a:cubicBezTo>
                    <a:pt x="3666574" y="638385"/>
                    <a:pt x="3742190" y="639655"/>
                    <a:pt x="3813826" y="639655"/>
                  </a:cubicBezTo>
                  <a:cubicBezTo>
                    <a:pt x="3945159" y="642195"/>
                    <a:pt x="4072512" y="638385"/>
                    <a:pt x="4203845" y="642195"/>
                  </a:cubicBezTo>
                  <a:cubicBezTo>
                    <a:pt x="4311299" y="644735"/>
                    <a:pt x="4418754" y="644735"/>
                    <a:pt x="4526208" y="647275"/>
                  </a:cubicBezTo>
                  <a:cubicBezTo>
                    <a:pt x="4685399" y="651085"/>
                    <a:pt x="4844591" y="653625"/>
                    <a:pt x="5003783" y="654895"/>
                  </a:cubicBezTo>
                  <a:cubicBezTo>
                    <a:pt x="5063479" y="654895"/>
                    <a:pt x="5086922" y="653625"/>
                    <a:pt x="5107242" y="653625"/>
                  </a:cubicBezTo>
                  <a:close/>
                </a:path>
              </a:pathLst>
            </a:custGeom>
            <a:solidFill>
              <a:srgbClr val="000000"/>
            </a:solidFill>
          </p:spPr>
          <p:txBody>
            <a:bodyPr/>
            <a:lstStyle/>
            <a:p>
              <a:endParaRPr lang="en-GB" sz="1200"/>
            </a:p>
          </p:txBody>
        </p:sp>
      </p:grpSp>
      <p:grpSp>
        <p:nvGrpSpPr>
          <p:cNvPr id="8" name="Group 8"/>
          <p:cNvGrpSpPr/>
          <p:nvPr/>
        </p:nvGrpSpPr>
        <p:grpSpPr>
          <a:xfrm>
            <a:off x="985415" y="4610546"/>
            <a:ext cx="10975563" cy="2038853"/>
            <a:chOff x="0" y="0"/>
            <a:chExt cx="5380178" cy="999438"/>
          </a:xfrm>
        </p:grpSpPr>
        <p:sp>
          <p:nvSpPr>
            <p:cNvPr id="9" name="Freeform 9"/>
            <p:cNvSpPr/>
            <p:nvPr/>
          </p:nvSpPr>
          <p:spPr>
            <a:xfrm>
              <a:off x="10160" y="16510"/>
              <a:ext cx="5357318" cy="971498"/>
            </a:xfrm>
            <a:custGeom>
              <a:avLst/>
              <a:gdLst/>
              <a:ahLst/>
              <a:cxnLst/>
              <a:rect l="l" t="t" r="r" b="b"/>
              <a:pathLst>
                <a:path w="5357318" h="971498">
                  <a:moveTo>
                    <a:pt x="5357318" y="971498"/>
                  </a:moveTo>
                  <a:lnTo>
                    <a:pt x="0" y="963878"/>
                  </a:lnTo>
                  <a:lnTo>
                    <a:pt x="0" y="350168"/>
                  </a:lnTo>
                  <a:lnTo>
                    <a:pt x="17780" y="19050"/>
                  </a:lnTo>
                  <a:lnTo>
                    <a:pt x="2669493" y="0"/>
                  </a:lnTo>
                  <a:lnTo>
                    <a:pt x="5338268" y="5080"/>
                  </a:lnTo>
                  <a:close/>
                </a:path>
              </a:pathLst>
            </a:custGeom>
            <a:solidFill>
              <a:srgbClr val="FFFFFF"/>
            </a:solidFill>
          </p:spPr>
          <p:txBody>
            <a:bodyPr/>
            <a:lstStyle/>
            <a:p>
              <a:endParaRPr lang="en-GB" sz="1200"/>
            </a:p>
          </p:txBody>
        </p:sp>
        <p:sp>
          <p:nvSpPr>
            <p:cNvPr id="10" name="Freeform 10"/>
            <p:cNvSpPr/>
            <p:nvPr/>
          </p:nvSpPr>
          <p:spPr>
            <a:xfrm>
              <a:off x="-3810" y="0"/>
              <a:ext cx="5386528" cy="998168"/>
            </a:xfrm>
            <a:custGeom>
              <a:avLst/>
              <a:gdLst/>
              <a:ahLst/>
              <a:cxnLst/>
              <a:rect l="l" t="t" r="r" b="b"/>
              <a:pathLst>
                <a:path w="5386528" h="998168">
                  <a:moveTo>
                    <a:pt x="5352238" y="21590"/>
                  </a:moveTo>
                  <a:cubicBezTo>
                    <a:pt x="5353508" y="34290"/>
                    <a:pt x="5353508" y="44450"/>
                    <a:pt x="5354778" y="54610"/>
                  </a:cubicBezTo>
                  <a:cubicBezTo>
                    <a:pt x="5357318" y="77836"/>
                    <a:pt x="5358588" y="97371"/>
                    <a:pt x="5361128" y="116209"/>
                  </a:cubicBezTo>
                  <a:cubicBezTo>
                    <a:pt x="5361128" y="143418"/>
                    <a:pt x="5373828" y="679939"/>
                    <a:pt x="5380178" y="707148"/>
                  </a:cubicBezTo>
                  <a:cubicBezTo>
                    <a:pt x="5386528" y="748312"/>
                    <a:pt x="5382718" y="790173"/>
                    <a:pt x="5382718" y="831336"/>
                  </a:cubicBezTo>
                  <a:cubicBezTo>
                    <a:pt x="5382718" y="867616"/>
                    <a:pt x="5383988" y="901105"/>
                    <a:pt x="5385258" y="937208"/>
                  </a:cubicBezTo>
                  <a:cubicBezTo>
                    <a:pt x="5385258" y="958798"/>
                    <a:pt x="5385258" y="972768"/>
                    <a:pt x="5385258" y="996898"/>
                  </a:cubicBezTo>
                  <a:cubicBezTo>
                    <a:pt x="5362398" y="996898"/>
                    <a:pt x="5342078" y="998168"/>
                    <a:pt x="5309848" y="996898"/>
                  </a:cubicBezTo>
                  <a:cubicBezTo>
                    <a:pt x="5038009" y="991818"/>
                    <a:pt x="4761987" y="998168"/>
                    <a:pt x="4490148" y="993088"/>
                  </a:cubicBezTo>
                  <a:cubicBezTo>
                    <a:pt x="4327045" y="989278"/>
                    <a:pt x="4168123" y="991818"/>
                    <a:pt x="4005020" y="989278"/>
                  </a:cubicBezTo>
                  <a:cubicBezTo>
                    <a:pt x="3929741" y="988008"/>
                    <a:pt x="3854463" y="986738"/>
                    <a:pt x="3779184" y="985468"/>
                  </a:cubicBezTo>
                  <a:cubicBezTo>
                    <a:pt x="3733180" y="985468"/>
                    <a:pt x="3691359" y="986738"/>
                    <a:pt x="3645355" y="986738"/>
                  </a:cubicBezTo>
                  <a:cubicBezTo>
                    <a:pt x="3528256" y="985468"/>
                    <a:pt x="3206231" y="986738"/>
                    <a:pt x="3089131" y="985468"/>
                  </a:cubicBezTo>
                  <a:cubicBezTo>
                    <a:pt x="3005488" y="984198"/>
                    <a:pt x="1332631" y="993088"/>
                    <a:pt x="1248989" y="991818"/>
                  </a:cubicBezTo>
                  <a:cubicBezTo>
                    <a:pt x="1228078" y="991818"/>
                    <a:pt x="1202985" y="993088"/>
                    <a:pt x="1182074" y="993088"/>
                  </a:cubicBezTo>
                  <a:cubicBezTo>
                    <a:pt x="1131889" y="993088"/>
                    <a:pt x="1085885" y="994358"/>
                    <a:pt x="1035699" y="994358"/>
                  </a:cubicBezTo>
                  <a:cubicBezTo>
                    <a:pt x="910235" y="994358"/>
                    <a:pt x="788953" y="993088"/>
                    <a:pt x="663489" y="991818"/>
                  </a:cubicBezTo>
                  <a:cubicBezTo>
                    <a:pt x="588210" y="990548"/>
                    <a:pt x="512932" y="989278"/>
                    <a:pt x="441835" y="988008"/>
                  </a:cubicBezTo>
                  <a:cubicBezTo>
                    <a:pt x="308007" y="986738"/>
                    <a:pt x="174178" y="985468"/>
                    <a:pt x="48260" y="985468"/>
                  </a:cubicBezTo>
                  <a:cubicBezTo>
                    <a:pt x="38100" y="985468"/>
                    <a:pt x="29210" y="985468"/>
                    <a:pt x="19050" y="984198"/>
                  </a:cubicBezTo>
                  <a:cubicBezTo>
                    <a:pt x="10160" y="982928"/>
                    <a:pt x="5080" y="976578"/>
                    <a:pt x="7620" y="967688"/>
                  </a:cubicBezTo>
                  <a:cubicBezTo>
                    <a:pt x="16510" y="935989"/>
                    <a:pt x="12700" y="918547"/>
                    <a:pt x="11430" y="900407"/>
                  </a:cubicBezTo>
                  <a:cubicBezTo>
                    <a:pt x="10160" y="863430"/>
                    <a:pt x="6350" y="827150"/>
                    <a:pt x="7620" y="790173"/>
                  </a:cubicBezTo>
                  <a:cubicBezTo>
                    <a:pt x="5080" y="744126"/>
                    <a:pt x="0" y="174116"/>
                    <a:pt x="7620" y="127372"/>
                  </a:cubicBezTo>
                  <a:cubicBezTo>
                    <a:pt x="8890" y="118302"/>
                    <a:pt x="7620" y="108534"/>
                    <a:pt x="8890" y="99464"/>
                  </a:cubicBezTo>
                  <a:cubicBezTo>
                    <a:pt x="10160" y="84813"/>
                    <a:pt x="12700" y="68766"/>
                    <a:pt x="13970" y="44450"/>
                  </a:cubicBezTo>
                  <a:cubicBezTo>
                    <a:pt x="13970" y="41910"/>
                    <a:pt x="15240" y="39370"/>
                    <a:pt x="16510" y="38100"/>
                  </a:cubicBezTo>
                  <a:cubicBezTo>
                    <a:pt x="38100" y="35560"/>
                    <a:pt x="69625" y="30480"/>
                    <a:pt x="136539" y="29210"/>
                  </a:cubicBezTo>
                  <a:cubicBezTo>
                    <a:pt x="249457" y="25400"/>
                    <a:pt x="362375" y="22860"/>
                    <a:pt x="479475" y="20320"/>
                  </a:cubicBezTo>
                  <a:cubicBezTo>
                    <a:pt x="558935" y="17780"/>
                    <a:pt x="638396" y="16510"/>
                    <a:pt x="713675" y="13970"/>
                  </a:cubicBezTo>
                  <a:cubicBezTo>
                    <a:pt x="788953" y="11430"/>
                    <a:pt x="868414" y="8890"/>
                    <a:pt x="943692" y="8890"/>
                  </a:cubicBezTo>
                  <a:cubicBezTo>
                    <a:pt x="1027335" y="7620"/>
                    <a:pt x="1110978" y="10160"/>
                    <a:pt x="1194621" y="8890"/>
                  </a:cubicBezTo>
                  <a:cubicBezTo>
                    <a:pt x="1299174" y="8890"/>
                    <a:pt x="3193684" y="6350"/>
                    <a:pt x="3298238" y="5080"/>
                  </a:cubicBezTo>
                  <a:cubicBezTo>
                    <a:pt x="3398609" y="3810"/>
                    <a:pt x="3498981" y="2540"/>
                    <a:pt x="3603534" y="2540"/>
                  </a:cubicBezTo>
                  <a:cubicBezTo>
                    <a:pt x="3775002" y="1270"/>
                    <a:pt x="3942288" y="0"/>
                    <a:pt x="4113755" y="0"/>
                  </a:cubicBezTo>
                  <a:cubicBezTo>
                    <a:pt x="4184852" y="0"/>
                    <a:pt x="4260130" y="2540"/>
                    <a:pt x="4331226" y="2540"/>
                  </a:cubicBezTo>
                  <a:cubicBezTo>
                    <a:pt x="4527787" y="3810"/>
                    <a:pt x="4728530" y="5080"/>
                    <a:pt x="4925091" y="7620"/>
                  </a:cubicBezTo>
                  <a:cubicBezTo>
                    <a:pt x="5029644" y="8890"/>
                    <a:pt x="5134198" y="12700"/>
                    <a:pt x="5238751" y="16510"/>
                  </a:cubicBezTo>
                  <a:cubicBezTo>
                    <a:pt x="5263844" y="16510"/>
                    <a:pt x="5288937" y="16510"/>
                    <a:pt x="5309848" y="16510"/>
                  </a:cubicBezTo>
                  <a:cubicBezTo>
                    <a:pt x="5333188" y="17780"/>
                    <a:pt x="5342078" y="20320"/>
                    <a:pt x="5352238" y="21590"/>
                  </a:cubicBezTo>
                  <a:close/>
                  <a:moveTo>
                    <a:pt x="5362398" y="980388"/>
                  </a:moveTo>
                  <a:cubicBezTo>
                    <a:pt x="5363668" y="963878"/>
                    <a:pt x="5364938" y="951178"/>
                    <a:pt x="5364938" y="938478"/>
                  </a:cubicBezTo>
                  <a:cubicBezTo>
                    <a:pt x="5363668" y="897617"/>
                    <a:pt x="5362398" y="860639"/>
                    <a:pt x="5362398" y="820871"/>
                  </a:cubicBezTo>
                  <a:cubicBezTo>
                    <a:pt x="5362398" y="802731"/>
                    <a:pt x="5364938" y="784592"/>
                    <a:pt x="5363668" y="766452"/>
                  </a:cubicBezTo>
                  <a:cubicBezTo>
                    <a:pt x="5363668" y="749707"/>
                    <a:pt x="5362398" y="732265"/>
                    <a:pt x="5361128" y="715521"/>
                  </a:cubicBezTo>
                  <a:cubicBezTo>
                    <a:pt x="5356048" y="689706"/>
                    <a:pt x="5344618" y="155279"/>
                    <a:pt x="5344618" y="129465"/>
                  </a:cubicBezTo>
                  <a:cubicBezTo>
                    <a:pt x="5342078" y="107836"/>
                    <a:pt x="5339538" y="85510"/>
                    <a:pt x="5336998" y="63500"/>
                  </a:cubicBezTo>
                  <a:cubicBezTo>
                    <a:pt x="5335728" y="44450"/>
                    <a:pt x="5334458" y="43180"/>
                    <a:pt x="5297302" y="41910"/>
                  </a:cubicBezTo>
                  <a:cubicBezTo>
                    <a:pt x="5284755" y="41910"/>
                    <a:pt x="5276391" y="41910"/>
                    <a:pt x="5263844" y="40640"/>
                  </a:cubicBezTo>
                  <a:cubicBezTo>
                    <a:pt x="5159291" y="36830"/>
                    <a:pt x="5050555" y="31750"/>
                    <a:pt x="4946001" y="30480"/>
                  </a:cubicBezTo>
                  <a:cubicBezTo>
                    <a:pt x="4690891" y="26670"/>
                    <a:pt x="4431598" y="25400"/>
                    <a:pt x="4176488" y="22860"/>
                  </a:cubicBezTo>
                  <a:cubicBezTo>
                    <a:pt x="4138848" y="22860"/>
                    <a:pt x="4097027" y="22860"/>
                    <a:pt x="4059388" y="22860"/>
                  </a:cubicBezTo>
                  <a:cubicBezTo>
                    <a:pt x="3996655" y="22860"/>
                    <a:pt x="3933924" y="22860"/>
                    <a:pt x="3875373" y="22860"/>
                  </a:cubicBezTo>
                  <a:cubicBezTo>
                    <a:pt x="3741545" y="22860"/>
                    <a:pt x="3607716" y="22860"/>
                    <a:pt x="3478070" y="24130"/>
                  </a:cubicBezTo>
                  <a:cubicBezTo>
                    <a:pt x="3365152" y="25400"/>
                    <a:pt x="1462278" y="29210"/>
                    <a:pt x="1349360" y="29210"/>
                  </a:cubicBezTo>
                  <a:cubicBezTo>
                    <a:pt x="1165346" y="29210"/>
                    <a:pt x="981332" y="26670"/>
                    <a:pt x="797317" y="33020"/>
                  </a:cubicBezTo>
                  <a:cubicBezTo>
                    <a:pt x="701128" y="36830"/>
                    <a:pt x="609121" y="36830"/>
                    <a:pt x="517114" y="38100"/>
                  </a:cubicBezTo>
                  <a:cubicBezTo>
                    <a:pt x="358193" y="41910"/>
                    <a:pt x="199271" y="45720"/>
                    <a:pt x="49530" y="50800"/>
                  </a:cubicBezTo>
                  <a:cubicBezTo>
                    <a:pt x="36830" y="50800"/>
                    <a:pt x="34290" y="53340"/>
                    <a:pt x="33020" y="66673"/>
                  </a:cubicBezTo>
                  <a:cubicBezTo>
                    <a:pt x="31750" y="79231"/>
                    <a:pt x="31750" y="91790"/>
                    <a:pt x="30480" y="104348"/>
                  </a:cubicBezTo>
                  <a:cubicBezTo>
                    <a:pt x="29210" y="125279"/>
                    <a:pt x="26670" y="145511"/>
                    <a:pt x="25400" y="166442"/>
                  </a:cubicBezTo>
                  <a:cubicBezTo>
                    <a:pt x="20320" y="188768"/>
                    <a:pt x="26670" y="734358"/>
                    <a:pt x="29210" y="756684"/>
                  </a:cubicBezTo>
                  <a:cubicBezTo>
                    <a:pt x="29210" y="780405"/>
                    <a:pt x="29210" y="804824"/>
                    <a:pt x="30480" y="828546"/>
                  </a:cubicBezTo>
                  <a:cubicBezTo>
                    <a:pt x="30480" y="845988"/>
                    <a:pt x="33020" y="863430"/>
                    <a:pt x="33020" y="880872"/>
                  </a:cubicBezTo>
                  <a:cubicBezTo>
                    <a:pt x="33020" y="899710"/>
                    <a:pt x="33020" y="918547"/>
                    <a:pt x="31750" y="938478"/>
                  </a:cubicBezTo>
                  <a:cubicBezTo>
                    <a:pt x="31750" y="942288"/>
                    <a:pt x="31750" y="944828"/>
                    <a:pt x="31750" y="948638"/>
                  </a:cubicBezTo>
                  <a:cubicBezTo>
                    <a:pt x="31750" y="958798"/>
                    <a:pt x="35560" y="962608"/>
                    <a:pt x="44450" y="962608"/>
                  </a:cubicBezTo>
                  <a:cubicBezTo>
                    <a:pt x="77989" y="962608"/>
                    <a:pt x="136539" y="963878"/>
                    <a:pt x="190907" y="963878"/>
                  </a:cubicBezTo>
                  <a:cubicBezTo>
                    <a:pt x="270368" y="963878"/>
                    <a:pt x="354010" y="961338"/>
                    <a:pt x="433471" y="963878"/>
                  </a:cubicBezTo>
                  <a:cubicBezTo>
                    <a:pt x="563117" y="967688"/>
                    <a:pt x="692764" y="970228"/>
                    <a:pt x="822410" y="968958"/>
                  </a:cubicBezTo>
                  <a:cubicBezTo>
                    <a:pt x="906053" y="967688"/>
                    <a:pt x="985514" y="970228"/>
                    <a:pt x="1069157" y="970228"/>
                  </a:cubicBezTo>
                  <a:cubicBezTo>
                    <a:pt x="1190439" y="970228"/>
                    <a:pt x="1311721" y="968958"/>
                    <a:pt x="1433003" y="970228"/>
                  </a:cubicBezTo>
                  <a:cubicBezTo>
                    <a:pt x="1612835" y="971498"/>
                    <a:pt x="3586806" y="961338"/>
                    <a:pt x="3770820" y="963878"/>
                  </a:cubicBezTo>
                  <a:cubicBezTo>
                    <a:pt x="3850281" y="965148"/>
                    <a:pt x="3929741" y="966418"/>
                    <a:pt x="4005020" y="966418"/>
                  </a:cubicBezTo>
                  <a:cubicBezTo>
                    <a:pt x="4143031" y="968958"/>
                    <a:pt x="4276859" y="965148"/>
                    <a:pt x="4414870" y="968958"/>
                  </a:cubicBezTo>
                  <a:cubicBezTo>
                    <a:pt x="4527787" y="971498"/>
                    <a:pt x="4640705" y="971498"/>
                    <a:pt x="4753623" y="974038"/>
                  </a:cubicBezTo>
                  <a:cubicBezTo>
                    <a:pt x="4920909" y="977848"/>
                    <a:pt x="5088194" y="980388"/>
                    <a:pt x="5255480" y="981658"/>
                  </a:cubicBezTo>
                  <a:cubicBezTo>
                    <a:pt x="5318212" y="981658"/>
                    <a:pt x="5342078" y="980388"/>
                    <a:pt x="5362398" y="980388"/>
                  </a:cubicBezTo>
                  <a:close/>
                </a:path>
              </a:pathLst>
            </a:custGeom>
            <a:solidFill>
              <a:srgbClr val="000000"/>
            </a:solidFill>
          </p:spPr>
          <p:txBody>
            <a:bodyPr/>
            <a:lstStyle/>
            <a:p>
              <a:endParaRPr lang="en-GB" sz="1200"/>
            </a:p>
          </p:txBody>
        </p:sp>
      </p:grpSp>
      <p:sp>
        <p:nvSpPr>
          <p:cNvPr id="11" name="Freeform 11"/>
          <p:cNvSpPr/>
          <p:nvPr/>
        </p:nvSpPr>
        <p:spPr>
          <a:xfrm>
            <a:off x="106542" y="544607"/>
            <a:ext cx="1386690" cy="988017"/>
          </a:xfrm>
          <a:custGeom>
            <a:avLst/>
            <a:gdLst/>
            <a:ahLst/>
            <a:cxnLst/>
            <a:rect l="l" t="t" r="r" b="b"/>
            <a:pathLst>
              <a:path w="2080035" h="1482025">
                <a:moveTo>
                  <a:pt x="0" y="0"/>
                </a:moveTo>
                <a:lnTo>
                  <a:pt x="2080035" y="0"/>
                </a:lnTo>
                <a:lnTo>
                  <a:pt x="2080035" y="1482024"/>
                </a:lnTo>
                <a:lnTo>
                  <a:pt x="0" y="14820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2" name="TextBox 12"/>
          <p:cNvSpPr txBox="1"/>
          <p:nvPr/>
        </p:nvSpPr>
        <p:spPr>
          <a:xfrm>
            <a:off x="1070194" y="2844589"/>
            <a:ext cx="9916889" cy="1269002"/>
          </a:xfrm>
          <a:prstGeom prst="rect">
            <a:avLst/>
          </a:prstGeom>
        </p:spPr>
        <p:txBody>
          <a:bodyPr lIns="0" tIns="0" rIns="0" bIns="0" rtlCol="0" anchor="t">
            <a:spAutoFit/>
          </a:bodyPr>
          <a:lstStyle/>
          <a:p>
            <a:pPr algn="just">
              <a:lnSpc>
                <a:spcPts val="3356"/>
              </a:lnSpc>
            </a:pPr>
            <a:r>
              <a:rPr lang="en-US" sz="2397">
                <a:solidFill>
                  <a:srgbClr val="000000"/>
                </a:solidFill>
                <a:latin typeface="Open Sans SemiCondensed Light"/>
              </a:rPr>
              <a:t> </a:t>
            </a:r>
            <a:r>
              <a:rPr lang="en-US" sz="2397">
                <a:solidFill>
                  <a:srgbClr val="000000"/>
                </a:solidFill>
                <a:latin typeface="Open Sans SemiCondensed Bold"/>
              </a:rPr>
              <a:t>II. Planificarea calendaristică - instrument de lucru pentru profesori</a:t>
            </a:r>
            <a:r>
              <a:rPr lang="en-US" sz="2397">
                <a:solidFill>
                  <a:srgbClr val="000000"/>
                </a:solidFill>
                <a:latin typeface="Open Sans SemiCondensed Light"/>
              </a:rPr>
              <a:t> </a:t>
            </a:r>
          </a:p>
          <a:p>
            <a:pPr algn="just">
              <a:lnSpc>
                <a:spcPts val="3356"/>
              </a:lnSpc>
              <a:spcBef>
                <a:spcPct val="0"/>
              </a:spcBef>
            </a:pPr>
            <a:r>
              <a:rPr lang="en-US" sz="2397">
                <a:solidFill>
                  <a:srgbClr val="000000"/>
                </a:solidFill>
                <a:latin typeface="Open Sans SemiCondensed Light"/>
              </a:rPr>
              <a:t>- pentru a oferi modele și exemple unitare de lucru în proiectarea activității didactice</a:t>
            </a:r>
          </a:p>
        </p:txBody>
      </p:sp>
      <p:sp>
        <p:nvSpPr>
          <p:cNvPr id="13" name="Freeform 13"/>
          <p:cNvSpPr/>
          <p:nvPr/>
        </p:nvSpPr>
        <p:spPr>
          <a:xfrm>
            <a:off x="106542" y="4787847"/>
            <a:ext cx="1181930" cy="842125"/>
          </a:xfrm>
          <a:custGeom>
            <a:avLst/>
            <a:gdLst/>
            <a:ahLst/>
            <a:cxnLst/>
            <a:rect l="l" t="t" r="r" b="b"/>
            <a:pathLst>
              <a:path w="1772895" h="1263187">
                <a:moveTo>
                  <a:pt x="0" y="0"/>
                </a:moveTo>
                <a:lnTo>
                  <a:pt x="1772895" y="0"/>
                </a:lnTo>
                <a:lnTo>
                  <a:pt x="1772895" y="1263188"/>
                </a:lnTo>
                <a:lnTo>
                  <a:pt x="0" y="1263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4" name="Freeform 14"/>
          <p:cNvSpPr/>
          <p:nvPr/>
        </p:nvSpPr>
        <p:spPr>
          <a:xfrm>
            <a:off x="106543" y="2889039"/>
            <a:ext cx="963651" cy="687059"/>
          </a:xfrm>
          <a:custGeom>
            <a:avLst/>
            <a:gdLst/>
            <a:ahLst/>
            <a:cxnLst/>
            <a:rect l="l" t="t" r="r" b="b"/>
            <a:pathLst>
              <a:path w="1445477" h="1030589">
                <a:moveTo>
                  <a:pt x="0" y="0"/>
                </a:moveTo>
                <a:lnTo>
                  <a:pt x="1445477" y="0"/>
                </a:lnTo>
                <a:lnTo>
                  <a:pt x="1445477" y="1030589"/>
                </a:lnTo>
                <a:lnTo>
                  <a:pt x="0" y="1030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5" name="TextBox 15"/>
          <p:cNvSpPr txBox="1"/>
          <p:nvPr/>
        </p:nvSpPr>
        <p:spPr>
          <a:xfrm>
            <a:off x="1682743" y="641351"/>
            <a:ext cx="10040367" cy="1705082"/>
          </a:xfrm>
          <a:prstGeom prst="rect">
            <a:avLst/>
          </a:prstGeom>
        </p:spPr>
        <p:txBody>
          <a:bodyPr lIns="0" tIns="0" rIns="0" bIns="0" rtlCol="0" anchor="t">
            <a:spAutoFit/>
          </a:bodyPr>
          <a:lstStyle/>
          <a:p>
            <a:pPr algn="ctr">
              <a:lnSpc>
                <a:spcPts val="3360"/>
              </a:lnSpc>
            </a:pPr>
            <a:r>
              <a:rPr lang="en-US" sz="2400">
                <a:solidFill>
                  <a:srgbClr val="000000"/>
                </a:solidFill>
                <a:latin typeface="Open Sans SemiCondensed"/>
              </a:rPr>
              <a:t>  </a:t>
            </a:r>
            <a:r>
              <a:rPr lang="en-US" sz="2400">
                <a:solidFill>
                  <a:srgbClr val="000000"/>
                </a:solidFill>
                <a:latin typeface="Open Sans SemiCondensed Bold"/>
              </a:rPr>
              <a:t>I. Evaluarea inițială a competențelor elevilor la debutul clasei a XI-a</a:t>
            </a:r>
          </a:p>
          <a:p>
            <a:pPr algn="ctr">
              <a:lnSpc>
                <a:spcPts val="3360"/>
              </a:lnSpc>
              <a:spcBef>
                <a:spcPct val="0"/>
              </a:spcBef>
            </a:pPr>
            <a:r>
              <a:rPr lang="en-US" sz="2400">
                <a:solidFill>
                  <a:srgbClr val="000000"/>
                </a:solidFill>
                <a:latin typeface="Open Sans SemiCondensed"/>
              </a:rPr>
              <a:t>- pentru a sprijini profesorii să construiască modalități eficiente și adaptate de evaluare a competențelor pe care le-au dobândit elevii prin studiul religiei până la finalizarea clasei a X-a</a:t>
            </a:r>
          </a:p>
        </p:txBody>
      </p:sp>
      <p:sp>
        <p:nvSpPr>
          <p:cNvPr id="16" name="TextBox 16"/>
          <p:cNvSpPr txBox="1"/>
          <p:nvPr/>
        </p:nvSpPr>
        <p:spPr>
          <a:xfrm>
            <a:off x="1223282" y="4781996"/>
            <a:ext cx="10499828" cy="1705019"/>
          </a:xfrm>
          <a:prstGeom prst="rect">
            <a:avLst/>
          </a:prstGeom>
        </p:spPr>
        <p:txBody>
          <a:bodyPr lIns="0" tIns="0" rIns="0" bIns="0" rtlCol="0" anchor="t">
            <a:spAutoFit/>
          </a:bodyPr>
          <a:lstStyle/>
          <a:p>
            <a:pPr algn="just">
              <a:lnSpc>
                <a:spcPts val="3356"/>
              </a:lnSpc>
            </a:pPr>
            <a:r>
              <a:rPr lang="en-US" sz="2397">
                <a:solidFill>
                  <a:srgbClr val="000000"/>
                </a:solidFill>
                <a:latin typeface="Open Sans SemiCondensed Light"/>
              </a:rPr>
              <a:t> </a:t>
            </a:r>
            <a:r>
              <a:rPr lang="en-US" sz="2397">
                <a:solidFill>
                  <a:srgbClr val="000000"/>
                </a:solidFill>
                <a:latin typeface="Open Sans SemiCondensed Bold"/>
              </a:rPr>
              <a:t>III. Activități de învățare și instrumente de evaluare utile în dezvoltarea competențelor specifice</a:t>
            </a:r>
            <a:r>
              <a:rPr lang="en-US" sz="2397">
                <a:solidFill>
                  <a:srgbClr val="000000"/>
                </a:solidFill>
                <a:latin typeface="Open Sans SemiCondensed Light"/>
              </a:rPr>
              <a:t> </a:t>
            </a:r>
          </a:p>
          <a:p>
            <a:pPr algn="just">
              <a:lnSpc>
                <a:spcPts val="3356"/>
              </a:lnSpc>
              <a:spcBef>
                <a:spcPct val="0"/>
              </a:spcBef>
            </a:pPr>
            <a:r>
              <a:rPr lang="en-US" sz="2397">
                <a:solidFill>
                  <a:srgbClr val="000000"/>
                </a:solidFill>
                <a:latin typeface="Open Sans SemiCondensed Light"/>
              </a:rPr>
              <a:t>- pentru a oferi profesorilor idei, exemple și sugestii de construire a unor contexte de învățare semnificativă la disciplina religie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3652" y="885291"/>
            <a:ext cx="10975563" cy="1747384"/>
            <a:chOff x="0" y="0"/>
            <a:chExt cx="5380178" cy="856561"/>
          </a:xfrm>
        </p:grpSpPr>
        <p:sp>
          <p:nvSpPr>
            <p:cNvPr id="3" name="Freeform 3"/>
            <p:cNvSpPr/>
            <p:nvPr/>
          </p:nvSpPr>
          <p:spPr>
            <a:xfrm>
              <a:off x="10160" y="16510"/>
              <a:ext cx="5357318" cy="828621"/>
            </a:xfrm>
            <a:custGeom>
              <a:avLst/>
              <a:gdLst/>
              <a:ahLst/>
              <a:cxnLst/>
              <a:rect l="l" t="t" r="r" b="b"/>
              <a:pathLst>
                <a:path w="5357318" h="828621">
                  <a:moveTo>
                    <a:pt x="5357318" y="828621"/>
                  </a:moveTo>
                  <a:lnTo>
                    <a:pt x="0" y="821001"/>
                  </a:lnTo>
                  <a:lnTo>
                    <a:pt x="0" y="300614"/>
                  </a:lnTo>
                  <a:lnTo>
                    <a:pt x="17780" y="19050"/>
                  </a:lnTo>
                  <a:lnTo>
                    <a:pt x="2669493" y="0"/>
                  </a:lnTo>
                  <a:lnTo>
                    <a:pt x="5338268" y="5080"/>
                  </a:lnTo>
                  <a:close/>
                </a:path>
              </a:pathLst>
            </a:custGeom>
            <a:solidFill>
              <a:srgbClr val="FFFFFF"/>
            </a:solidFill>
          </p:spPr>
          <p:txBody>
            <a:bodyPr/>
            <a:lstStyle/>
            <a:p>
              <a:endParaRPr lang="en-GB" sz="1200"/>
            </a:p>
          </p:txBody>
        </p:sp>
        <p:sp>
          <p:nvSpPr>
            <p:cNvPr id="4" name="Freeform 4"/>
            <p:cNvSpPr/>
            <p:nvPr/>
          </p:nvSpPr>
          <p:spPr>
            <a:xfrm>
              <a:off x="-3810" y="0"/>
              <a:ext cx="5386528" cy="855291"/>
            </a:xfrm>
            <a:custGeom>
              <a:avLst/>
              <a:gdLst/>
              <a:ahLst/>
              <a:cxnLst/>
              <a:rect l="l" t="t" r="r" b="b"/>
              <a:pathLst>
                <a:path w="5386528" h="855291">
                  <a:moveTo>
                    <a:pt x="5352238" y="21590"/>
                  </a:moveTo>
                  <a:cubicBezTo>
                    <a:pt x="5353508" y="34290"/>
                    <a:pt x="5353508" y="44450"/>
                    <a:pt x="5354778" y="54610"/>
                  </a:cubicBezTo>
                  <a:cubicBezTo>
                    <a:pt x="5357318" y="75625"/>
                    <a:pt x="5358588" y="91958"/>
                    <a:pt x="5361128" y="107708"/>
                  </a:cubicBezTo>
                  <a:cubicBezTo>
                    <a:pt x="5361128" y="130458"/>
                    <a:pt x="5373828" y="579040"/>
                    <a:pt x="5380178" y="601790"/>
                  </a:cubicBezTo>
                  <a:cubicBezTo>
                    <a:pt x="5386528" y="636206"/>
                    <a:pt x="5382718" y="671206"/>
                    <a:pt x="5382718" y="705623"/>
                  </a:cubicBezTo>
                  <a:cubicBezTo>
                    <a:pt x="5382718" y="735956"/>
                    <a:pt x="5383988" y="763956"/>
                    <a:pt x="5385258" y="794331"/>
                  </a:cubicBezTo>
                  <a:cubicBezTo>
                    <a:pt x="5385258" y="815921"/>
                    <a:pt x="5385258" y="829891"/>
                    <a:pt x="5385258" y="854021"/>
                  </a:cubicBezTo>
                  <a:cubicBezTo>
                    <a:pt x="5362398" y="854021"/>
                    <a:pt x="5342078" y="855291"/>
                    <a:pt x="5309848" y="854021"/>
                  </a:cubicBezTo>
                  <a:cubicBezTo>
                    <a:pt x="5038009" y="848941"/>
                    <a:pt x="4761987" y="855291"/>
                    <a:pt x="4490148" y="850211"/>
                  </a:cubicBezTo>
                  <a:cubicBezTo>
                    <a:pt x="4327045" y="846401"/>
                    <a:pt x="4168123" y="848941"/>
                    <a:pt x="4005020" y="846401"/>
                  </a:cubicBezTo>
                  <a:cubicBezTo>
                    <a:pt x="3929741" y="845130"/>
                    <a:pt x="3854463" y="843861"/>
                    <a:pt x="3779184" y="842591"/>
                  </a:cubicBezTo>
                  <a:cubicBezTo>
                    <a:pt x="3733180" y="842591"/>
                    <a:pt x="3691359" y="843861"/>
                    <a:pt x="3645355" y="843861"/>
                  </a:cubicBezTo>
                  <a:cubicBezTo>
                    <a:pt x="3528256" y="842591"/>
                    <a:pt x="3206231" y="843861"/>
                    <a:pt x="3089131" y="842591"/>
                  </a:cubicBezTo>
                  <a:cubicBezTo>
                    <a:pt x="3005488" y="841321"/>
                    <a:pt x="1332631" y="850211"/>
                    <a:pt x="1248989" y="848941"/>
                  </a:cubicBezTo>
                  <a:cubicBezTo>
                    <a:pt x="1228078" y="848941"/>
                    <a:pt x="1202985" y="850211"/>
                    <a:pt x="1182074" y="850211"/>
                  </a:cubicBezTo>
                  <a:cubicBezTo>
                    <a:pt x="1131889" y="850211"/>
                    <a:pt x="1085885" y="851480"/>
                    <a:pt x="1035699" y="851480"/>
                  </a:cubicBezTo>
                  <a:cubicBezTo>
                    <a:pt x="910235" y="851480"/>
                    <a:pt x="788953" y="850211"/>
                    <a:pt x="663489" y="848941"/>
                  </a:cubicBezTo>
                  <a:cubicBezTo>
                    <a:pt x="588210" y="847671"/>
                    <a:pt x="512932" y="846401"/>
                    <a:pt x="441835" y="845130"/>
                  </a:cubicBezTo>
                  <a:cubicBezTo>
                    <a:pt x="308007" y="843861"/>
                    <a:pt x="174178" y="842591"/>
                    <a:pt x="48260" y="842591"/>
                  </a:cubicBezTo>
                  <a:cubicBezTo>
                    <a:pt x="38100" y="842591"/>
                    <a:pt x="29210" y="842591"/>
                    <a:pt x="19050" y="841321"/>
                  </a:cubicBezTo>
                  <a:cubicBezTo>
                    <a:pt x="10160" y="840051"/>
                    <a:pt x="5080" y="833701"/>
                    <a:pt x="7620" y="824811"/>
                  </a:cubicBezTo>
                  <a:cubicBezTo>
                    <a:pt x="16510" y="793122"/>
                    <a:pt x="12700" y="778539"/>
                    <a:pt x="11430" y="763372"/>
                  </a:cubicBezTo>
                  <a:cubicBezTo>
                    <a:pt x="10160" y="732456"/>
                    <a:pt x="6350" y="702123"/>
                    <a:pt x="7620" y="671206"/>
                  </a:cubicBezTo>
                  <a:cubicBezTo>
                    <a:pt x="5080" y="632706"/>
                    <a:pt x="0" y="156125"/>
                    <a:pt x="7620" y="117042"/>
                  </a:cubicBezTo>
                  <a:cubicBezTo>
                    <a:pt x="8890" y="109458"/>
                    <a:pt x="7620" y="101292"/>
                    <a:pt x="8890" y="93708"/>
                  </a:cubicBezTo>
                  <a:cubicBezTo>
                    <a:pt x="10160" y="81458"/>
                    <a:pt x="12700" y="68042"/>
                    <a:pt x="13970" y="44450"/>
                  </a:cubicBezTo>
                  <a:cubicBezTo>
                    <a:pt x="13970" y="41910"/>
                    <a:pt x="15240" y="39370"/>
                    <a:pt x="16510" y="38100"/>
                  </a:cubicBezTo>
                  <a:cubicBezTo>
                    <a:pt x="38100" y="35560"/>
                    <a:pt x="69625" y="30480"/>
                    <a:pt x="136539" y="29210"/>
                  </a:cubicBezTo>
                  <a:cubicBezTo>
                    <a:pt x="249457" y="25400"/>
                    <a:pt x="362375" y="22860"/>
                    <a:pt x="479475" y="20320"/>
                  </a:cubicBezTo>
                  <a:cubicBezTo>
                    <a:pt x="558935" y="17780"/>
                    <a:pt x="638396" y="16510"/>
                    <a:pt x="713675" y="13970"/>
                  </a:cubicBezTo>
                  <a:cubicBezTo>
                    <a:pt x="788953" y="11430"/>
                    <a:pt x="868414" y="8890"/>
                    <a:pt x="943692" y="8890"/>
                  </a:cubicBezTo>
                  <a:cubicBezTo>
                    <a:pt x="1027335" y="7620"/>
                    <a:pt x="1110978" y="10160"/>
                    <a:pt x="1194621" y="8890"/>
                  </a:cubicBezTo>
                  <a:cubicBezTo>
                    <a:pt x="1299174" y="8890"/>
                    <a:pt x="3193684" y="6350"/>
                    <a:pt x="3298238" y="5080"/>
                  </a:cubicBezTo>
                  <a:cubicBezTo>
                    <a:pt x="3398609" y="3810"/>
                    <a:pt x="3498981" y="2540"/>
                    <a:pt x="3603534" y="2540"/>
                  </a:cubicBezTo>
                  <a:cubicBezTo>
                    <a:pt x="3775002" y="1270"/>
                    <a:pt x="3942288" y="0"/>
                    <a:pt x="4113755" y="0"/>
                  </a:cubicBezTo>
                  <a:cubicBezTo>
                    <a:pt x="4184852" y="0"/>
                    <a:pt x="4260130" y="2540"/>
                    <a:pt x="4331226" y="2540"/>
                  </a:cubicBezTo>
                  <a:cubicBezTo>
                    <a:pt x="4527787" y="3810"/>
                    <a:pt x="4728530" y="5080"/>
                    <a:pt x="4925091" y="7620"/>
                  </a:cubicBezTo>
                  <a:cubicBezTo>
                    <a:pt x="5029644" y="8890"/>
                    <a:pt x="5134198" y="12700"/>
                    <a:pt x="5238751" y="16510"/>
                  </a:cubicBezTo>
                  <a:cubicBezTo>
                    <a:pt x="5263844" y="16510"/>
                    <a:pt x="5288937" y="16510"/>
                    <a:pt x="5309848" y="16510"/>
                  </a:cubicBezTo>
                  <a:cubicBezTo>
                    <a:pt x="5333188" y="17780"/>
                    <a:pt x="5342078" y="20320"/>
                    <a:pt x="5352238" y="21590"/>
                  </a:cubicBezTo>
                  <a:close/>
                  <a:moveTo>
                    <a:pt x="5362398" y="837511"/>
                  </a:moveTo>
                  <a:cubicBezTo>
                    <a:pt x="5363668" y="821001"/>
                    <a:pt x="5364938" y="808301"/>
                    <a:pt x="5364938" y="795601"/>
                  </a:cubicBezTo>
                  <a:cubicBezTo>
                    <a:pt x="5363668" y="761039"/>
                    <a:pt x="5362398" y="730123"/>
                    <a:pt x="5362398" y="696873"/>
                  </a:cubicBezTo>
                  <a:cubicBezTo>
                    <a:pt x="5362398" y="681706"/>
                    <a:pt x="5364938" y="666540"/>
                    <a:pt x="5363668" y="651373"/>
                  </a:cubicBezTo>
                  <a:cubicBezTo>
                    <a:pt x="5363668" y="637373"/>
                    <a:pt x="5362398" y="622790"/>
                    <a:pt x="5361128" y="608790"/>
                  </a:cubicBezTo>
                  <a:cubicBezTo>
                    <a:pt x="5356048" y="587207"/>
                    <a:pt x="5344618" y="140375"/>
                    <a:pt x="5344618" y="118792"/>
                  </a:cubicBezTo>
                  <a:cubicBezTo>
                    <a:pt x="5342078" y="100708"/>
                    <a:pt x="5339538" y="82042"/>
                    <a:pt x="5336998" y="63500"/>
                  </a:cubicBezTo>
                  <a:cubicBezTo>
                    <a:pt x="5335728" y="44450"/>
                    <a:pt x="5334458" y="43180"/>
                    <a:pt x="5297302" y="41910"/>
                  </a:cubicBezTo>
                  <a:cubicBezTo>
                    <a:pt x="5284755" y="41910"/>
                    <a:pt x="5276391" y="41910"/>
                    <a:pt x="5263844" y="40640"/>
                  </a:cubicBezTo>
                  <a:cubicBezTo>
                    <a:pt x="5159291" y="36830"/>
                    <a:pt x="5050555" y="31750"/>
                    <a:pt x="4946001" y="30480"/>
                  </a:cubicBezTo>
                  <a:cubicBezTo>
                    <a:pt x="4690891" y="26670"/>
                    <a:pt x="4431598" y="25400"/>
                    <a:pt x="4176488" y="22860"/>
                  </a:cubicBezTo>
                  <a:cubicBezTo>
                    <a:pt x="4138848" y="22860"/>
                    <a:pt x="4097027" y="22860"/>
                    <a:pt x="4059388" y="22860"/>
                  </a:cubicBezTo>
                  <a:cubicBezTo>
                    <a:pt x="3996655" y="22860"/>
                    <a:pt x="3933924" y="22860"/>
                    <a:pt x="3875373" y="22860"/>
                  </a:cubicBezTo>
                  <a:cubicBezTo>
                    <a:pt x="3741545" y="22860"/>
                    <a:pt x="3607716" y="22860"/>
                    <a:pt x="3478070" y="24130"/>
                  </a:cubicBezTo>
                  <a:cubicBezTo>
                    <a:pt x="3365152" y="25400"/>
                    <a:pt x="1462278" y="29210"/>
                    <a:pt x="1349360" y="29210"/>
                  </a:cubicBezTo>
                  <a:cubicBezTo>
                    <a:pt x="1165346" y="29210"/>
                    <a:pt x="981332" y="26670"/>
                    <a:pt x="797317" y="33020"/>
                  </a:cubicBezTo>
                  <a:cubicBezTo>
                    <a:pt x="701128" y="36830"/>
                    <a:pt x="609121" y="36830"/>
                    <a:pt x="517114" y="38100"/>
                  </a:cubicBezTo>
                  <a:cubicBezTo>
                    <a:pt x="358193" y="41910"/>
                    <a:pt x="199271" y="45720"/>
                    <a:pt x="49530" y="50800"/>
                  </a:cubicBezTo>
                  <a:cubicBezTo>
                    <a:pt x="36830" y="50800"/>
                    <a:pt x="34290" y="53340"/>
                    <a:pt x="33020" y="66292"/>
                  </a:cubicBezTo>
                  <a:cubicBezTo>
                    <a:pt x="31750" y="76792"/>
                    <a:pt x="31750" y="87292"/>
                    <a:pt x="30480" y="97792"/>
                  </a:cubicBezTo>
                  <a:cubicBezTo>
                    <a:pt x="29210" y="115292"/>
                    <a:pt x="26670" y="132208"/>
                    <a:pt x="25400" y="149708"/>
                  </a:cubicBezTo>
                  <a:cubicBezTo>
                    <a:pt x="20320" y="168375"/>
                    <a:pt x="26670" y="624540"/>
                    <a:pt x="29210" y="643206"/>
                  </a:cubicBezTo>
                  <a:cubicBezTo>
                    <a:pt x="29210" y="663040"/>
                    <a:pt x="29210" y="683456"/>
                    <a:pt x="30480" y="703289"/>
                  </a:cubicBezTo>
                  <a:cubicBezTo>
                    <a:pt x="30480" y="717873"/>
                    <a:pt x="33020" y="732456"/>
                    <a:pt x="33020" y="747039"/>
                  </a:cubicBezTo>
                  <a:cubicBezTo>
                    <a:pt x="33020" y="762789"/>
                    <a:pt x="33020" y="778539"/>
                    <a:pt x="31750" y="795601"/>
                  </a:cubicBezTo>
                  <a:cubicBezTo>
                    <a:pt x="31750" y="799411"/>
                    <a:pt x="31750" y="801951"/>
                    <a:pt x="31750" y="805761"/>
                  </a:cubicBezTo>
                  <a:cubicBezTo>
                    <a:pt x="31750" y="815921"/>
                    <a:pt x="35560" y="819731"/>
                    <a:pt x="44450" y="819731"/>
                  </a:cubicBezTo>
                  <a:cubicBezTo>
                    <a:pt x="77989" y="819731"/>
                    <a:pt x="136539" y="821001"/>
                    <a:pt x="190907" y="821001"/>
                  </a:cubicBezTo>
                  <a:cubicBezTo>
                    <a:pt x="270368" y="821001"/>
                    <a:pt x="354010" y="818461"/>
                    <a:pt x="433471" y="821001"/>
                  </a:cubicBezTo>
                  <a:cubicBezTo>
                    <a:pt x="563117" y="824811"/>
                    <a:pt x="692764" y="827351"/>
                    <a:pt x="822410" y="826081"/>
                  </a:cubicBezTo>
                  <a:cubicBezTo>
                    <a:pt x="906053" y="824811"/>
                    <a:pt x="985514" y="827351"/>
                    <a:pt x="1069157" y="827351"/>
                  </a:cubicBezTo>
                  <a:cubicBezTo>
                    <a:pt x="1190439" y="827351"/>
                    <a:pt x="1311721" y="826081"/>
                    <a:pt x="1433003" y="827351"/>
                  </a:cubicBezTo>
                  <a:cubicBezTo>
                    <a:pt x="1612835" y="828621"/>
                    <a:pt x="3586806" y="818461"/>
                    <a:pt x="3770820" y="821001"/>
                  </a:cubicBezTo>
                  <a:cubicBezTo>
                    <a:pt x="3850281" y="822271"/>
                    <a:pt x="3929741" y="823541"/>
                    <a:pt x="4005020" y="823541"/>
                  </a:cubicBezTo>
                  <a:cubicBezTo>
                    <a:pt x="4143031" y="826081"/>
                    <a:pt x="4276859" y="822271"/>
                    <a:pt x="4414870" y="826081"/>
                  </a:cubicBezTo>
                  <a:cubicBezTo>
                    <a:pt x="4527787" y="828621"/>
                    <a:pt x="4640705" y="828621"/>
                    <a:pt x="4753623" y="831161"/>
                  </a:cubicBezTo>
                  <a:cubicBezTo>
                    <a:pt x="4920909" y="834971"/>
                    <a:pt x="5088194" y="837511"/>
                    <a:pt x="5255480" y="838781"/>
                  </a:cubicBezTo>
                  <a:cubicBezTo>
                    <a:pt x="5318212" y="838781"/>
                    <a:pt x="5342078" y="837511"/>
                    <a:pt x="5362398" y="837511"/>
                  </a:cubicBezTo>
                  <a:close/>
                </a:path>
              </a:pathLst>
            </a:custGeom>
            <a:solidFill>
              <a:srgbClr val="000000"/>
            </a:solidFill>
          </p:spPr>
          <p:txBody>
            <a:bodyPr/>
            <a:lstStyle/>
            <a:p>
              <a:endParaRPr lang="en-GB" sz="1200"/>
            </a:p>
          </p:txBody>
        </p:sp>
      </p:grpSp>
      <p:grpSp>
        <p:nvGrpSpPr>
          <p:cNvPr id="5" name="Group 5"/>
          <p:cNvGrpSpPr/>
          <p:nvPr/>
        </p:nvGrpSpPr>
        <p:grpSpPr>
          <a:xfrm>
            <a:off x="963652" y="3549017"/>
            <a:ext cx="10975563" cy="1747384"/>
            <a:chOff x="0" y="0"/>
            <a:chExt cx="5380178" cy="856561"/>
          </a:xfrm>
        </p:grpSpPr>
        <p:sp>
          <p:nvSpPr>
            <p:cNvPr id="6" name="Freeform 6"/>
            <p:cNvSpPr/>
            <p:nvPr/>
          </p:nvSpPr>
          <p:spPr>
            <a:xfrm>
              <a:off x="10160" y="16510"/>
              <a:ext cx="5357318" cy="828621"/>
            </a:xfrm>
            <a:custGeom>
              <a:avLst/>
              <a:gdLst/>
              <a:ahLst/>
              <a:cxnLst/>
              <a:rect l="l" t="t" r="r" b="b"/>
              <a:pathLst>
                <a:path w="5357318" h="828621">
                  <a:moveTo>
                    <a:pt x="5357318" y="828621"/>
                  </a:moveTo>
                  <a:lnTo>
                    <a:pt x="0" y="821001"/>
                  </a:lnTo>
                  <a:lnTo>
                    <a:pt x="0" y="300614"/>
                  </a:lnTo>
                  <a:lnTo>
                    <a:pt x="17780" y="19050"/>
                  </a:lnTo>
                  <a:lnTo>
                    <a:pt x="2669493" y="0"/>
                  </a:lnTo>
                  <a:lnTo>
                    <a:pt x="5338268" y="5080"/>
                  </a:lnTo>
                  <a:close/>
                </a:path>
              </a:pathLst>
            </a:custGeom>
            <a:solidFill>
              <a:srgbClr val="FFFFFF"/>
            </a:solidFill>
          </p:spPr>
          <p:txBody>
            <a:bodyPr/>
            <a:lstStyle/>
            <a:p>
              <a:endParaRPr lang="en-GB" sz="1200"/>
            </a:p>
          </p:txBody>
        </p:sp>
        <p:sp>
          <p:nvSpPr>
            <p:cNvPr id="7" name="Freeform 7"/>
            <p:cNvSpPr/>
            <p:nvPr/>
          </p:nvSpPr>
          <p:spPr>
            <a:xfrm>
              <a:off x="-3810" y="0"/>
              <a:ext cx="5386528" cy="855291"/>
            </a:xfrm>
            <a:custGeom>
              <a:avLst/>
              <a:gdLst/>
              <a:ahLst/>
              <a:cxnLst/>
              <a:rect l="l" t="t" r="r" b="b"/>
              <a:pathLst>
                <a:path w="5386528" h="855291">
                  <a:moveTo>
                    <a:pt x="5352238" y="21590"/>
                  </a:moveTo>
                  <a:cubicBezTo>
                    <a:pt x="5353508" y="34290"/>
                    <a:pt x="5353508" y="44450"/>
                    <a:pt x="5354778" y="54610"/>
                  </a:cubicBezTo>
                  <a:cubicBezTo>
                    <a:pt x="5357318" y="75625"/>
                    <a:pt x="5358588" y="91958"/>
                    <a:pt x="5361128" y="107708"/>
                  </a:cubicBezTo>
                  <a:cubicBezTo>
                    <a:pt x="5361128" y="130458"/>
                    <a:pt x="5373828" y="579040"/>
                    <a:pt x="5380178" y="601790"/>
                  </a:cubicBezTo>
                  <a:cubicBezTo>
                    <a:pt x="5386528" y="636206"/>
                    <a:pt x="5382718" y="671206"/>
                    <a:pt x="5382718" y="705623"/>
                  </a:cubicBezTo>
                  <a:cubicBezTo>
                    <a:pt x="5382718" y="735956"/>
                    <a:pt x="5383988" y="763956"/>
                    <a:pt x="5385258" y="794331"/>
                  </a:cubicBezTo>
                  <a:cubicBezTo>
                    <a:pt x="5385258" y="815921"/>
                    <a:pt x="5385258" y="829891"/>
                    <a:pt x="5385258" y="854021"/>
                  </a:cubicBezTo>
                  <a:cubicBezTo>
                    <a:pt x="5362398" y="854021"/>
                    <a:pt x="5342078" y="855291"/>
                    <a:pt x="5309848" y="854021"/>
                  </a:cubicBezTo>
                  <a:cubicBezTo>
                    <a:pt x="5038009" y="848941"/>
                    <a:pt x="4761987" y="855291"/>
                    <a:pt x="4490148" y="850211"/>
                  </a:cubicBezTo>
                  <a:cubicBezTo>
                    <a:pt x="4327045" y="846401"/>
                    <a:pt x="4168123" y="848941"/>
                    <a:pt x="4005020" y="846401"/>
                  </a:cubicBezTo>
                  <a:cubicBezTo>
                    <a:pt x="3929741" y="845130"/>
                    <a:pt x="3854463" y="843861"/>
                    <a:pt x="3779184" y="842591"/>
                  </a:cubicBezTo>
                  <a:cubicBezTo>
                    <a:pt x="3733180" y="842591"/>
                    <a:pt x="3691359" y="843861"/>
                    <a:pt x="3645355" y="843861"/>
                  </a:cubicBezTo>
                  <a:cubicBezTo>
                    <a:pt x="3528256" y="842591"/>
                    <a:pt x="3206231" y="843861"/>
                    <a:pt x="3089131" y="842591"/>
                  </a:cubicBezTo>
                  <a:cubicBezTo>
                    <a:pt x="3005488" y="841321"/>
                    <a:pt x="1332631" y="850211"/>
                    <a:pt x="1248989" y="848941"/>
                  </a:cubicBezTo>
                  <a:cubicBezTo>
                    <a:pt x="1228078" y="848941"/>
                    <a:pt x="1202985" y="850211"/>
                    <a:pt x="1182074" y="850211"/>
                  </a:cubicBezTo>
                  <a:cubicBezTo>
                    <a:pt x="1131889" y="850211"/>
                    <a:pt x="1085885" y="851480"/>
                    <a:pt x="1035699" y="851480"/>
                  </a:cubicBezTo>
                  <a:cubicBezTo>
                    <a:pt x="910235" y="851480"/>
                    <a:pt x="788953" y="850211"/>
                    <a:pt x="663489" y="848941"/>
                  </a:cubicBezTo>
                  <a:cubicBezTo>
                    <a:pt x="588210" y="847671"/>
                    <a:pt x="512932" y="846401"/>
                    <a:pt x="441835" y="845130"/>
                  </a:cubicBezTo>
                  <a:cubicBezTo>
                    <a:pt x="308007" y="843861"/>
                    <a:pt x="174178" y="842591"/>
                    <a:pt x="48260" y="842591"/>
                  </a:cubicBezTo>
                  <a:cubicBezTo>
                    <a:pt x="38100" y="842591"/>
                    <a:pt x="29210" y="842591"/>
                    <a:pt x="19050" y="841321"/>
                  </a:cubicBezTo>
                  <a:cubicBezTo>
                    <a:pt x="10160" y="840051"/>
                    <a:pt x="5080" y="833701"/>
                    <a:pt x="7620" y="824811"/>
                  </a:cubicBezTo>
                  <a:cubicBezTo>
                    <a:pt x="16510" y="793122"/>
                    <a:pt x="12700" y="778539"/>
                    <a:pt x="11430" y="763372"/>
                  </a:cubicBezTo>
                  <a:cubicBezTo>
                    <a:pt x="10160" y="732456"/>
                    <a:pt x="6350" y="702123"/>
                    <a:pt x="7620" y="671206"/>
                  </a:cubicBezTo>
                  <a:cubicBezTo>
                    <a:pt x="5080" y="632706"/>
                    <a:pt x="0" y="156125"/>
                    <a:pt x="7620" y="117042"/>
                  </a:cubicBezTo>
                  <a:cubicBezTo>
                    <a:pt x="8890" y="109458"/>
                    <a:pt x="7620" y="101292"/>
                    <a:pt x="8890" y="93708"/>
                  </a:cubicBezTo>
                  <a:cubicBezTo>
                    <a:pt x="10160" y="81458"/>
                    <a:pt x="12700" y="68042"/>
                    <a:pt x="13970" y="44450"/>
                  </a:cubicBezTo>
                  <a:cubicBezTo>
                    <a:pt x="13970" y="41910"/>
                    <a:pt x="15240" y="39370"/>
                    <a:pt x="16510" y="38100"/>
                  </a:cubicBezTo>
                  <a:cubicBezTo>
                    <a:pt x="38100" y="35560"/>
                    <a:pt x="69625" y="30480"/>
                    <a:pt x="136539" y="29210"/>
                  </a:cubicBezTo>
                  <a:cubicBezTo>
                    <a:pt x="249457" y="25400"/>
                    <a:pt x="362375" y="22860"/>
                    <a:pt x="479475" y="20320"/>
                  </a:cubicBezTo>
                  <a:cubicBezTo>
                    <a:pt x="558935" y="17780"/>
                    <a:pt x="638396" y="16510"/>
                    <a:pt x="713675" y="13970"/>
                  </a:cubicBezTo>
                  <a:cubicBezTo>
                    <a:pt x="788953" y="11430"/>
                    <a:pt x="868414" y="8890"/>
                    <a:pt x="943692" y="8890"/>
                  </a:cubicBezTo>
                  <a:cubicBezTo>
                    <a:pt x="1027335" y="7620"/>
                    <a:pt x="1110978" y="10160"/>
                    <a:pt x="1194621" y="8890"/>
                  </a:cubicBezTo>
                  <a:cubicBezTo>
                    <a:pt x="1299174" y="8890"/>
                    <a:pt x="3193684" y="6350"/>
                    <a:pt x="3298238" y="5080"/>
                  </a:cubicBezTo>
                  <a:cubicBezTo>
                    <a:pt x="3398609" y="3810"/>
                    <a:pt x="3498981" y="2540"/>
                    <a:pt x="3603534" y="2540"/>
                  </a:cubicBezTo>
                  <a:cubicBezTo>
                    <a:pt x="3775002" y="1270"/>
                    <a:pt x="3942288" y="0"/>
                    <a:pt x="4113755" y="0"/>
                  </a:cubicBezTo>
                  <a:cubicBezTo>
                    <a:pt x="4184852" y="0"/>
                    <a:pt x="4260130" y="2540"/>
                    <a:pt x="4331226" y="2540"/>
                  </a:cubicBezTo>
                  <a:cubicBezTo>
                    <a:pt x="4527787" y="3810"/>
                    <a:pt x="4728530" y="5080"/>
                    <a:pt x="4925091" y="7620"/>
                  </a:cubicBezTo>
                  <a:cubicBezTo>
                    <a:pt x="5029644" y="8890"/>
                    <a:pt x="5134198" y="12700"/>
                    <a:pt x="5238751" y="16510"/>
                  </a:cubicBezTo>
                  <a:cubicBezTo>
                    <a:pt x="5263844" y="16510"/>
                    <a:pt x="5288937" y="16510"/>
                    <a:pt x="5309848" y="16510"/>
                  </a:cubicBezTo>
                  <a:cubicBezTo>
                    <a:pt x="5333188" y="17780"/>
                    <a:pt x="5342078" y="20320"/>
                    <a:pt x="5352238" y="21590"/>
                  </a:cubicBezTo>
                  <a:close/>
                  <a:moveTo>
                    <a:pt x="5362398" y="837511"/>
                  </a:moveTo>
                  <a:cubicBezTo>
                    <a:pt x="5363668" y="821001"/>
                    <a:pt x="5364938" y="808301"/>
                    <a:pt x="5364938" y="795601"/>
                  </a:cubicBezTo>
                  <a:cubicBezTo>
                    <a:pt x="5363668" y="761039"/>
                    <a:pt x="5362398" y="730123"/>
                    <a:pt x="5362398" y="696873"/>
                  </a:cubicBezTo>
                  <a:cubicBezTo>
                    <a:pt x="5362398" y="681706"/>
                    <a:pt x="5364938" y="666540"/>
                    <a:pt x="5363668" y="651373"/>
                  </a:cubicBezTo>
                  <a:cubicBezTo>
                    <a:pt x="5363668" y="637373"/>
                    <a:pt x="5362398" y="622790"/>
                    <a:pt x="5361128" y="608790"/>
                  </a:cubicBezTo>
                  <a:cubicBezTo>
                    <a:pt x="5356048" y="587207"/>
                    <a:pt x="5344618" y="140375"/>
                    <a:pt x="5344618" y="118792"/>
                  </a:cubicBezTo>
                  <a:cubicBezTo>
                    <a:pt x="5342078" y="100708"/>
                    <a:pt x="5339538" y="82042"/>
                    <a:pt x="5336998" y="63500"/>
                  </a:cubicBezTo>
                  <a:cubicBezTo>
                    <a:pt x="5335728" y="44450"/>
                    <a:pt x="5334458" y="43180"/>
                    <a:pt x="5297302" y="41910"/>
                  </a:cubicBezTo>
                  <a:cubicBezTo>
                    <a:pt x="5284755" y="41910"/>
                    <a:pt x="5276391" y="41910"/>
                    <a:pt x="5263844" y="40640"/>
                  </a:cubicBezTo>
                  <a:cubicBezTo>
                    <a:pt x="5159291" y="36830"/>
                    <a:pt x="5050555" y="31750"/>
                    <a:pt x="4946001" y="30480"/>
                  </a:cubicBezTo>
                  <a:cubicBezTo>
                    <a:pt x="4690891" y="26670"/>
                    <a:pt x="4431598" y="25400"/>
                    <a:pt x="4176488" y="22860"/>
                  </a:cubicBezTo>
                  <a:cubicBezTo>
                    <a:pt x="4138848" y="22860"/>
                    <a:pt x="4097027" y="22860"/>
                    <a:pt x="4059388" y="22860"/>
                  </a:cubicBezTo>
                  <a:cubicBezTo>
                    <a:pt x="3996655" y="22860"/>
                    <a:pt x="3933924" y="22860"/>
                    <a:pt x="3875373" y="22860"/>
                  </a:cubicBezTo>
                  <a:cubicBezTo>
                    <a:pt x="3741545" y="22860"/>
                    <a:pt x="3607716" y="22860"/>
                    <a:pt x="3478070" y="24130"/>
                  </a:cubicBezTo>
                  <a:cubicBezTo>
                    <a:pt x="3365152" y="25400"/>
                    <a:pt x="1462278" y="29210"/>
                    <a:pt x="1349360" y="29210"/>
                  </a:cubicBezTo>
                  <a:cubicBezTo>
                    <a:pt x="1165346" y="29210"/>
                    <a:pt x="981332" y="26670"/>
                    <a:pt x="797317" y="33020"/>
                  </a:cubicBezTo>
                  <a:cubicBezTo>
                    <a:pt x="701128" y="36830"/>
                    <a:pt x="609121" y="36830"/>
                    <a:pt x="517114" y="38100"/>
                  </a:cubicBezTo>
                  <a:cubicBezTo>
                    <a:pt x="358193" y="41910"/>
                    <a:pt x="199271" y="45720"/>
                    <a:pt x="49530" y="50800"/>
                  </a:cubicBezTo>
                  <a:cubicBezTo>
                    <a:pt x="36830" y="50800"/>
                    <a:pt x="34290" y="53340"/>
                    <a:pt x="33020" y="66292"/>
                  </a:cubicBezTo>
                  <a:cubicBezTo>
                    <a:pt x="31750" y="76792"/>
                    <a:pt x="31750" y="87292"/>
                    <a:pt x="30480" y="97792"/>
                  </a:cubicBezTo>
                  <a:cubicBezTo>
                    <a:pt x="29210" y="115292"/>
                    <a:pt x="26670" y="132208"/>
                    <a:pt x="25400" y="149708"/>
                  </a:cubicBezTo>
                  <a:cubicBezTo>
                    <a:pt x="20320" y="168375"/>
                    <a:pt x="26670" y="624540"/>
                    <a:pt x="29210" y="643206"/>
                  </a:cubicBezTo>
                  <a:cubicBezTo>
                    <a:pt x="29210" y="663040"/>
                    <a:pt x="29210" y="683456"/>
                    <a:pt x="30480" y="703289"/>
                  </a:cubicBezTo>
                  <a:cubicBezTo>
                    <a:pt x="30480" y="717873"/>
                    <a:pt x="33020" y="732456"/>
                    <a:pt x="33020" y="747039"/>
                  </a:cubicBezTo>
                  <a:cubicBezTo>
                    <a:pt x="33020" y="762789"/>
                    <a:pt x="33020" y="778539"/>
                    <a:pt x="31750" y="795601"/>
                  </a:cubicBezTo>
                  <a:cubicBezTo>
                    <a:pt x="31750" y="799411"/>
                    <a:pt x="31750" y="801951"/>
                    <a:pt x="31750" y="805761"/>
                  </a:cubicBezTo>
                  <a:cubicBezTo>
                    <a:pt x="31750" y="815921"/>
                    <a:pt x="35560" y="819731"/>
                    <a:pt x="44450" y="819731"/>
                  </a:cubicBezTo>
                  <a:cubicBezTo>
                    <a:pt x="77989" y="819731"/>
                    <a:pt x="136539" y="821001"/>
                    <a:pt x="190907" y="821001"/>
                  </a:cubicBezTo>
                  <a:cubicBezTo>
                    <a:pt x="270368" y="821001"/>
                    <a:pt x="354010" y="818461"/>
                    <a:pt x="433471" y="821001"/>
                  </a:cubicBezTo>
                  <a:cubicBezTo>
                    <a:pt x="563117" y="824811"/>
                    <a:pt x="692764" y="827351"/>
                    <a:pt x="822410" y="826081"/>
                  </a:cubicBezTo>
                  <a:cubicBezTo>
                    <a:pt x="906053" y="824811"/>
                    <a:pt x="985514" y="827351"/>
                    <a:pt x="1069157" y="827351"/>
                  </a:cubicBezTo>
                  <a:cubicBezTo>
                    <a:pt x="1190439" y="827351"/>
                    <a:pt x="1311721" y="826081"/>
                    <a:pt x="1433003" y="827351"/>
                  </a:cubicBezTo>
                  <a:cubicBezTo>
                    <a:pt x="1612835" y="828621"/>
                    <a:pt x="3586806" y="818461"/>
                    <a:pt x="3770820" y="821001"/>
                  </a:cubicBezTo>
                  <a:cubicBezTo>
                    <a:pt x="3850281" y="822271"/>
                    <a:pt x="3929741" y="823541"/>
                    <a:pt x="4005020" y="823541"/>
                  </a:cubicBezTo>
                  <a:cubicBezTo>
                    <a:pt x="4143031" y="826081"/>
                    <a:pt x="4276859" y="822271"/>
                    <a:pt x="4414870" y="826081"/>
                  </a:cubicBezTo>
                  <a:cubicBezTo>
                    <a:pt x="4527787" y="828621"/>
                    <a:pt x="4640705" y="828621"/>
                    <a:pt x="4753623" y="831161"/>
                  </a:cubicBezTo>
                  <a:cubicBezTo>
                    <a:pt x="4920909" y="834971"/>
                    <a:pt x="5088194" y="837511"/>
                    <a:pt x="5255480" y="838781"/>
                  </a:cubicBezTo>
                  <a:cubicBezTo>
                    <a:pt x="5318212" y="838781"/>
                    <a:pt x="5342078" y="837511"/>
                    <a:pt x="5362398" y="837511"/>
                  </a:cubicBezTo>
                  <a:close/>
                </a:path>
              </a:pathLst>
            </a:custGeom>
            <a:solidFill>
              <a:srgbClr val="000000"/>
            </a:solidFill>
          </p:spPr>
          <p:txBody>
            <a:bodyPr/>
            <a:lstStyle/>
            <a:p>
              <a:endParaRPr lang="en-GB" sz="1200"/>
            </a:p>
          </p:txBody>
        </p:sp>
      </p:grpSp>
      <p:sp>
        <p:nvSpPr>
          <p:cNvPr id="8" name="Freeform 8"/>
          <p:cNvSpPr/>
          <p:nvPr/>
        </p:nvSpPr>
        <p:spPr>
          <a:xfrm>
            <a:off x="1" y="1071925"/>
            <a:ext cx="963651" cy="687059"/>
          </a:xfrm>
          <a:custGeom>
            <a:avLst/>
            <a:gdLst/>
            <a:ahLst/>
            <a:cxnLst/>
            <a:rect l="l" t="t" r="r" b="b"/>
            <a:pathLst>
              <a:path w="1445477" h="1030589">
                <a:moveTo>
                  <a:pt x="0" y="0"/>
                </a:moveTo>
                <a:lnTo>
                  <a:pt x="1445477" y="0"/>
                </a:lnTo>
                <a:lnTo>
                  <a:pt x="1445477" y="1030589"/>
                </a:lnTo>
                <a:lnTo>
                  <a:pt x="0" y="1030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9" name="Freeform 9"/>
          <p:cNvSpPr/>
          <p:nvPr/>
        </p:nvSpPr>
        <p:spPr>
          <a:xfrm>
            <a:off x="31636" y="3549017"/>
            <a:ext cx="963651" cy="687059"/>
          </a:xfrm>
          <a:custGeom>
            <a:avLst/>
            <a:gdLst/>
            <a:ahLst/>
            <a:cxnLst/>
            <a:rect l="l" t="t" r="r" b="b"/>
            <a:pathLst>
              <a:path w="1445477" h="1030589">
                <a:moveTo>
                  <a:pt x="0" y="0"/>
                </a:moveTo>
                <a:lnTo>
                  <a:pt x="1445477" y="0"/>
                </a:lnTo>
                <a:lnTo>
                  <a:pt x="1445477" y="1030589"/>
                </a:lnTo>
                <a:lnTo>
                  <a:pt x="0" y="1030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0" name="TextBox 10"/>
          <p:cNvSpPr txBox="1"/>
          <p:nvPr/>
        </p:nvSpPr>
        <p:spPr>
          <a:xfrm>
            <a:off x="995287" y="1106839"/>
            <a:ext cx="10717518" cy="1705082"/>
          </a:xfrm>
          <a:prstGeom prst="rect">
            <a:avLst/>
          </a:prstGeom>
        </p:spPr>
        <p:txBody>
          <a:bodyPr lIns="0" tIns="0" rIns="0" bIns="0" rtlCol="0" anchor="t">
            <a:spAutoFit/>
          </a:bodyPr>
          <a:lstStyle/>
          <a:p>
            <a:pPr algn="ctr">
              <a:lnSpc>
                <a:spcPts val="3360"/>
              </a:lnSpc>
              <a:spcBef>
                <a:spcPct val="0"/>
              </a:spcBef>
            </a:pPr>
            <a:r>
              <a:rPr lang="en-US" sz="2400">
                <a:solidFill>
                  <a:srgbClr val="000000"/>
                </a:solidFill>
                <a:latin typeface="Open Sans SemiCondensed Bold"/>
              </a:rPr>
              <a:t>IV. Utilizarea tehnologiilor și a resurselor digitale. Evaluarea în mediul on-line </a:t>
            </a:r>
            <a:r>
              <a:rPr lang="en-US" sz="2400">
                <a:solidFill>
                  <a:srgbClr val="000000"/>
                </a:solidFill>
                <a:latin typeface="Open Sans SemiCondensed"/>
              </a:rPr>
              <a:t>  </a:t>
            </a:r>
          </a:p>
          <a:p>
            <a:pPr algn="ctr">
              <a:lnSpc>
                <a:spcPts val="3360"/>
              </a:lnSpc>
              <a:spcBef>
                <a:spcPct val="0"/>
              </a:spcBef>
            </a:pPr>
            <a:r>
              <a:rPr lang="en-US" sz="2400">
                <a:solidFill>
                  <a:srgbClr val="000000"/>
                </a:solidFill>
                <a:latin typeface="Open Sans SemiCondensed"/>
              </a:rPr>
              <a:t>- pentru a evidenția avantajele pe care digitalul le aduce în planul predării-învățării-evaluării la disciplina religie și pentru a oferi o serie de exemple și resurse de lucru</a:t>
            </a:r>
          </a:p>
        </p:txBody>
      </p:sp>
      <p:sp>
        <p:nvSpPr>
          <p:cNvPr id="11" name="TextBox 11"/>
          <p:cNvSpPr txBox="1"/>
          <p:nvPr/>
        </p:nvSpPr>
        <p:spPr>
          <a:xfrm>
            <a:off x="1092674" y="3557839"/>
            <a:ext cx="10717518" cy="1705082"/>
          </a:xfrm>
          <a:prstGeom prst="rect">
            <a:avLst/>
          </a:prstGeom>
        </p:spPr>
        <p:txBody>
          <a:bodyPr lIns="0" tIns="0" rIns="0" bIns="0" rtlCol="0" anchor="t">
            <a:spAutoFit/>
          </a:bodyPr>
          <a:lstStyle/>
          <a:p>
            <a:pPr>
              <a:lnSpc>
                <a:spcPts val="3360"/>
              </a:lnSpc>
              <a:spcBef>
                <a:spcPct val="0"/>
              </a:spcBef>
            </a:pPr>
            <a:r>
              <a:rPr lang="en-US" sz="2400">
                <a:solidFill>
                  <a:srgbClr val="000000"/>
                </a:solidFill>
                <a:latin typeface="Open Sans SemiCondensed Bold"/>
              </a:rPr>
              <a:t>V. Aplicarea contextualizată a programelor școlare </a:t>
            </a:r>
          </a:p>
          <a:p>
            <a:pPr algn="ctr">
              <a:lnSpc>
                <a:spcPts val="3360"/>
              </a:lnSpc>
              <a:spcBef>
                <a:spcPct val="0"/>
              </a:spcBef>
            </a:pPr>
            <a:r>
              <a:rPr lang="en-US" sz="2400">
                <a:solidFill>
                  <a:srgbClr val="000000"/>
                </a:solidFill>
                <a:latin typeface="Open Sans SemiCondensed"/>
              </a:rPr>
              <a:t>- pentru a oferi o serie de recomandări privind adaptarea demersului didactic la aspecte și condiții specifice cu care profesorul de religie se poate confrunta în activitatea cu elevii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95AA-8889-4276-7A0A-55DFA0378758}"/>
              </a:ext>
            </a:extLst>
          </p:cNvPr>
          <p:cNvSpPr>
            <a:spLocks noGrp="1"/>
          </p:cNvSpPr>
          <p:nvPr>
            <p:ph type="title"/>
          </p:nvPr>
        </p:nvSpPr>
        <p:spPr>
          <a:xfrm>
            <a:off x="677334" y="609600"/>
            <a:ext cx="10806330" cy="1320800"/>
          </a:xfrm>
        </p:spPr>
        <p:txBody>
          <a:bodyPr>
            <a:normAutofit/>
          </a:bodyPr>
          <a:lstStyle/>
          <a:p>
            <a:r>
              <a:rPr lang="pt-BR" sz="3100" b="1" dirty="0">
                <a:solidFill>
                  <a:srgbClr val="002060"/>
                </a:solidFill>
              </a:rPr>
              <a:t>Legea învăţământului preuniversitar nr. 198/2023 </a:t>
            </a:r>
            <a:r>
              <a:rPr lang="en-US" sz="3100" b="1" dirty="0">
                <a:solidFill>
                  <a:srgbClr val="002060"/>
                </a:solidFill>
              </a:rPr>
              <a:t>- LIP</a:t>
            </a:r>
            <a:br>
              <a:rPr lang="en-US" sz="3600" b="1" dirty="0">
                <a:solidFill>
                  <a:srgbClr val="002060"/>
                </a:solidFill>
              </a:rPr>
            </a:br>
            <a:endParaRPr lang="ro-RO" dirty="0"/>
          </a:p>
        </p:txBody>
      </p:sp>
      <p:sp>
        <p:nvSpPr>
          <p:cNvPr id="3" name="Content Placeholder 2">
            <a:extLst>
              <a:ext uri="{FF2B5EF4-FFF2-40B4-BE49-F238E27FC236}">
                <a16:creationId xmlns:a16="http://schemas.microsoft.com/office/drawing/2014/main" id="{4EE75D68-EA83-C8D8-5E88-A8234E5A7FD3}"/>
              </a:ext>
            </a:extLst>
          </p:cNvPr>
          <p:cNvSpPr>
            <a:spLocks noGrp="1"/>
          </p:cNvSpPr>
          <p:nvPr>
            <p:ph idx="1"/>
          </p:nvPr>
        </p:nvSpPr>
        <p:spPr>
          <a:xfrm>
            <a:off x="677333" y="1515649"/>
            <a:ext cx="10971872" cy="5135672"/>
          </a:xfrm>
        </p:spPr>
        <p:txBody>
          <a:bodyPr>
            <a:normAutofit/>
          </a:bodyPr>
          <a:lstStyle/>
          <a:p>
            <a:r>
              <a:rPr lang="ro-RO" dirty="0"/>
              <a:t>Art. 87. — </a:t>
            </a:r>
            <a:endParaRPr lang="en-US" dirty="0"/>
          </a:p>
          <a:p>
            <a:pPr marL="0" indent="0">
              <a:buNone/>
            </a:pPr>
            <a:r>
              <a:rPr lang="en-US" dirty="0"/>
              <a:t>	</a:t>
            </a:r>
            <a:r>
              <a:rPr lang="ro-RO" dirty="0"/>
              <a:t>(1) </a:t>
            </a:r>
            <a:r>
              <a:rPr lang="ro-RO" dirty="0">
                <a:solidFill>
                  <a:srgbClr val="FF0000"/>
                </a:solidFill>
              </a:rPr>
              <a:t>Planurile-cadru ale învățământului primar, gimnazial,</a:t>
            </a:r>
            <a:r>
              <a:rPr lang="ro-RO" dirty="0"/>
              <a:t> </a:t>
            </a:r>
            <a:r>
              <a:rPr lang="ro-RO" dirty="0">
                <a:solidFill>
                  <a:srgbClr val="FF0000"/>
                </a:solidFill>
              </a:rPr>
              <a:t>liceal includ religia ca disciplină școlară, parte a trunchiului comun. Elevilor aparținând cultelor recunoscute de stat, indiferent de numărul lor la nivelul unei unități de învățământ, li se asigură dreptul constituțional de a participa la ora de religie, conform confesiunii proprii. </a:t>
            </a:r>
          </a:p>
          <a:p>
            <a:pPr marL="0" indent="0">
              <a:buNone/>
            </a:pPr>
            <a:r>
              <a:rPr lang="en-US" dirty="0"/>
              <a:t>	</a:t>
            </a:r>
            <a:r>
              <a:rPr lang="ro-RO" dirty="0"/>
              <a:t>(2) </a:t>
            </a:r>
            <a:r>
              <a:rPr lang="ro-RO" dirty="0">
                <a:solidFill>
                  <a:srgbClr val="FF0000"/>
                </a:solidFill>
              </a:rPr>
              <a:t>Înscrierea elevului pentru a frecventa orele de religie se face prin cererea scrisă a elevului major sau a părinților/ reprezentantului legal, pentru elevul minor. Schimbarea acestei opțiuni se face tot prin cererea scrisă a elevului major sau a părinților/reprezentantului legal, pentru elevul minor. În cazul în care elevul nu frecventează orele de religie, situația școlară se încheie fără disciplina Religie. În mod similar se procedează și pentru elevul căruia, din motive obiective, nu i s-au asigurat condițiile pentru frecventarea orelor la această disciplină. Elevului care nu frecventează orele de religie i se va asigura prezența în unitatea de învățământ pe durata derulării cursurilor. </a:t>
            </a:r>
          </a:p>
          <a:p>
            <a:pPr marL="0" indent="0">
              <a:buNone/>
            </a:pPr>
            <a:r>
              <a:rPr lang="en-US" dirty="0"/>
              <a:t>	</a:t>
            </a:r>
            <a:r>
              <a:rPr lang="ro-RO" dirty="0"/>
              <a:t>(3) </a:t>
            </a:r>
            <a:r>
              <a:rPr lang="ro-RO" dirty="0">
                <a:solidFill>
                  <a:srgbClr val="FF0000"/>
                </a:solidFill>
              </a:rPr>
              <a:t>Disciplina Religie poate fi predată numai de personalul didactic calificat, conform prevederilor prezentei legi, și avizat de cultele religioase recunoscute oficial de stat</a:t>
            </a:r>
            <a:r>
              <a:rPr lang="ro-RO" dirty="0"/>
              <a:t>, în conformitate cu metodologia aprobată prin ordin al ministrului educației. În conformitate cu metodologia, Ministerul Educației încheie protocoale de colaborare cu cultele religioase recunoscute oficial de stat.</a:t>
            </a:r>
          </a:p>
          <a:p>
            <a:endParaRPr lang="ro-RO" dirty="0"/>
          </a:p>
        </p:txBody>
      </p:sp>
      <p:sp>
        <p:nvSpPr>
          <p:cNvPr id="4" name="Rectangle 3">
            <a:extLst>
              <a:ext uri="{FF2B5EF4-FFF2-40B4-BE49-F238E27FC236}">
                <a16:creationId xmlns:a16="http://schemas.microsoft.com/office/drawing/2014/main" id="{78B0844F-F693-AA27-604C-1830744BDDCC}"/>
              </a:ext>
            </a:extLst>
          </p:cNvPr>
          <p:cNvSpPr/>
          <p:nvPr/>
        </p:nvSpPr>
        <p:spPr>
          <a:xfrm>
            <a:off x="708336" y="483850"/>
            <a:ext cx="11178864" cy="1384995"/>
          </a:xfrm>
          <a:prstGeom prst="rect">
            <a:avLst/>
          </a:prstGeom>
        </p:spPr>
        <p:txBody>
          <a:bodyPr wrap="square">
            <a:spAutoFit/>
          </a:bodyPr>
          <a:lstStyle/>
          <a:p>
            <a:pPr algn="just"/>
            <a:r>
              <a:rPr lang="en-US" sz="1050" i="1" u="sng" dirty="0"/>
              <a:t> </a:t>
            </a:r>
          </a:p>
          <a:p>
            <a:pPr algn="just"/>
            <a:endParaRPr lang="en-US" sz="1050" i="1" u="sng" dirty="0"/>
          </a:p>
          <a:p>
            <a:pPr algn="just"/>
            <a:endParaRPr lang="en-US" sz="1050" i="1" u="sng" dirty="0"/>
          </a:p>
          <a:p>
            <a:pPr algn="just"/>
            <a:endParaRPr lang="en-US" sz="1050" i="1" u="sng" dirty="0"/>
          </a:p>
          <a:p>
            <a:pPr algn="just"/>
            <a:endParaRPr lang="en-US" sz="1050" i="1" u="sng" dirty="0"/>
          </a:p>
          <a:p>
            <a:pPr algn="just"/>
            <a:endParaRPr lang="en-US" sz="1050" i="1" u="sng" dirty="0"/>
          </a:p>
          <a:p>
            <a:pPr algn="just"/>
            <a:endParaRPr lang="en-US" sz="1050" i="1" u="sng" dirty="0"/>
          </a:p>
          <a:p>
            <a:pPr algn="just"/>
            <a:endParaRPr lang="en-US" sz="1050" i="1" u="sng" dirty="0"/>
          </a:p>
        </p:txBody>
      </p:sp>
    </p:spTree>
    <p:extLst>
      <p:ext uri="{BB962C8B-B14F-4D97-AF65-F5344CB8AC3E}">
        <p14:creationId xmlns:p14="http://schemas.microsoft.com/office/powerpoint/2010/main" val="361110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96901" y="96725"/>
            <a:ext cx="8121628" cy="6364403"/>
          </a:xfrm>
          <a:custGeom>
            <a:avLst/>
            <a:gdLst/>
            <a:ahLst/>
            <a:cxnLst/>
            <a:rect l="l" t="t" r="r" b="b"/>
            <a:pathLst>
              <a:path w="12182442" h="9546605">
                <a:moveTo>
                  <a:pt x="0" y="0"/>
                </a:moveTo>
                <a:lnTo>
                  <a:pt x="12182442" y="0"/>
                </a:lnTo>
                <a:lnTo>
                  <a:pt x="12182442" y="9546605"/>
                </a:lnTo>
                <a:lnTo>
                  <a:pt x="0" y="9546605"/>
                </a:lnTo>
                <a:lnTo>
                  <a:pt x="0" y="0"/>
                </a:lnTo>
                <a:close/>
              </a:path>
            </a:pathLst>
          </a:custGeom>
          <a:blipFill>
            <a:blip r:embed="rId2">
              <a:alphaModFix amt="73000"/>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3" name="Freeform 3"/>
          <p:cNvSpPr/>
          <p:nvPr/>
        </p:nvSpPr>
        <p:spPr>
          <a:xfrm rot="-3368783">
            <a:off x="7238196" y="403169"/>
            <a:ext cx="877233" cy="1053734"/>
          </a:xfrm>
          <a:custGeom>
            <a:avLst/>
            <a:gdLst/>
            <a:ahLst/>
            <a:cxnLst/>
            <a:rect l="l" t="t" r="r" b="b"/>
            <a:pathLst>
              <a:path w="1315850" h="1580601">
                <a:moveTo>
                  <a:pt x="0" y="0"/>
                </a:moveTo>
                <a:lnTo>
                  <a:pt x="1315850" y="0"/>
                </a:lnTo>
                <a:lnTo>
                  <a:pt x="1315850" y="1580601"/>
                </a:lnTo>
                <a:lnTo>
                  <a:pt x="0" y="1580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4" name="Freeform 4"/>
          <p:cNvSpPr/>
          <p:nvPr/>
        </p:nvSpPr>
        <p:spPr>
          <a:xfrm rot="1410159">
            <a:off x="10896684" y="3422314"/>
            <a:ext cx="232633" cy="1279479"/>
          </a:xfrm>
          <a:custGeom>
            <a:avLst/>
            <a:gdLst/>
            <a:ahLst/>
            <a:cxnLst/>
            <a:rect l="l" t="t" r="r" b="b"/>
            <a:pathLst>
              <a:path w="348949" h="1919218">
                <a:moveTo>
                  <a:pt x="0" y="0"/>
                </a:moveTo>
                <a:lnTo>
                  <a:pt x="348949" y="0"/>
                </a:lnTo>
                <a:lnTo>
                  <a:pt x="348949" y="1919218"/>
                </a:lnTo>
                <a:lnTo>
                  <a:pt x="0" y="1919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5" name="TextBox 5"/>
          <p:cNvSpPr txBox="1"/>
          <p:nvPr/>
        </p:nvSpPr>
        <p:spPr>
          <a:xfrm>
            <a:off x="2644626" y="1302045"/>
            <a:ext cx="3188669" cy="4667945"/>
          </a:xfrm>
          <a:prstGeom prst="rect">
            <a:avLst/>
          </a:prstGeom>
        </p:spPr>
        <p:txBody>
          <a:bodyPr lIns="0" tIns="0" rIns="0" bIns="0" rtlCol="0" anchor="t">
            <a:spAutoFit/>
          </a:bodyPr>
          <a:lstStyle/>
          <a:p>
            <a:pPr algn="ctr">
              <a:lnSpc>
                <a:spcPts val="2593"/>
              </a:lnSpc>
            </a:pPr>
            <a:r>
              <a:rPr lang="en-US" sz="2469" dirty="0" err="1">
                <a:solidFill>
                  <a:srgbClr val="181C3F"/>
                </a:solidFill>
                <a:latin typeface="Open Sans SemiCondensed"/>
              </a:rPr>
              <a:t>Invităm</a:t>
            </a:r>
            <a:r>
              <a:rPr lang="en-US" sz="2469" dirty="0">
                <a:solidFill>
                  <a:srgbClr val="181C3F"/>
                </a:solidFill>
                <a:latin typeface="Open Sans SemiCondensed"/>
              </a:rPr>
              <a:t> </a:t>
            </a:r>
            <a:r>
              <a:rPr lang="en-US" sz="2469" dirty="0" err="1">
                <a:solidFill>
                  <a:srgbClr val="181C3F"/>
                </a:solidFill>
                <a:latin typeface="Open Sans SemiCondensed"/>
              </a:rPr>
              <a:t>profesorii</a:t>
            </a:r>
            <a:r>
              <a:rPr lang="en-US" sz="2469" dirty="0">
                <a:solidFill>
                  <a:srgbClr val="181C3F"/>
                </a:solidFill>
                <a:latin typeface="Open Sans SemiCondensed"/>
              </a:rPr>
              <a:t> de </a:t>
            </a:r>
            <a:r>
              <a:rPr lang="en-US" sz="2469" dirty="0" err="1">
                <a:solidFill>
                  <a:srgbClr val="181C3F"/>
                </a:solidFill>
                <a:latin typeface="Open Sans SemiCondensed"/>
              </a:rPr>
              <a:t>religie</a:t>
            </a:r>
            <a:r>
              <a:rPr lang="en-US" sz="2469" dirty="0">
                <a:solidFill>
                  <a:srgbClr val="181C3F"/>
                </a:solidFill>
                <a:latin typeface="Open Sans SemiCondensed"/>
              </a:rPr>
              <a:t>, care </a:t>
            </a:r>
            <a:r>
              <a:rPr lang="en-US" sz="2469" dirty="0" err="1">
                <a:solidFill>
                  <a:srgbClr val="181C3F"/>
                </a:solidFill>
                <a:latin typeface="Open Sans SemiCondensed"/>
              </a:rPr>
              <a:t>predau</a:t>
            </a:r>
            <a:r>
              <a:rPr lang="en-US" sz="2469" dirty="0">
                <a:solidFill>
                  <a:srgbClr val="181C3F"/>
                </a:solidFill>
                <a:latin typeface="Open Sans SemiCondensed"/>
              </a:rPr>
              <a:t> la </a:t>
            </a:r>
            <a:r>
              <a:rPr lang="en-US" sz="2469" dirty="0" err="1">
                <a:solidFill>
                  <a:srgbClr val="181C3F"/>
                </a:solidFill>
                <a:latin typeface="Open Sans SemiCondensed"/>
              </a:rPr>
              <a:t>clasa</a:t>
            </a:r>
            <a:r>
              <a:rPr lang="en-US" sz="2469" dirty="0">
                <a:solidFill>
                  <a:srgbClr val="181C3F"/>
                </a:solidFill>
                <a:latin typeface="Open Sans SemiCondensed"/>
              </a:rPr>
              <a:t> a XI-a, </a:t>
            </a:r>
            <a:r>
              <a:rPr lang="en-US" sz="2469" dirty="0" err="1">
                <a:solidFill>
                  <a:srgbClr val="181C3F"/>
                </a:solidFill>
                <a:latin typeface="Open Sans SemiCondensed"/>
              </a:rPr>
              <a:t>să</a:t>
            </a:r>
            <a:r>
              <a:rPr lang="en-US" sz="2469" dirty="0">
                <a:solidFill>
                  <a:srgbClr val="181C3F"/>
                </a:solidFill>
                <a:latin typeface="Open Sans SemiCondensed"/>
              </a:rPr>
              <a:t> </a:t>
            </a:r>
            <a:r>
              <a:rPr lang="en-US" sz="2469" dirty="0" err="1">
                <a:solidFill>
                  <a:srgbClr val="181C3F"/>
                </a:solidFill>
                <a:latin typeface="Open Sans SemiCondensed"/>
              </a:rPr>
              <a:t>consulte</a:t>
            </a:r>
            <a:r>
              <a:rPr lang="en-US" sz="2469" dirty="0">
                <a:solidFill>
                  <a:srgbClr val="181C3F"/>
                </a:solidFill>
                <a:latin typeface="Open Sans SemiCondensed"/>
              </a:rPr>
              <a:t> </a:t>
            </a:r>
            <a:r>
              <a:rPr lang="en-US" sz="2469" dirty="0" err="1">
                <a:solidFill>
                  <a:srgbClr val="181C3F"/>
                </a:solidFill>
                <a:latin typeface="Open Sans SemiCondensed Italics"/>
              </a:rPr>
              <a:t>Reperele</a:t>
            </a:r>
            <a:r>
              <a:rPr lang="en-US" sz="2469" dirty="0">
                <a:solidFill>
                  <a:srgbClr val="181C3F"/>
                </a:solidFill>
                <a:latin typeface="Open Sans SemiCondensed Italics"/>
              </a:rPr>
              <a:t> </a:t>
            </a:r>
            <a:r>
              <a:rPr lang="en-US" sz="2469" dirty="0" err="1">
                <a:solidFill>
                  <a:srgbClr val="181C3F"/>
                </a:solidFill>
                <a:latin typeface="Open Sans SemiCondensed Italics"/>
              </a:rPr>
              <a:t>metodologice</a:t>
            </a:r>
            <a:r>
              <a:rPr lang="en-US" sz="2469" dirty="0">
                <a:solidFill>
                  <a:srgbClr val="181C3F"/>
                </a:solidFill>
                <a:latin typeface="Open Sans SemiCondensed Italics"/>
              </a:rPr>
              <a:t> </a:t>
            </a:r>
            <a:r>
              <a:rPr lang="en-US" sz="2469" dirty="0" err="1">
                <a:solidFill>
                  <a:srgbClr val="181C3F"/>
                </a:solidFill>
                <a:latin typeface="Open Sans SemiCondensed Italics"/>
              </a:rPr>
              <a:t>pentru</a:t>
            </a:r>
            <a:r>
              <a:rPr lang="en-US" sz="2469" dirty="0">
                <a:solidFill>
                  <a:srgbClr val="181C3F"/>
                </a:solidFill>
                <a:latin typeface="Open Sans SemiCondensed Italics"/>
              </a:rPr>
              <a:t> </a:t>
            </a:r>
            <a:r>
              <a:rPr lang="en-US" sz="2469" dirty="0" err="1">
                <a:solidFill>
                  <a:srgbClr val="181C3F"/>
                </a:solidFill>
                <a:latin typeface="Open Sans SemiCondensed Italics"/>
              </a:rPr>
              <a:t>aplicarea</a:t>
            </a:r>
            <a:r>
              <a:rPr lang="en-US" sz="2469" dirty="0">
                <a:solidFill>
                  <a:srgbClr val="181C3F"/>
                </a:solidFill>
                <a:latin typeface="Open Sans SemiCondensed Italics"/>
              </a:rPr>
              <a:t> </a:t>
            </a:r>
            <a:r>
              <a:rPr lang="en-US" sz="2469" dirty="0" err="1">
                <a:solidFill>
                  <a:srgbClr val="181C3F"/>
                </a:solidFill>
                <a:latin typeface="Open Sans SemiCondensed Italics"/>
              </a:rPr>
              <a:t>curriculumului</a:t>
            </a:r>
            <a:r>
              <a:rPr lang="en-US" sz="2469" dirty="0">
                <a:solidFill>
                  <a:srgbClr val="181C3F"/>
                </a:solidFill>
                <a:latin typeface="Open Sans SemiCondensed Italics"/>
              </a:rPr>
              <a:t> la </a:t>
            </a:r>
            <a:r>
              <a:rPr lang="en-US" sz="2469" dirty="0" err="1">
                <a:solidFill>
                  <a:srgbClr val="181C3F"/>
                </a:solidFill>
                <a:latin typeface="Open Sans SemiCondensed Italics"/>
              </a:rPr>
              <a:t>clasa</a:t>
            </a:r>
            <a:r>
              <a:rPr lang="en-US" sz="2469" dirty="0">
                <a:solidFill>
                  <a:srgbClr val="181C3F"/>
                </a:solidFill>
                <a:latin typeface="Open Sans SemiCondensed Italics"/>
              </a:rPr>
              <a:t>     a XI-a </a:t>
            </a:r>
            <a:r>
              <a:rPr lang="en-US" sz="2469" dirty="0" err="1">
                <a:solidFill>
                  <a:srgbClr val="181C3F"/>
                </a:solidFill>
                <a:latin typeface="Open Sans SemiCondensed Italics"/>
              </a:rPr>
              <a:t>în</a:t>
            </a:r>
            <a:r>
              <a:rPr lang="en-US" sz="2469" dirty="0">
                <a:solidFill>
                  <a:srgbClr val="181C3F"/>
                </a:solidFill>
                <a:latin typeface="Open Sans SemiCondensed Italics"/>
              </a:rPr>
              <a:t> </a:t>
            </a:r>
            <a:r>
              <a:rPr lang="en-US" sz="2469" dirty="0" err="1">
                <a:solidFill>
                  <a:srgbClr val="181C3F"/>
                </a:solidFill>
                <a:latin typeface="Open Sans SemiCondensed Italics"/>
              </a:rPr>
              <a:t>anul</a:t>
            </a:r>
            <a:r>
              <a:rPr lang="en-US" sz="2469" dirty="0">
                <a:solidFill>
                  <a:srgbClr val="181C3F"/>
                </a:solidFill>
                <a:latin typeface="Open Sans SemiCondensed Italics"/>
              </a:rPr>
              <a:t> </a:t>
            </a:r>
            <a:r>
              <a:rPr lang="en-US" sz="2469" dirty="0" err="1">
                <a:solidFill>
                  <a:srgbClr val="181C3F"/>
                </a:solidFill>
                <a:latin typeface="Open Sans SemiCondensed Italics"/>
              </a:rPr>
              <a:t>școlar</a:t>
            </a:r>
            <a:r>
              <a:rPr lang="en-US" sz="2469" dirty="0">
                <a:solidFill>
                  <a:srgbClr val="181C3F"/>
                </a:solidFill>
                <a:latin typeface="Open Sans SemiCondensed Italics"/>
              </a:rPr>
              <a:t>   2023-2024,</a:t>
            </a:r>
            <a:r>
              <a:rPr lang="en-US" sz="2469" dirty="0">
                <a:solidFill>
                  <a:srgbClr val="181C3F"/>
                </a:solidFill>
                <a:latin typeface="Open Sans SemiCondensed"/>
              </a:rPr>
              <a:t> </a:t>
            </a:r>
            <a:r>
              <a:rPr lang="en-US" sz="2469" dirty="0" err="1">
                <a:solidFill>
                  <a:srgbClr val="181C3F"/>
                </a:solidFill>
                <a:latin typeface="Open Sans SemiCondensed"/>
              </a:rPr>
              <a:t>repere</a:t>
            </a:r>
            <a:r>
              <a:rPr lang="en-US" sz="2469" dirty="0">
                <a:solidFill>
                  <a:srgbClr val="181C3F"/>
                </a:solidFill>
                <a:latin typeface="Open Sans SemiCondensed Italics"/>
              </a:rPr>
              <a:t> </a:t>
            </a:r>
            <a:r>
              <a:rPr lang="en-US" sz="2469" dirty="0">
                <a:solidFill>
                  <a:srgbClr val="181C3F"/>
                </a:solidFill>
                <a:latin typeface="Open Sans SemiCondensed"/>
              </a:rPr>
              <a:t>care le </a:t>
            </a:r>
            <a:r>
              <a:rPr lang="en-US" sz="2469" dirty="0" err="1">
                <a:solidFill>
                  <a:srgbClr val="181C3F"/>
                </a:solidFill>
                <a:latin typeface="Open Sans SemiCondensed"/>
              </a:rPr>
              <a:t>vor</a:t>
            </a:r>
            <a:r>
              <a:rPr lang="en-US" sz="2469" dirty="0">
                <a:solidFill>
                  <a:srgbClr val="181C3F"/>
                </a:solidFill>
                <a:latin typeface="Open Sans SemiCondensed"/>
              </a:rPr>
              <a:t> </a:t>
            </a:r>
            <a:r>
              <a:rPr lang="en-US" sz="2469" dirty="0" err="1">
                <a:solidFill>
                  <a:srgbClr val="181C3F"/>
                </a:solidFill>
                <a:latin typeface="Open Sans SemiCondensed"/>
              </a:rPr>
              <a:t>oferi</a:t>
            </a:r>
            <a:r>
              <a:rPr lang="en-US" sz="2469" dirty="0">
                <a:solidFill>
                  <a:srgbClr val="181C3F"/>
                </a:solidFill>
                <a:latin typeface="Open Sans SemiCondensed Italics"/>
              </a:rPr>
              <a:t> </a:t>
            </a:r>
            <a:r>
              <a:rPr lang="en-US" sz="2469" dirty="0" err="1">
                <a:solidFill>
                  <a:srgbClr val="181C3F"/>
                </a:solidFill>
                <a:latin typeface="Open Sans SemiCondensed"/>
              </a:rPr>
              <a:t>îndrumări</a:t>
            </a:r>
            <a:r>
              <a:rPr lang="en-US" sz="2469" dirty="0">
                <a:solidFill>
                  <a:srgbClr val="181C3F"/>
                </a:solidFill>
                <a:latin typeface="Open Sans SemiCondensed"/>
              </a:rPr>
              <a:t> </a:t>
            </a:r>
            <a:r>
              <a:rPr lang="en-US" sz="2469" dirty="0" err="1">
                <a:solidFill>
                  <a:srgbClr val="181C3F"/>
                </a:solidFill>
                <a:latin typeface="Open Sans SemiCondensed"/>
              </a:rPr>
              <a:t>în</a:t>
            </a:r>
            <a:r>
              <a:rPr lang="en-US" sz="2469" dirty="0">
                <a:solidFill>
                  <a:srgbClr val="181C3F"/>
                </a:solidFill>
                <a:latin typeface="Open Sans SemiCondensed"/>
              </a:rPr>
              <a:t> </a:t>
            </a:r>
            <a:r>
              <a:rPr lang="en-US" sz="2469" dirty="0" err="1">
                <a:solidFill>
                  <a:srgbClr val="181C3F"/>
                </a:solidFill>
                <a:latin typeface="Open Sans SemiCondensed"/>
              </a:rPr>
              <a:t>vederea</a:t>
            </a:r>
            <a:r>
              <a:rPr lang="en-US" sz="2469" dirty="0">
                <a:solidFill>
                  <a:srgbClr val="181C3F"/>
                </a:solidFill>
                <a:latin typeface="Open Sans SemiCondensed"/>
              </a:rPr>
              <a:t> </a:t>
            </a:r>
            <a:r>
              <a:rPr lang="en-US" sz="2469" dirty="0" err="1">
                <a:solidFill>
                  <a:srgbClr val="181C3F"/>
                </a:solidFill>
                <a:latin typeface="Open Sans SemiCondensed"/>
              </a:rPr>
              <a:t>organizării</a:t>
            </a:r>
            <a:r>
              <a:rPr lang="en-US" sz="2469" dirty="0">
                <a:solidFill>
                  <a:srgbClr val="181C3F"/>
                </a:solidFill>
                <a:latin typeface="Open Sans SemiCondensed"/>
              </a:rPr>
              <a:t> </a:t>
            </a:r>
            <a:r>
              <a:rPr lang="en-US" sz="2469" dirty="0" err="1">
                <a:solidFill>
                  <a:srgbClr val="181C3F"/>
                </a:solidFill>
                <a:latin typeface="Open Sans SemiCondensed"/>
              </a:rPr>
              <a:t>și</a:t>
            </a:r>
            <a:r>
              <a:rPr lang="en-US" sz="2469" dirty="0">
                <a:solidFill>
                  <a:srgbClr val="181C3F"/>
                </a:solidFill>
                <a:latin typeface="Open Sans SemiCondensed"/>
              </a:rPr>
              <a:t> </a:t>
            </a:r>
            <a:r>
              <a:rPr lang="en-US" sz="2469" dirty="0" err="1">
                <a:solidFill>
                  <a:srgbClr val="181C3F"/>
                </a:solidFill>
                <a:latin typeface="Open Sans SemiCondensed"/>
              </a:rPr>
              <a:t>desfășurării</a:t>
            </a:r>
            <a:r>
              <a:rPr lang="en-US" sz="2469" dirty="0">
                <a:solidFill>
                  <a:srgbClr val="181C3F"/>
                </a:solidFill>
                <a:latin typeface="Open Sans SemiCondensed"/>
              </a:rPr>
              <a:t> </a:t>
            </a:r>
            <a:r>
              <a:rPr lang="en-US" sz="2469" dirty="0" err="1">
                <a:solidFill>
                  <a:srgbClr val="181C3F"/>
                </a:solidFill>
                <a:latin typeface="Open Sans SemiCondensed"/>
              </a:rPr>
              <a:t>actului</a:t>
            </a:r>
            <a:r>
              <a:rPr lang="en-US" sz="2469" dirty="0">
                <a:solidFill>
                  <a:srgbClr val="181C3F"/>
                </a:solidFill>
                <a:latin typeface="Open Sans SemiCondensed"/>
              </a:rPr>
              <a:t> didactic.</a:t>
            </a:r>
          </a:p>
        </p:txBody>
      </p:sp>
      <p:sp>
        <p:nvSpPr>
          <p:cNvPr id="6" name="TextBox 6"/>
          <p:cNvSpPr txBox="1"/>
          <p:nvPr/>
        </p:nvSpPr>
        <p:spPr>
          <a:xfrm>
            <a:off x="6235707" y="1625894"/>
            <a:ext cx="3360122" cy="3000821"/>
          </a:xfrm>
          <a:prstGeom prst="rect">
            <a:avLst/>
          </a:prstGeom>
        </p:spPr>
        <p:txBody>
          <a:bodyPr lIns="0" tIns="0" rIns="0" bIns="0" rtlCol="0" anchor="t">
            <a:spAutoFit/>
          </a:bodyPr>
          <a:lstStyle/>
          <a:p>
            <a:pPr algn="ctr">
              <a:lnSpc>
                <a:spcPts val="2593"/>
              </a:lnSpc>
            </a:pPr>
            <a:r>
              <a:rPr lang="en-US" sz="2469">
                <a:solidFill>
                  <a:srgbClr val="181C3F"/>
                </a:solidFill>
                <a:latin typeface="Open Sans SemiCondensed Bold"/>
              </a:rPr>
              <a:t>Având în vedere faptul că, din acest an, disciplina religie necesită  corespondent în programa de bacalaureat, avem încredere în calitatea activităților didactice ale profesorilor de religie.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9473" y="252726"/>
            <a:ext cx="5536527" cy="6375172"/>
            <a:chOff x="0" y="0"/>
            <a:chExt cx="2713984" cy="3125084"/>
          </a:xfrm>
        </p:grpSpPr>
        <p:sp>
          <p:nvSpPr>
            <p:cNvPr id="3" name="Freeform 3"/>
            <p:cNvSpPr/>
            <p:nvPr/>
          </p:nvSpPr>
          <p:spPr>
            <a:xfrm>
              <a:off x="10160" y="16510"/>
              <a:ext cx="2691124" cy="3097145"/>
            </a:xfrm>
            <a:custGeom>
              <a:avLst/>
              <a:gdLst/>
              <a:ahLst/>
              <a:cxnLst/>
              <a:rect l="l" t="t" r="r" b="b"/>
              <a:pathLst>
                <a:path w="2691124" h="3097145">
                  <a:moveTo>
                    <a:pt x="2691124" y="3097145"/>
                  </a:moveTo>
                  <a:lnTo>
                    <a:pt x="0" y="3089524"/>
                  </a:lnTo>
                  <a:lnTo>
                    <a:pt x="0" y="1087398"/>
                  </a:lnTo>
                  <a:lnTo>
                    <a:pt x="17780" y="19050"/>
                  </a:lnTo>
                  <a:lnTo>
                    <a:pt x="1339824" y="0"/>
                  </a:lnTo>
                  <a:lnTo>
                    <a:pt x="2672074" y="5080"/>
                  </a:lnTo>
                  <a:close/>
                </a:path>
              </a:pathLst>
            </a:custGeom>
            <a:solidFill>
              <a:srgbClr val="FFFFFF"/>
            </a:solidFill>
          </p:spPr>
          <p:txBody>
            <a:bodyPr/>
            <a:lstStyle/>
            <a:p>
              <a:endParaRPr lang="en-GB" sz="1200"/>
            </a:p>
          </p:txBody>
        </p:sp>
        <p:sp>
          <p:nvSpPr>
            <p:cNvPr id="4" name="Freeform 4"/>
            <p:cNvSpPr/>
            <p:nvPr/>
          </p:nvSpPr>
          <p:spPr>
            <a:xfrm>
              <a:off x="-3810" y="0"/>
              <a:ext cx="2720334" cy="3123814"/>
            </a:xfrm>
            <a:custGeom>
              <a:avLst/>
              <a:gdLst/>
              <a:ahLst/>
              <a:cxnLst/>
              <a:rect l="l" t="t" r="r" b="b"/>
              <a:pathLst>
                <a:path w="2720334" h="3123814">
                  <a:moveTo>
                    <a:pt x="2686044" y="21590"/>
                  </a:moveTo>
                  <a:cubicBezTo>
                    <a:pt x="2687314" y="34290"/>
                    <a:pt x="2687314" y="44450"/>
                    <a:pt x="2688584" y="54610"/>
                  </a:cubicBezTo>
                  <a:cubicBezTo>
                    <a:pt x="2691124" y="110726"/>
                    <a:pt x="2692394" y="177898"/>
                    <a:pt x="2694934" y="242670"/>
                  </a:cubicBezTo>
                  <a:cubicBezTo>
                    <a:pt x="2694934" y="336231"/>
                    <a:pt x="2707634" y="2181054"/>
                    <a:pt x="2713984" y="2274614"/>
                  </a:cubicBezTo>
                  <a:cubicBezTo>
                    <a:pt x="2720334" y="2416155"/>
                    <a:pt x="2716524" y="2560094"/>
                    <a:pt x="2716524" y="2701634"/>
                  </a:cubicBezTo>
                  <a:cubicBezTo>
                    <a:pt x="2716524" y="2826382"/>
                    <a:pt x="2717794" y="2941533"/>
                    <a:pt x="2719064" y="3062854"/>
                  </a:cubicBezTo>
                  <a:cubicBezTo>
                    <a:pt x="2719064" y="3084444"/>
                    <a:pt x="2719064" y="3098414"/>
                    <a:pt x="2719064" y="3122544"/>
                  </a:cubicBezTo>
                  <a:cubicBezTo>
                    <a:pt x="2696204" y="3122544"/>
                    <a:pt x="2675884" y="3123814"/>
                    <a:pt x="2652301" y="3122544"/>
                  </a:cubicBezTo>
                  <a:cubicBezTo>
                    <a:pt x="2517902" y="3117464"/>
                    <a:pt x="2381434" y="3123814"/>
                    <a:pt x="2247035" y="3118734"/>
                  </a:cubicBezTo>
                  <a:cubicBezTo>
                    <a:pt x="2166395" y="3114924"/>
                    <a:pt x="2087823" y="3117464"/>
                    <a:pt x="2007183" y="3114924"/>
                  </a:cubicBezTo>
                  <a:cubicBezTo>
                    <a:pt x="1969964" y="3113654"/>
                    <a:pt x="1932746" y="3112384"/>
                    <a:pt x="1895528" y="3111114"/>
                  </a:cubicBezTo>
                  <a:cubicBezTo>
                    <a:pt x="1872783" y="3111114"/>
                    <a:pt x="1852106" y="3112384"/>
                    <a:pt x="1829362" y="3112384"/>
                  </a:cubicBezTo>
                  <a:cubicBezTo>
                    <a:pt x="1771466" y="3111114"/>
                    <a:pt x="1612255" y="3112384"/>
                    <a:pt x="1554359" y="3111114"/>
                  </a:cubicBezTo>
                  <a:cubicBezTo>
                    <a:pt x="1513006" y="3109844"/>
                    <a:pt x="685931" y="3118734"/>
                    <a:pt x="644577" y="3117464"/>
                  </a:cubicBezTo>
                  <a:cubicBezTo>
                    <a:pt x="634239" y="3117464"/>
                    <a:pt x="621832" y="3118734"/>
                    <a:pt x="611494" y="3118734"/>
                  </a:cubicBezTo>
                  <a:cubicBezTo>
                    <a:pt x="586682" y="3118734"/>
                    <a:pt x="563937" y="3120004"/>
                    <a:pt x="539125" y="3120004"/>
                  </a:cubicBezTo>
                  <a:cubicBezTo>
                    <a:pt x="477094" y="3120004"/>
                    <a:pt x="417131" y="3118734"/>
                    <a:pt x="355101" y="3117464"/>
                  </a:cubicBezTo>
                  <a:cubicBezTo>
                    <a:pt x="317882" y="3116194"/>
                    <a:pt x="280664" y="3114924"/>
                    <a:pt x="245513" y="3113654"/>
                  </a:cubicBezTo>
                  <a:cubicBezTo>
                    <a:pt x="179347" y="3112384"/>
                    <a:pt x="113181" y="3111114"/>
                    <a:pt x="48260" y="3111114"/>
                  </a:cubicBezTo>
                  <a:cubicBezTo>
                    <a:pt x="38100" y="3111114"/>
                    <a:pt x="29210" y="3111114"/>
                    <a:pt x="19050" y="3109844"/>
                  </a:cubicBezTo>
                  <a:cubicBezTo>
                    <a:pt x="10160" y="3108574"/>
                    <a:pt x="5080" y="3102224"/>
                    <a:pt x="7620" y="3093334"/>
                  </a:cubicBezTo>
                  <a:cubicBezTo>
                    <a:pt x="16510" y="3061483"/>
                    <a:pt x="12700" y="3001508"/>
                    <a:pt x="11430" y="2939134"/>
                  </a:cubicBezTo>
                  <a:cubicBezTo>
                    <a:pt x="10160" y="2811988"/>
                    <a:pt x="6350" y="2687240"/>
                    <a:pt x="7620" y="2560094"/>
                  </a:cubicBezTo>
                  <a:cubicBezTo>
                    <a:pt x="5080" y="2401761"/>
                    <a:pt x="0" y="441786"/>
                    <a:pt x="7620" y="281054"/>
                  </a:cubicBezTo>
                  <a:cubicBezTo>
                    <a:pt x="8890" y="249867"/>
                    <a:pt x="7620" y="216281"/>
                    <a:pt x="8890" y="185094"/>
                  </a:cubicBezTo>
                  <a:cubicBezTo>
                    <a:pt x="10160" y="134716"/>
                    <a:pt x="12700" y="79539"/>
                    <a:pt x="13970" y="44450"/>
                  </a:cubicBezTo>
                  <a:cubicBezTo>
                    <a:pt x="13970" y="41910"/>
                    <a:pt x="15240" y="39370"/>
                    <a:pt x="16510" y="38100"/>
                  </a:cubicBezTo>
                  <a:cubicBezTo>
                    <a:pt x="38100" y="35560"/>
                    <a:pt x="61489" y="30480"/>
                    <a:pt x="94572" y="29210"/>
                  </a:cubicBezTo>
                  <a:cubicBezTo>
                    <a:pt x="150400" y="25400"/>
                    <a:pt x="206227" y="22860"/>
                    <a:pt x="264123" y="20320"/>
                  </a:cubicBezTo>
                  <a:cubicBezTo>
                    <a:pt x="303409" y="17780"/>
                    <a:pt x="342695" y="16510"/>
                    <a:pt x="379913" y="13970"/>
                  </a:cubicBezTo>
                  <a:cubicBezTo>
                    <a:pt x="417131" y="11430"/>
                    <a:pt x="456417" y="8890"/>
                    <a:pt x="493636" y="8890"/>
                  </a:cubicBezTo>
                  <a:cubicBezTo>
                    <a:pt x="534990" y="7620"/>
                    <a:pt x="576343" y="10160"/>
                    <a:pt x="617697" y="8890"/>
                  </a:cubicBezTo>
                  <a:cubicBezTo>
                    <a:pt x="669389" y="8890"/>
                    <a:pt x="1606052" y="6350"/>
                    <a:pt x="1657744" y="5080"/>
                  </a:cubicBezTo>
                  <a:cubicBezTo>
                    <a:pt x="1707368" y="3810"/>
                    <a:pt x="1756993" y="2540"/>
                    <a:pt x="1808685" y="2540"/>
                  </a:cubicBezTo>
                  <a:cubicBezTo>
                    <a:pt x="1893460" y="1270"/>
                    <a:pt x="1976168" y="0"/>
                    <a:pt x="2060943" y="0"/>
                  </a:cubicBezTo>
                  <a:cubicBezTo>
                    <a:pt x="2096094" y="0"/>
                    <a:pt x="2133312" y="2540"/>
                    <a:pt x="2168462" y="2540"/>
                  </a:cubicBezTo>
                  <a:cubicBezTo>
                    <a:pt x="2265644" y="3810"/>
                    <a:pt x="2364893" y="5080"/>
                    <a:pt x="2462074" y="7620"/>
                  </a:cubicBezTo>
                  <a:cubicBezTo>
                    <a:pt x="2513766" y="8890"/>
                    <a:pt x="2565458" y="12700"/>
                    <a:pt x="2617151" y="16510"/>
                  </a:cubicBezTo>
                  <a:cubicBezTo>
                    <a:pt x="2629557" y="16510"/>
                    <a:pt x="2641963" y="16510"/>
                    <a:pt x="2652301" y="16510"/>
                  </a:cubicBezTo>
                  <a:cubicBezTo>
                    <a:pt x="2666994" y="17780"/>
                    <a:pt x="2675884" y="20320"/>
                    <a:pt x="2686044" y="21590"/>
                  </a:cubicBezTo>
                  <a:close/>
                  <a:moveTo>
                    <a:pt x="2696204" y="3106034"/>
                  </a:moveTo>
                  <a:cubicBezTo>
                    <a:pt x="2697474" y="3089524"/>
                    <a:pt x="2698744" y="3076824"/>
                    <a:pt x="2698744" y="3064124"/>
                  </a:cubicBezTo>
                  <a:cubicBezTo>
                    <a:pt x="2697474" y="2929538"/>
                    <a:pt x="2696204" y="2802392"/>
                    <a:pt x="2696204" y="2665650"/>
                  </a:cubicBezTo>
                  <a:cubicBezTo>
                    <a:pt x="2696204" y="2603276"/>
                    <a:pt x="2698744" y="2540902"/>
                    <a:pt x="2697474" y="2478528"/>
                  </a:cubicBezTo>
                  <a:cubicBezTo>
                    <a:pt x="2697474" y="2420953"/>
                    <a:pt x="2696204" y="2360978"/>
                    <a:pt x="2694934" y="2303402"/>
                  </a:cubicBezTo>
                  <a:cubicBezTo>
                    <a:pt x="2689854" y="2214640"/>
                    <a:pt x="2678424" y="377014"/>
                    <a:pt x="2678424" y="288251"/>
                  </a:cubicBezTo>
                  <a:cubicBezTo>
                    <a:pt x="2675884" y="213882"/>
                    <a:pt x="2673344" y="137115"/>
                    <a:pt x="2670804" y="63500"/>
                  </a:cubicBezTo>
                  <a:cubicBezTo>
                    <a:pt x="2669534" y="44450"/>
                    <a:pt x="2668264" y="43180"/>
                    <a:pt x="2646098" y="41910"/>
                  </a:cubicBezTo>
                  <a:cubicBezTo>
                    <a:pt x="2639895" y="41910"/>
                    <a:pt x="2635760" y="41910"/>
                    <a:pt x="2629557" y="40640"/>
                  </a:cubicBezTo>
                  <a:cubicBezTo>
                    <a:pt x="2577865" y="36830"/>
                    <a:pt x="2524105" y="31750"/>
                    <a:pt x="2472413" y="30480"/>
                  </a:cubicBezTo>
                  <a:cubicBezTo>
                    <a:pt x="2346284" y="26670"/>
                    <a:pt x="2218087" y="25400"/>
                    <a:pt x="2091958" y="22860"/>
                  </a:cubicBezTo>
                  <a:cubicBezTo>
                    <a:pt x="2073349" y="22860"/>
                    <a:pt x="2052672" y="22860"/>
                    <a:pt x="2034063" y="22860"/>
                  </a:cubicBezTo>
                  <a:cubicBezTo>
                    <a:pt x="2003048" y="22860"/>
                    <a:pt x="1972032" y="22860"/>
                    <a:pt x="1943085" y="22860"/>
                  </a:cubicBezTo>
                  <a:cubicBezTo>
                    <a:pt x="1876919" y="22860"/>
                    <a:pt x="1810753" y="22860"/>
                    <a:pt x="1746654" y="24130"/>
                  </a:cubicBezTo>
                  <a:cubicBezTo>
                    <a:pt x="1690827" y="25400"/>
                    <a:pt x="750029" y="29210"/>
                    <a:pt x="694202" y="29210"/>
                  </a:cubicBezTo>
                  <a:cubicBezTo>
                    <a:pt x="603223" y="29210"/>
                    <a:pt x="512245" y="26670"/>
                    <a:pt x="421267" y="33020"/>
                  </a:cubicBezTo>
                  <a:cubicBezTo>
                    <a:pt x="373710" y="36830"/>
                    <a:pt x="328221" y="36830"/>
                    <a:pt x="282732" y="38100"/>
                  </a:cubicBezTo>
                  <a:cubicBezTo>
                    <a:pt x="204160" y="41910"/>
                    <a:pt x="125587" y="45720"/>
                    <a:pt x="49530" y="50800"/>
                  </a:cubicBezTo>
                  <a:cubicBezTo>
                    <a:pt x="36830" y="50800"/>
                    <a:pt x="34290" y="53340"/>
                    <a:pt x="33020" y="72342"/>
                  </a:cubicBezTo>
                  <a:cubicBezTo>
                    <a:pt x="31750" y="115524"/>
                    <a:pt x="31750" y="158706"/>
                    <a:pt x="30480" y="201887"/>
                  </a:cubicBezTo>
                  <a:cubicBezTo>
                    <a:pt x="29210" y="273857"/>
                    <a:pt x="26670" y="343428"/>
                    <a:pt x="25400" y="415398"/>
                  </a:cubicBezTo>
                  <a:cubicBezTo>
                    <a:pt x="20320" y="492165"/>
                    <a:pt x="26670" y="2368175"/>
                    <a:pt x="29210" y="2444943"/>
                  </a:cubicBezTo>
                  <a:cubicBezTo>
                    <a:pt x="29210" y="2526508"/>
                    <a:pt x="29210" y="2610473"/>
                    <a:pt x="30480" y="2692039"/>
                  </a:cubicBezTo>
                  <a:cubicBezTo>
                    <a:pt x="30480" y="2752013"/>
                    <a:pt x="33020" y="2811988"/>
                    <a:pt x="33020" y="2871963"/>
                  </a:cubicBezTo>
                  <a:cubicBezTo>
                    <a:pt x="33020" y="2936735"/>
                    <a:pt x="33020" y="3001508"/>
                    <a:pt x="31750" y="3064124"/>
                  </a:cubicBezTo>
                  <a:cubicBezTo>
                    <a:pt x="31750" y="3067934"/>
                    <a:pt x="31750" y="3070474"/>
                    <a:pt x="31750" y="3074284"/>
                  </a:cubicBezTo>
                  <a:cubicBezTo>
                    <a:pt x="31750" y="3084444"/>
                    <a:pt x="35560" y="3088255"/>
                    <a:pt x="44450" y="3088255"/>
                  </a:cubicBezTo>
                  <a:cubicBezTo>
                    <a:pt x="65625" y="3088255"/>
                    <a:pt x="94572" y="3089524"/>
                    <a:pt x="121452" y="3089524"/>
                  </a:cubicBezTo>
                  <a:cubicBezTo>
                    <a:pt x="160738" y="3089524"/>
                    <a:pt x="202092" y="3086984"/>
                    <a:pt x="241378" y="3089524"/>
                  </a:cubicBezTo>
                  <a:cubicBezTo>
                    <a:pt x="305476" y="3093334"/>
                    <a:pt x="369575" y="3095874"/>
                    <a:pt x="433673" y="3094605"/>
                  </a:cubicBezTo>
                  <a:cubicBezTo>
                    <a:pt x="475027" y="3093334"/>
                    <a:pt x="514313" y="3095874"/>
                    <a:pt x="555666" y="3095874"/>
                  </a:cubicBezTo>
                  <a:cubicBezTo>
                    <a:pt x="615629" y="3095874"/>
                    <a:pt x="675592" y="3094605"/>
                    <a:pt x="735555" y="3095874"/>
                  </a:cubicBezTo>
                  <a:cubicBezTo>
                    <a:pt x="824466" y="3097144"/>
                    <a:pt x="1800414" y="3086984"/>
                    <a:pt x="1891392" y="3089524"/>
                  </a:cubicBezTo>
                  <a:cubicBezTo>
                    <a:pt x="1930679" y="3090794"/>
                    <a:pt x="1969964" y="3092064"/>
                    <a:pt x="2007183" y="3092064"/>
                  </a:cubicBezTo>
                  <a:cubicBezTo>
                    <a:pt x="2075417" y="3094605"/>
                    <a:pt x="2141583" y="3090794"/>
                    <a:pt x="2209816" y="3094605"/>
                  </a:cubicBezTo>
                  <a:cubicBezTo>
                    <a:pt x="2265644" y="3097144"/>
                    <a:pt x="2321471" y="3097144"/>
                    <a:pt x="2377299" y="3099684"/>
                  </a:cubicBezTo>
                  <a:cubicBezTo>
                    <a:pt x="2460006" y="3103494"/>
                    <a:pt x="2542714" y="3106034"/>
                    <a:pt x="2625421" y="3107305"/>
                  </a:cubicBezTo>
                  <a:cubicBezTo>
                    <a:pt x="2656437" y="3107305"/>
                    <a:pt x="2675884" y="3106034"/>
                    <a:pt x="2696204" y="3106034"/>
                  </a:cubicBezTo>
                  <a:close/>
                </a:path>
              </a:pathLst>
            </a:custGeom>
            <a:solidFill>
              <a:srgbClr val="000000"/>
            </a:solidFill>
          </p:spPr>
          <p:txBody>
            <a:bodyPr/>
            <a:lstStyle/>
            <a:p>
              <a:endParaRPr lang="en-GB" sz="1200"/>
            </a:p>
          </p:txBody>
        </p:sp>
      </p:grpSp>
      <p:grpSp>
        <p:nvGrpSpPr>
          <p:cNvPr id="5" name="Group 5"/>
          <p:cNvGrpSpPr/>
          <p:nvPr/>
        </p:nvGrpSpPr>
        <p:grpSpPr>
          <a:xfrm>
            <a:off x="6686167" y="252726"/>
            <a:ext cx="4827231" cy="3518421"/>
            <a:chOff x="0" y="0"/>
            <a:chExt cx="1951686" cy="1422525"/>
          </a:xfrm>
        </p:grpSpPr>
        <p:sp>
          <p:nvSpPr>
            <p:cNvPr id="6" name="Freeform 6"/>
            <p:cNvSpPr/>
            <p:nvPr/>
          </p:nvSpPr>
          <p:spPr>
            <a:xfrm>
              <a:off x="10160" y="16510"/>
              <a:ext cx="1928826" cy="1394585"/>
            </a:xfrm>
            <a:custGeom>
              <a:avLst/>
              <a:gdLst/>
              <a:ahLst/>
              <a:cxnLst/>
              <a:rect l="l" t="t" r="r" b="b"/>
              <a:pathLst>
                <a:path w="1928826" h="1394585">
                  <a:moveTo>
                    <a:pt x="1928826" y="1394585"/>
                  </a:moveTo>
                  <a:lnTo>
                    <a:pt x="0" y="1386965"/>
                  </a:lnTo>
                  <a:lnTo>
                    <a:pt x="0" y="496905"/>
                  </a:lnTo>
                  <a:lnTo>
                    <a:pt x="17780" y="19050"/>
                  </a:lnTo>
                  <a:lnTo>
                    <a:pt x="959655" y="0"/>
                  </a:lnTo>
                  <a:lnTo>
                    <a:pt x="1909776" y="5080"/>
                  </a:lnTo>
                  <a:close/>
                </a:path>
              </a:pathLst>
            </a:custGeom>
            <a:solidFill>
              <a:srgbClr val="FFFFFF"/>
            </a:solidFill>
          </p:spPr>
          <p:txBody>
            <a:bodyPr/>
            <a:lstStyle/>
            <a:p>
              <a:endParaRPr lang="en-GB" sz="1200"/>
            </a:p>
          </p:txBody>
        </p:sp>
        <p:sp>
          <p:nvSpPr>
            <p:cNvPr id="7" name="Freeform 7"/>
            <p:cNvSpPr/>
            <p:nvPr/>
          </p:nvSpPr>
          <p:spPr>
            <a:xfrm>
              <a:off x="-3810" y="0"/>
              <a:ext cx="1958036" cy="1421254"/>
            </a:xfrm>
            <a:custGeom>
              <a:avLst/>
              <a:gdLst/>
              <a:ahLst/>
              <a:cxnLst/>
              <a:rect l="l" t="t" r="r" b="b"/>
              <a:pathLst>
                <a:path w="1958036" h="1421254">
                  <a:moveTo>
                    <a:pt x="1923746" y="21590"/>
                  </a:moveTo>
                  <a:cubicBezTo>
                    <a:pt x="1925016" y="34290"/>
                    <a:pt x="1925016" y="44450"/>
                    <a:pt x="1926286" y="54610"/>
                  </a:cubicBezTo>
                  <a:cubicBezTo>
                    <a:pt x="1928826" y="84382"/>
                    <a:pt x="1930096" y="113399"/>
                    <a:pt x="1932636" y="141379"/>
                  </a:cubicBezTo>
                  <a:cubicBezTo>
                    <a:pt x="1932636" y="181796"/>
                    <a:pt x="1945336" y="978719"/>
                    <a:pt x="1951686" y="1019135"/>
                  </a:cubicBezTo>
                  <a:cubicBezTo>
                    <a:pt x="1958036" y="1080278"/>
                    <a:pt x="1954226" y="1142456"/>
                    <a:pt x="1954226" y="1203599"/>
                  </a:cubicBezTo>
                  <a:cubicBezTo>
                    <a:pt x="1954226" y="1257487"/>
                    <a:pt x="1955496" y="1307230"/>
                    <a:pt x="1956766" y="1360294"/>
                  </a:cubicBezTo>
                  <a:cubicBezTo>
                    <a:pt x="1956766" y="1381885"/>
                    <a:pt x="1956766" y="1395854"/>
                    <a:pt x="1956766" y="1419985"/>
                  </a:cubicBezTo>
                  <a:cubicBezTo>
                    <a:pt x="1933906" y="1419985"/>
                    <a:pt x="1913586" y="1421254"/>
                    <a:pt x="1892476" y="1419985"/>
                  </a:cubicBezTo>
                  <a:cubicBezTo>
                    <a:pt x="1797372" y="1414904"/>
                    <a:pt x="1700805" y="1421254"/>
                    <a:pt x="1605701" y="1416175"/>
                  </a:cubicBezTo>
                  <a:cubicBezTo>
                    <a:pt x="1548638" y="1412364"/>
                    <a:pt x="1493039" y="1414904"/>
                    <a:pt x="1435977" y="1412364"/>
                  </a:cubicBezTo>
                  <a:cubicBezTo>
                    <a:pt x="1409640" y="1411094"/>
                    <a:pt x="1383304" y="1409825"/>
                    <a:pt x="1356967" y="1408554"/>
                  </a:cubicBezTo>
                  <a:cubicBezTo>
                    <a:pt x="1340873" y="1408554"/>
                    <a:pt x="1326241" y="1409825"/>
                    <a:pt x="1310147" y="1409825"/>
                  </a:cubicBezTo>
                  <a:cubicBezTo>
                    <a:pt x="1269179" y="1408554"/>
                    <a:pt x="1156517" y="1409825"/>
                    <a:pt x="1115549" y="1408554"/>
                  </a:cubicBezTo>
                  <a:cubicBezTo>
                    <a:pt x="1086287" y="1407285"/>
                    <a:pt x="501031" y="1416175"/>
                    <a:pt x="471768" y="1414904"/>
                  </a:cubicBezTo>
                  <a:cubicBezTo>
                    <a:pt x="464453" y="1414904"/>
                    <a:pt x="455674" y="1416175"/>
                    <a:pt x="448358" y="1416175"/>
                  </a:cubicBezTo>
                  <a:cubicBezTo>
                    <a:pt x="430800" y="1416175"/>
                    <a:pt x="414706" y="1417444"/>
                    <a:pt x="397148" y="1417444"/>
                  </a:cubicBezTo>
                  <a:cubicBezTo>
                    <a:pt x="353254" y="1417444"/>
                    <a:pt x="310823" y="1416175"/>
                    <a:pt x="266929" y="1414904"/>
                  </a:cubicBezTo>
                  <a:cubicBezTo>
                    <a:pt x="240592" y="1413635"/>
                    <a:pt x="214256" y="1412364"/>
                    <a:pt x="189382" y="1411094"/>
                  </a:cubicBezTo>
                  <a:cubicBezTo>
                    <a:pt x="142562" y="1409825"/>
                    <a:pt x="95742" y="1408554"/>
                    <a:pt x="48260" y="1408554"/>
                  </a:cubicBezTo>
                  <a:cubicBezTo>
                    <a:pt x="38100" y="1408554"/>
                    <a:pt x="29210" y="1408554"/>
                    <a:pt x="19050" y="1407285"/>
                  </a:cubicBezTo>
                  <a:cubicBezTo>
                    <a:pt x="10160" y="1406014"/>
                    <a:pt x="5080" y="1399664"/>
                    <a:pt x="7620" y="1390775"/>
                  </a:cubicBezTo>
                  <a:cubicBezTo>
                    <a:pt x="16510" y="1359046"/>
                    <a:pt x="12700" y="1333138"/>
                    <a:pt x="11430" y="1306194"/>
                  </a:cubicBezTo>
                  <a:cubicBezTo>
                    <a:pt x="10160" y="1251269"/>
                    <a:pt x="6350" y="1197381"/>
                    <a:pt x="7620" y="1142456"/>
                  </a:cubicBezTo>
                  <a:cubicBezTo>
                    <a:pt x="5080" y="1074060"/>
                    <a:pt x="0" y="227393"/>
                    <a:pt x="7620" y="157960"/>
                  </a:cubicBezTo>
                  <a:cubicBezTo>
                    <a:pt x="8890" y="144488"/>
                    <a:pt x="7620" y="129980"/>
                    <a:pt x="8890" y="116508"/>
                  </a:cubicBezTo>
                  <a:cubicBezTo>
                    <a:pt x="10160" y="94745"/>
                    <a:pt x="12700" y="70910"/>
                    <a:pt x="13970" y="44450"/>
                  </a:cubicBezTo>
                  <a:cubicBezTo>
                    <a:pt x="13970" y="41910"/>
                    <a:pt x="15240" y="39370"/>
                    <a:pt x="16510" y="38100"/>
                  </a:cubicBezTo>
                  <a:cubicBezTo>
                    <a:pt x="38100" y="35560"/>
                    <a:pt x="59163" y="30480"/>
                    <a:pt x="82573" y="29210"/>
                  </a:cubicBezTo>
                  <a:cubicBezTo>
                    <a:pt x="122078" y="25400"/>
                    <a:pt x="161583" y="22860"/>
                    <a:pt x="202551" y="20320"/>
                  </a:cubicBezTo>
                  <a:cubicBezTo>
                    <a:pt x="230350" y="17780"/>
                    <a:pt x="258150" y="16510"/>
                    <a:pt x="284487" y="13970"/>
                  </a:cubicBezTo>
                  <a:cubicBezTo>
                    <a:pt x="310823" y="11430"/>
                    <a:pt x="338623" y="8890"/>
                    <a:pt x="364959" y="8890"/>
                  </a:cubicBezTo>
                  <a:cubicBezTo>
                    <a:pt x="394222" y="7620"/>
                    <a:pt x="423485" y="10160"/>
                    <a:pt x="452747" y="8890"/>
                  </a:cubicBezTo>
                  <a:cubicBezTo>
                    <a:pt x="489326" y="8890"/>
                    <a:pt x="1152128" y="6350"/>
                    <a:pt x="1188706" y="5080"/>
                  </a:cubicBezTo>
                  <a:cubicBezTo>
                    <a:pt x="1223822" y="3810"/>
                    <a:pt x="1258937" y="2540"/>
                    <a:pt x="1295515" y="2540"/>
                  </a:cubicBezTo>
                  <a:cubicBezTo>
                    <a:pt x="1355504" y="1270"/>
                    <a:pt x="1414030" y="0"/>
                    <a:pt x="1474018" y="0"/>
                  </a:cubicBezTo>
                  <a:cubicBezTo>
                    <a:pt x="1498892" y="0"/>
                    <a:pt x="1525228" y="2540"/>
                    <a:pt x="1550102" y="2540"/>
                  </a:cubicBezTo>
                  <a:cubicBezTo>
                    <a:pt x="1618869" y="3810"/>
                    <a:pt x="1689100" y="5080"/>
                    <a:pt x="1757867" y="7620"/>
                  </a:cubicBezTo>
                  <a:cubicBezTo>
                    <a:pt x="1794446" y="8890"/>
                    <a:pt x="1831024" y="12700"/>
                    <a:pt x="1867603" y="16510"/>
                  </a:cubicBezTo>
                  <a:cubicBezTo>
                    <a:pt x="1876382" y="16510"/>
                    <a:pt x="1885160" y="16510"/>
                    <a:pt x="1892476" y="16510"/>
                  </a:cubicBezTo>
                  <a:cubicBezTo>
                    <a:pt x="1904696" y="17780"/>
                    <a:pt x="1913586" y="20320"/>
                    <a:pt x="1923746" y="21590"/>
                  </a:cubicBezTo>
                  <a:close/>
                  <a:moveTo>
                    <a:pt x="1933906" y="1403475"/>
                  </a:moveTo>
                  <a:cubicBezTo>
                    <a:pt x="1935176" y="1386964"/>
                    <a:pt x="1936446" y="1374264"/>
                    <a:pt x="1936446" y="1361564"/>
                  </a:cubicBezTo>
                  <a:cubicBezTo>
                    <a:pt x="1935176" y="1302048"/>
                    <a:pt x="1933906" y="1247124"/>
                    <a:pt x="1933906" y="1188054"/>
                  </a:cubicBezTo>
                  <a:cubicBezTo>
                    <a:pt x="1933906" y="1161110"/>
                    <a:pt x="1936446" y="1134166"/>
                    <a:pt x="1935176" y="1107222"/>
                  </a:cubicBezTo>
                  <a:cubicBezTo>
                    <a:pt x="1935176" y="1082350"/>
                    <a:pt x="1933906" y="1056442"/>
                    <a:pt x="1932636" y="1031571"/>
                  </a:cubicBezTo>
                  <a:cubicBezTo>
                    <a:pt x="1927556" y="993227"/>
                    <a:pt x="1916126" y="199413"/>
                    <a:pt x="1916126" y="161069"/>
                  </a:cubicBezTo>
                  <a:cubicBezTo>
                    <a:pt x="1913586" y="128944"/>
                    <a:pt x="1911046" y="95782"/>
                    <a:pt x="1908506" y="63500"/>
                  </a:cubicBezTo>
                  <a:cubicBezTo>
                    <a:pt x="1907236" y="44450"/>
                    <a:pt x="1905966" y="43180"/>
                    <a:pt x="1888087" y="41910"/>
                  </a:cubicBezTo>
                  <a:cubicBezTo>
                    <a:pt x="1883697" y="41910"/>
                    <a:pt x="1880771" y="41910"/>
                    <a:pt x="1876382" y="40640"/>
                  </a:cubicBezTo>
                  <a:cubicBezTo>
                    <a:pt x="1839803" y="36830"/>
                    <a:pt x="1801761" y="31750"/>
                    <a:pt x="1765183" y="30480"/>
                  </a:cubicBezTo>
                  <a:cubicBezTo>
                    <a:pt x="1675932" y="26670"/>
                    <a:pt x="1585217" y="25400"/>
                    <a:pt x="1495966" y="22860"/>
                  </a:cubicBezTo>
                  <a:cubicBezTo>
                    <a:pt x="1482797" y="22860"/>
                    <a:pt x="1468166" y="22860"/>
                    <a:pt x="1454998" y="22860"/>
                  </a:cubicBezTo>
                  <a:cubicBezTo>
                    <a:pt x="1433051" y="22860"/>
                    <a:pt x="1411103" y="22860"/>
                    <a:pt x="1390620" y="22860"/>
                  </a:cubicBezTo>
                  <a:cubicBezTo>
                    <a:pt x="1343799" y="22860"/>
                    <a:pt x="1296979" y="22860"/>
                    <a:pt x="1251621" y="24130"/>
                  </a:cubicBezTo>
                  <a:cubicBezTo>
                    <a:pt x="1212116" y="25400"/>
                    <a:pt x="546388" y="29210"/>
                    <a:pt x="506884" y="29210"/>
                  </a:cubicBezTo>
                  <a:cubicBezTo>
                    <a:pt x="442506" y="29210"/>
                    <a:pt x="378127" y="26670"/>
                    <a:pt x="313749" y="33020"/>
                  </a:cubicBezTo>
                  <a:cubicBezTo>
                    <a:pt x="280097" y="36830"/>
                    <a:pt x="247908" y="36830"/>
                    <a:pt x="215719" y="38100"/>
                  </a:cubicBezTo>
                  <a:cubicBezTo>
                    <a:pt x="160120" y="41910"/>
                    <a:pt x="104520" y="45720"/>
                    <a:pt x="49530" y="50800"/>
                  </a:cubicBezTo>
                  <a:cubicBezTo>
                    <a:pt x="36830" y="50800"/>
                    <a:pt x="34290" y="53340"/>
                    <a:pt x="33020" y="67801"/>
                  </a:cubicBezTo>
                  <a:cubicBezTo>
                    <a:pt x="31750" y="86455"/>
                    <a:pt x="31750" y="105109"/>
                    <a:pt x="30480" y="123762"/>
                  </a:cubicBezTo>
                  <a:cubicBezTo>
                    <a:pt x="29210" y="154851"/>
                    <a:pt x="26670" y="184905"/>
                    <a:pt x="25400" y="215994"/>
                  </a:cubicBezTo>
                  <a:cubicBezTo>
                    <a:pt x="20320" y="249156"/>
                    <a:pt x="26670" y="1059551"/>
                    <a:pt x="29210" y="1092713"/>
                  </a:cubicBezTo>
                  <a:cubicBezTo>
                    <a:pt x="29210" y="1127948"/>
                    <a:pt x="29210" y="1164219"/>
                    <a:pt x="30480" y="1199454"/>
                  </a:cubicBezTo>
                  <a:cubicBezTo>
                    <a:pt x="30480" y="1225361"/>
                    <a:pt x="33020" y="1251269"/>
                    <a:pt x="33020" y="1277177"/>
                  </a:cubicBezTo>
                  <a:cubicBezTo>
                    <a:pt x="33020" y="1305157"/>
                    <a:pt x="33020" y="1333138"/>
                    <a:pt x="31750" y="1361564"/>
                  </a:cubicBezTo>
                  <a:cubicBezTo>
                    <a:pt x="31750" y="1365375"/>
                    <a:pt x="31750" y="1367914"/>
                    <a:pt x="31750" y="1371725"/>
                  </a:cubicBezTo>
                  <a:cubicBezTo>
                    <a:pt x="31750" y="1381885"/>
                    <a:pt x="35560" y="1385695"/>
                    <a:pt x="44450" y="1385695"/>
                  </a:cubicBezTo>
                  <a:cubicBezTo>
                    <a:pt x="62089" y="1385695"/>
                    <a:pt x="82573" y="1386964"/>
                    <a:pt x="101594" y="1386964"/>
                  </a:cubicBezTo>
                  <a:cubicBezTo>
                    <a:pt x="129394" y="1386964"/>
                    <a:pt x="158657" y="1384425"/>
                    <a:pt x="186456" y="1386964"/>
                  </a:cubicBezTo>
                  <a:cubicBezTo>
                    <a:pt x="231814" y="1390775"/>
                    <a:pt x="277171" y="1393314"/>
                    <a:pt x="322528" y="1392045"/>
                  </a:cubicBezTo>
                  <a:cubicBezTo>
                    <a:pt x="351791" y="1390775"/>
                    <a:pt x="379591" y="1393314"/>
                    <a:pt x="408853" y="1393314"/>
                  </a:cubicBezTo>
                  <a:cubicBezTo>
                    <a:pt x="451284" y="1393314"/>
                    <a:pt x="493715" y="1392045"/>
                    <a:pt x="536146" y="1393314"/>
                  </a:cubicBezTo>
                  <a:cubicBezTo>
                    <a:pt x="599061" y="1394585"/>
                    <a:pt x="1289663" y="1384425"/>
                    <a:pt x="1354041" y="1386964"/>
                  </a:cubicBezTo>
                  <a:cubicBezTo>
                    <a:pt x="1381841" y="1388235"/>
                    <a:pt x="1409640" y="1389504"/>
                    <a:pt x="1435977" y="1389504"/>
                  </a:cubicBezTo>
                  <a:cubicBezTo>
                    <a:pt x="1484260" y="1392045"/>
                    <a:pt x="1531081" y="1388235"/>
                    <a:pt x="1579365" y="1392045"/>
                  </a:cubicBezTo>
                  <a:cubicBezTo>
                    <a:pt x="1618869" y="1394585"/>
                    <a:pt x="1658374" y="1394585"/>
                    <a:pt x="1697879" y="1397125"/>
                  </a:cubicBezTo>
                  <a:cubicBezTo>
                    <a:pt x="1756404" y="1400935"/>
                    <a:pt x="1814930" y="1403475"/>
                    <a:pt x="1873455" y="1404745"/>
                  </a:cubicBezTo>
                  <a:cubicBezTo>
                    <a:pt x="1895402" y="1404745"/>
                    <a:pt x="1913586" y="1403475"/>
                    <a:pt x="1933906" y="1403475"/>
                  </a:cubicBezTo>
                  <a:close/>
                </a:path>
              </a:pathLst>
            </a:custGeom>
            <a:solidFill>
              <a:srgbClr val="000000"/>
            </a:solidFill>
          </p:spPr>
          <p:txBody>
            <a:bodyPr/>
            <a:lstStyle/>
            <a:p>
              <a:endParaRPr lang="en-GB" sz="1200"/>
            </a:p>
          </p:txBody>
        </p:sp>
      </p:grpSp>
      <p:grpSp>
        <p:nvGrpSpPr>
          <p:cNvPr id="8" name="Group 8"/>
          <p:cNvGrpSpPr/>
          <p:nvPr/>
        </p:nvGrpSpPr>
        <p:grpSpPr>
          <a:xfrm>
            <a:off x="6920164" y="3827484"/>
            <a:ext cx="4438129" cy="2968078"/>
            <a:chOff x="0" y="0"/>
            <a:chExt cx="2173076" cy="1453283"/>
          </a:xfrm>
        </p:grpSpPr>
        <p:sp>
          <p:nvSpPr>
            <p:cNvPr id="9" name="Freeform 9"/>
            <p:cNvSpPr/>
            <p:nvPr/>
          </p:nvSpPr>
          <p:spPr>
            <a:xfrm>
              <a:off x="10160" y="16510"/>
              <a:ext cx="2150216" cy="1425343"/>
            </a:xfrm>
            <a:custGeom>
              <a:avLst/>
              <a:gdLst/>
              <a:ahLst/>
              <a:cxnLst/>
              <a:rect l="l" t="t" r="r" b="b"/>
              <a:pathLst>
                <a:path w="2150216" h="1425343">
                  <a:moveTo>
                    <a:pt x="2150216" y="1425343"/>
                  </a:moveTo>
                  <a:lnTo>
                    <a:pt x="0" y="1417723"/>
                  </a:lnTo>
                  <a:lnTo>
                    <a:pt x="0" y="507573"/>
                  </a:lnTo>
                  <a:lnTo>
                    <a:pt x="17780" y="19050"/>
                  </a:lnTo>
                  <a:lnTo>
                    <a:pt x="1070065" y="0"/>
                  </a:lnTo>
                  <a:lnTo>
                    <a:pt x="2131166" y="5080"/>
                  </a:lnTo>
                  <a:close/>
                </a:path>
              </a:pathLst>
            </a:custGeom>
            <a:solidFill>
              <a:srgbClr val="FFFFFF"/>
            </a:solidFill>
          </p:spPr>
          <p:txBody>
            <a:bodyPr/>
            <a:lstStyle/>
            <a:p>
              <a:endParaRPr lang="en-GB" sz="1200"/>
            </a:p>
          </p:txBody>
        </p:sp>
        <p:sp>
          <p:nvSpPr>
            <p:cNvPr id="10" name="Freeform 10"/>
            <p:cNvSpPr/>
            <p:nvPr/>
          </p:nvSpPr>
          <p:spPr>
            <a:xfrm>
              <a:off x="-3810" y="0"/>
              <a:ext cx="2179426" cy="1452013"/>
            </a:xfrm>
            <a:custGeom>
              <a:avLst/>
              <a:gdLst/>
              <a:ahLst/>
              <a:cxnLst/>
              <a:rect l="l" t="t" r="r" b="b"/>
              <a:pathLst>
                <a:path w="2179426" h="1452013">
                  <a:moveTo>
                    <a:pt x="2145136" y="21590"/>
                  </a:moveTo>
                  <a:cubicBezTo>
                    <a:pt x="2146406" y="34290"/>
                    <a:pt x="2146406" y="44450"/>
                    <a:pt x="2147676" y="54610"/>
                  </a:cubicBezTo>
                  <a:cubicBezTo>
                    <a:pt x="2150216" y="84858"/>
                    <a:pt x="2151486" y="114564"/>
                    <a:pt x="2154026" y="143209"/>
                  </a:cubicBezTo>
                  <a:cubicBezTo>
                    <a:pt x="2154026" y="184586"/>
                    <a:pt x="2166726" y="1000441"/>
                    <a:pt x="2173076" y="1041817"/>
                  </a:cubicBezTo>
                  <a:cubicBezTo>
                    <a:pt x="2179426" y="1104412"/>
                    <a:pt x="2175616" y="1168068"/>
                    <a:pt x="2175616" y="1230662"/>
                  </a:cubicBezTo>
                  <a:cubicBezTo>
                    <a:pt x="2175616" y="1285831"/>
                    <a:pt x="2176886" y="1336755"/>
                    <a:pt x="2178156" y="1391053"/>
                  </a:cubicBezTo>
                  <a:cubicBezTo>
                    <a:pt x="2178156" y="1412643"/>
                    <a:pt x="2178156" y="1426613"/>
                    <a:pt x="2178156" y="1450743"/>
                  </a:cubicBezTo>
                  <a:cubicBezTo>
                    <a:pt x="2155296" y="1450743"/>
                    <a:pt x="2134976" y="1452013"/>
                    <a:pt x="2113148" y="1450743"/>
                  </a:cubicBezTo>
                  <a:cubicBezTo>
                    <a:pt x="2006631" y="1445663"/>
                    <a:pt x="1898476" y="1452013"/>
                    <a:pt x="1791960" y="1446933"/>
                  </a:cubicBezTo>
                  <a:cubicBezTo>
                    <a:pt x="1728050" y="1443123"/>
                    <a:pt x="1665779" y="1445663"/>
                    <a:pt x="1601869" y="1443123"/>
                  </a:cubicBezTo>
                  <a:cubicBezTo>
                    <a:pt x="1572372" y="1441853"/>
                    <a:pt x="1542875" y="1440583"/>
                    <a:pt x="1513378" y="1439313"/>
                  </a:cubicBezTo>
                  <a:cubicBezTo>
                    <a:pt x="1495352" y="1439313"/>
                    <a:pt x="1478965" y="1440583"/>
                    <a:pt x="1460939" y="1440583"/>
                  </a:cubicBezTo>
                  <a:cubicBezTo>
                    <a:pt x="1415055" y="1439313"/>
                    <a:pt x="1288874" y="1440583"/>
                    <a:pt x="1242990" y="1439313"/>
                  </a:cubicBezTo>
                  <a:cubicBezTo>
                    <a:pt x="1210216" y="1438043"/>
                    <a:pt x="554730" y="1446933"/>
                    <a:pt x="521956" y="1445663"/>
                  </a:cubicBezTo>
                  <a:cubicBezTo>
                    <a:pt x="513762" y="1445663"/>
                    <a:pt x="503930" y="1446933"/>
                    <a:pt x="495737" y="1446933"/>
                  </a:cubicBezTo>
                  <a:cubicBezTo>
                    <a:pt x="476072" y="1446933"/>
                    <a:pt x="458046" y="1448203"/>
                    <a:pt x="438382" y="1448203"/>
                  </a:cubicBezTo>
                  <a:cubicBezTo>
                    <a:pt x="389220" y="1448203"/>
                    <a:pt x="341698" y="1446933"/>
                    <a:pt x="292536" y="1445663"/>
                  </a:cubicBezTo>
                  <a:cubicBezTo>
                    <a:pt x="263039" y="1444393"/>
                    <a:pt x="233542" y="1443123"/>
                    <a:pt x="205684" y="1441853"/>
                  </a:cubicBezTo>
                  <a:cubicBezTo>
                    <a:pt x="153245" y="1440583"/>
                    <a:pt x="100807" y="1439313"/>
                    <a:pt x="48260" y="1439313"/>
                  </a:cubicBezTo>
                  <a:cubicBezTo>
                    <a:pt x="38100" y="1439313"/>
                    <a:pt x="29210" y="1439313"/>
                    <a:pt x="19050" y="1438043"/>
                  </a:cubicBezTo>
                  <a:cubicBezTo>
                    <a:pt x="10160" y="1436773"/>
                    <a:pt x="5080" y="1430423"/>
                    <a:pt x="7620" y="1421533"/>
                  </a:cubicBezTo>
                  <a:cubicBezTo>
                    <a:pt x="16510" y="1389802"/>
                    <a:pt x="12700" y="1363279"/>
                    <a:pt x="11430" y="1335694"/>
                  </a:cubicBezTo>
                  <a:cubicBezTo>
                    <a:pt x="10160" y="1279465"/>
                    <a:pt x="6350" y="1224297"/>
                    <a:pt x="7620" y="1168068"/>
                  </a:cubicBezTo>
                  <a:cubicBezTo>
                    <a:pt x="5080" y="1098046"/>
                    <a:pt x="0" y="231266"/>
                    <a:pt x="7620" y="160184"/>
                  </a:cubicBezTo>
                  <a:cubicBezTo>
                    <a:pt x="8890" y="146392"/>
                    <a:pt x="7620" y="131539"/>
                    <a:pt x="8890" y="117747"/>
                  </a:cubicBezTo>
                  <a:cubicBezTo>
                    <a:pt x="10160" y="95468"/>
                    <a:pt x="12700" y="71066"/>
                    <a:pt x="13970" y="44450"/>
                  </a:cubicBezTo>
                  <a:cubicBezTo>
                    <a:pt x="13970" y="41910"/>
                    <a:pt x="15240" y="39370"/>
                    <a:pt x="16510" y="38100"/>
                  </a:cubicBezTo>
                  <a:cubicBezTo>
                    <a:pt x="38100" y="35560"/>
                    <a:pt x="59839" y="30480"/>
                    <a:pt x="86058" y="29210"/>
                  </a:cubicBezTo>
                  <a:cubicBezTo>
                    <a:pt x="130303" y="25400"/>
                    <a:pt x="174549" y="22860"/>
                    <a:pt x="220433" y="20320"/>
                  </a:cubicBezTo>
                  <a:cubicBezTo>
                    <a:pt x="251568" y="17780"/>
                    <a:pt x="282704" y="16510"/>
                    <a:pt x="312201" y="13970"/>
                  </a:cubicBezTo>
                  <a:cubicBezTo>
                    <a:pt x="341698" y="11430"/>
                    <a:pt x="372833" y="8890"/>
                    <a:pt x="402330" y="8890"/>
                  </a:cubicBezTo>
                  <a:cubicBezTo>
                    <a:pt x="435104" y="7620"/>
                    <a:pt x="467879" y="10160"/>
                    <a:pt x="500653" y="8890"/>
                  </a:cubicBezTo>
                  <a:cubicBezTo>
                    <a:pt x="541621" y="8890"/>
                    <a:pt x="1283958" y="6350"/>
                    <a:pt x="1324926" y="5080"/>
                  </a:cubicBezTo>
                  <a:cubicBezTo>
                    <a:pt x="1364255" y="3810"/>
                    <a:pt x="1403585" y="2540"/>
                    <a:pt x="1444552" y="2540"/>
                  </a:cubicBezTo>
                  <a:cubicBezTo>
                    <a:pt x="1511740" y="1270"/>
                    <a:pt x="1577288" y="0"/>
                    <a:pt x="1644476" y="0"/>
                  </a:cubicBezTo>
                  <a:cubicBezTo>
                    <a:pt x="1672334" y="0"/>
                    <a:pt x="1701830" y="2540"/>
                    <a:pt x="1729689" y="2540"/>
                  </a:cubicBezTo>
                  <a:cubicBezTo>
                    <a:pt x="1806708" y="3810"/>
                    <a:pt x="1885366" y="5080"/>
                    <a:pt x="1962386" y="7620"/>
                  </a:cubicBezTo>
                  <a:cubicBezTo>
                    <a:pt x="2003354" y="8890"/>
                    <a:pt x="2044322" y="12700"/>
                    <a:pt x="2085290" y="16510"/>
                  </a:cubicBezTo>
                  <a:cubicBezTo>
                    <a:pt x="2095122" y="16510"/>
                    <a:pt x="2104954" y="16510"/>
                    <a:pt x="2113148" y="16510"/>
                  </a:cubicBezTo>
                  <a:cubicBezTo>
                    <a:pt x="2126086" y="17780"/>
                    <a:pt x="2134976" y="20320"/>
                    <a:pt x="2145136" y="21590"/>
                  </a:cubicBezTo>
                  <a:close/>
                  <a:moveTo>
                    <a:pt x="2155296" y="1434233"/>
                  </a:moveTo>
                  <a:cubicBezTo>
                    <a:pt x="2156566" y="1417723"/>
                    <a:pt x="2157836" y="1405023"/>
                    <a:pt x="2157836" y="1392323"/>
                  </a:cubicBezTo>
                  <a:cubicBezTo>
                    <a:pt x="2156566" y="1331451"/>
                    <a:pt x="2155296" y="1275222"/>
                    <a:pt x="2155296" y="1214749"/>
                  </a:cubicBezTo>
                  <a:cubicBezTo>
                    <a:pt x="2155296" y="1187164"/>
                    <a:pt x="2157836" y="1159580"/>
                    <a:pt x="2156566" y="1131996"/>
                  </a:cubicBezTo>
                  <a:cubicBezTo>
                    <a:pt x="2156566" y="1106534"/>
                    <a:pt x="2155296" y="1080010"/>
                    <a:pt x="2154026" y="1054548"/>
                  </a:cubicBezTo>
                  <a:cubicBezTo>
                    <a:pt x="2148946" y="1015294"/>
                    <a:pt x="2137516" y="202621"/>
                    <a:pt x="2137516" y="163367"/>
                  </a:cubicBezTo>
                  <a:cubicBezTo>
                    <a:pt x="2134976" y="130478"/>
                    <a:pt x="2132436" y="96528"/>
                    <a:pt x="2129896" y="63500"/>
                  </a:cubicBezTo>
                  <a:cubicBezTo>
                    <a:pt x="2128626" y="44450"/>
                    <a:pt x="2127356" y="43180"/>
                    <a:pt x="2108232" y="41910"/>
                  </a:cubicBezTo>
                  <a:cubicBezTo>
                    <a:pt x="2103316" y="41910"/>
                    <a:pt x="2100038" y="41910"/>
                    <a:pt x="2095122" y="40640"/>
                  </a:cubicBezTo>
                  <a:cubicBezTo>
                    <a:pt x="2054154" y="36830"/>
                    <a:pt x="2011548" y="31750"/>
                    <a:pt x="1970580" y="30480"/>
                  </a:cubicBezTo>
                  <a:cubicBezTo>
                    <a:pt x="1870618" y="26670"/>
                    <a:pt x="1769018" y="25400"/>
                    <a:pt x="1669056" y="22860"/>
                  </a:cubicBezTo>
                  <a:cubicBezTo>
                    <a:pt x="1654308" y="22860"/>
                    <a:pt x="1637921" y="22860"/>
                    <a:pt x="1623172" y="22860"/>
                  </a:cubicBezTo>
                  <a:cubicBezTo>
                    <a:pt x="1598592" y="22860"/>
                    <a:pt x="1574011" y="22860"/>
                    <a:pt x="1551069" y="22860"/>
                  </a:cubicBezTo>
                  <a:cubicBezTo>
                    <a:pt x="1498630" y="22860"/>
                    <a:pt x="1446191" y="22860"/>
                    <a:pt x="1395391" y="24130"/>
                  </a:cubicBezTo>
                  <a:cubicBezTo>
                    <a:pt x="1351146" y="25400"/>
                    <a:pt x="605531" y="29210"/>
                    <a:pt x="561285" y="29210"/>
                  </a:cubicBezTo>
                  <a:cubicBezTo>
                    <a:pt x="489182" y="29210"/>
                    <a:pt x="417078" y="26670"/>
                    <a:pt x="344975" y="33020"/>
                  </a:cubicBezTo>
                  <a:cubicBezTo>
                    <a:pt x="307285" y="36830"/>
                    <a:pt x="271233" y="36830"/>
                    <a:pt x="235181" y="38100"/>
                  </a:cubicBezTo>
                  <a:cubicBezTo>
                    <a:pt x="172910" y="41910"/>
                    <a:pt x="110639" y="45720"/>
                    <a:pt x="49530" y="50800"/>
                  </a:cubicBezTo>
                  <a:cubicBezTo>
                    <a:pt x="36830" y="50800"/>
                    <a:pt x="34290" y="53340"/>
                    <a:pt x="33020" y="67883"/>
                  </a:cubicBezTo>
                  <a:cubicBezTo>
                    <a:pt x="31750" y="86980"/>
                    <a:pt x="31750" y="106077"/>
                    <a:pt x="30480" y="125174"/>
                  </a:cubicBezTo>
                  <a:cubicBezTo>
                    <a:pt x="29210" y="157001"/>
                    <a:pt x="26670" y="187768"/>
                    <a:pt x="25400" y="219596"/>
                  </a:cubicBezTo>
                  <a:cubicBezTo>
                    <a:pt x="20320" y="253546"/>
                    <a:pt x="26670" y="1083193"/>
                    <a:pt x="29210" y="1117143"/>
                  </a:cubicBezTo>
                  <a:cubicBezTo>
                    <a:pt x="29210" y="1153215"/>
                    <a:pt x="29210" y="1190347"/>
                    <a:pt x="30480" y="1226419"/>
                  </a:cubicBezTo>
                  <a:cubicBezTo>
                    <a:pt x="30480" y="1252942"/>
                    <a:pt x="33020" y="1279465"/>
                    <a:pt x="33020" y="1305989"/>
                  </a:cubicBezTo>
                  <a:cubicBezTo>
                    <a:pt x="33020" y="1334634"/>
                    <a:pt x="33020" y="1363279"/>
                    <a:pt x="31750" y="1392323"/>
                  </a:cubicBezTo>
                  <a:cubicBezTo>
                    <a:pt x="31750" y="1396133"/>
                    <a:pt x="31750" y="1398673"/>
                    <a:pt x="31750" y="1402483"/>
                  </a:cubicBezTo>
                  <a:cubicBezTo>
                    <a:pt x="31750" y="1412643"/>
                    <a:pt x="35560" y="1416453"/>
                    <a:pt x="44450" y="1416453"/>
                  </a:cubicBezTo>
                  <a:cubicBezTo>
                    <a:pt x="63116" y="1416453"/>
                    <a:pt x="86058" y="1417723"/>
                    <a:pt x="107361" y="1417723"/>
                  </a:cubicBezTo>
                  <a:cubicBezTo>
                    <a:pt x="138497" y="1417723"/>
                    <a:pt x="171271" y="1415183"/>
                    <a:pt x="202407" y="1417723"/>
                  </a:cubicBezTo>
                  <a:cubicBezTo>
                    <a:pt x="253207" y="1421533"/>
                    <a:pt x="304007" y="1424073"/>
                    <a:pt x="354807" y="1422803"/>
                  </a:cubicBezTo>
                  <a:cubicBezTo>
                    <a:pt x="387582" y="1421533"/>
                    <a:pt x="418717" y="1424073"/>
                    <a:pt x="451491" y="1424073"/>
                  </a:cubicBezTo>
                  <a:cubicBezTo>
                    <a:pt x="499014" y="1424073"/>
                    <a:pt x="546537" y="1422803"/>
                    <a:pt x="594060" y="1424073"/>
                  </a:cubicBezTo>
                  <a:cubicBezTo>
                    <a:pt x="664524" y="1425343"/>
                    <a:pt x="1437997" y="1415183"/>
                    <a:pt x="1510101" y="1417723"/>
                  </a:cubicBezTo>
                  <a:cubicBezTo>
                    <a:pt x="1541237" y="1418993"/>
                    <a:pt x="1572372" y="1420263"/>
                    <a:pt x="1601869" y="1420263"/>
                  </a:cubicBezTo>
                  <a:cubicBezTo>
                    <a:pt x="1655947" y="1422803"/>
                    <a:pt x="1708385" y="1418993"/>
                    <a:pt x="1762463" y="1422803"/>
                  </a:cubicBezTo>
                  <a:cubicBezTo>
                    <a:pt x="1806708" y="1425343"/>
                    <a:pt x="1850953" y="1425343"/>
                    <a:pt x="1895199" y="1427883"/>
                  </a:cubicBezTo>
                  <a:cubicBezTo>
                    <a:pt x="1960747" y="1431693"/>
                    <a:pt x="2026296" y="1434233"/>
                    <a:pt x="2091845" y="1435503"/>
                  </a:cubicBezTo>
                  <a:cubicBezTo>
                    <a:pt x="2116425" y="1435503"/>
                    <a:pt x="2134976" y="1434233"/>
                    <a:pt x="2155296" y="1434233"/>
                  </a:cubicBezTo>
                  <a:close/>
                </a:path>
              </a:pathLst>
            </a:custGeom>
            <a:solidFill>
              <a:srgbClr val="000000"/>
            </a:solidFill>
          </p:spPr>
          <p:txBody>
            <a:bodyPr/>
            <a:lstStyle/>
            <a:p>
              <a:endParaRPr lang="en-GB" sz="1200"/>
            </a:p>
          </p:txBody>
        </p:sp>
      </p:grpSp>
      <p:sp>
        <p:nvSpPr>
          <p:cNvPr id="11" name="Freeform 11"/>
          <p:cNvSpPr/>
          <p:nvPr/>
        </p:nvSpPr>
        <p:spPr>
          <a:xfrm>
            <a:off x="7146405" y="4014169"/>
            <a:ext cx="3985647" cy="2576427"/>
          </a:xfrm>
          <a:custGeom>
            <a:avLst/>
            <a:gdLst/>
            <a:ahLst/>
            <a:cxnLst/>
            <a:rect l="l" t="t" r="r" b="b"/>
            <a:pathLst>
              <a:path w="5978471" h="3864641">
                <a:moveTo>
                  <a:pt x="0" y="0"/>
                </a:moveTo>
                <a:lnTo>
                  <a:pt x="5978471" y="0"/>
                </a:lnTo>
                <a:lnTo>
                  <a:pt x="5978471" y="3864641"/>
                </a:lnTo>
                <a:lnTo>
                  <a:pt x="0" y="3864641"/>
                </a:lnTo>
                <a:lnTo>
                  <a:pt x="0" y="0"/>
                </a:lnTo>
                <a:close/>
              </a:path>
            </a:pathLst>
          </a:custGeom>
          <a:blipFill>
            <a:blip r:embed="rId2"/>
            <a:stretch>
              <a:fillRect l="-5922" t="-9238"/>
            </a:stretch>
          </a:blipFill>
        </p:spPr>
        <p:txBody>
          <a:bodyPr/>
          <a:lstStyle/>
          <a:p>
            <a:endParaRPr lang="en-GB" sz="1200"/>
          </a:p>
        </p:txBody>
      </p:sp>
      <p:sp>
        <p:nvSpPr>
          <p:cNvPr id="12" name="Freeform 12"/>
          <p:cNvSpPr/>
          <p:nvPr/>
        </p:nvSpPr>
        <p:spPr>
          <a:xfrm>
            <a:off x="6920163" y="462463"/>
            <a:ext cx="4359239" cy="3098948"/>
          </a:xfrm>
          <a:custGeom>
            <a:avLst/>
            <a:gdLst/>
            <a:ahLst/>
            <a:cxnLst/>
            <a:rect l="l" t="t" r="r" b="b"/>
            <a:pathLst>
              <a:path w="6538858" h="4648422">
                <a:moveTo>
                  <a:pt x="0" y="0"/>
                </a:moveTo>
                <a:lnTo>
                  <a:pt x="6538858" y="0"/>
                </a:lnTo>
                <a:lnTo>
                  <a:pt x="6538858" y="4648422"/>
                </a:lnTo>
                <a:lnTo>
                  <a:pt x="0" y="4648422"/>
                </a:lnTo>
                <a:lnTo>
                  <a:pt x="0" y="0"/>
                </a:lnTo>
                <a:close/>
              </a:path>
            </a:pathLst>
          </a:custGeom>
          <a:blipFill>
            <a:blip r:embed="rId3"/>
            <a:stretch>
              <a:fillRect l="-13203" t="-17747" r="-22610" b="-9618"/>
            </a:stretch>
          </a:blipFill>
        </p:spPr>
        <p:txBody>
          <a:bodyPr/>
          <a:lstStyle/>
          <a:p>
            <a:endParaRPr lang="en-GB" sz="1200"/>
          </a:p>
        </p:txBody>
      </p:sp>
      <p:sp>
        <p:nvSpPr>
          <p:cNvPr id="13" name="TextBox 13"/>
          <p:cNvSpPr txBox="1"/>
          <p:nvPr/>
        </p:nvSpPr>
        <p:spPr>
          <a:xfrm>
            <a:off x="1232229" y="554579"/>
            <a:ext cx="3954837" cy="433708"/>
          </a:xfrm>
          <a:prstGeom prst="rect">
            <a:avLst/>
          </a:prstGeom>
        </p:spPr>
        <p:txBody>
          <a:bodyPr lIns="0" tIns="0" rIns="0" bIns="0" rtlCol="0" anchor="t">
            <a:spAutoFit/>
          </a:bodyPr>
          <a:lstStyle/>
          <a:p>
            <a:pPr algn="ctr">
              <a:lnSpc>
                <a:spcPts val="3733"/>
              </a:lnSpc>
              <a:spcBef>
                <a:spcPct val="0"/>
              </a:spcBef>
            </a:pPr>
            <a:r>
              <a:rPr lang="en-US" sz="2666" spc="226">
                <a:solidFill>
                  <a:srgbClr val="000000"/>
                </a:solidFill>
                <a:latin typeface="Open Sans SemiCondensed Bold"/>
              </a:rPr>
              <a:t>Să nu uităm!</a:t>
            </a:r>
          </a:p>
        </p:txBody>
      </p:sp>
      <p:sp>
        <p:nvSpPr>
          <p:cNvPr id="14" name="TextBox 14"/>
          <p:cNvSpPr txBox="1"/>
          <p:nvPr/>
        </p:nvSpPr>
        <p:spPr>
          <a:xfrm>
            <a:off x="685800" y="1349665"/>
            <a:ext cx="5047695" cy="4444678"/>
          </a:xfrm>
          <a:prstGeom prst="rect">
            <a:avLst/>
          </a:prstGeom>
        </p:spPr>
        <p:txBody>
          <a:bodyPr lIns="0" tIns="0" rIns="0" bIns="0" rtlCol="0" anchor="t">
            <a:spAutoFit/>
          </a:bodyPr>
          <a:lstStyle/>
          <a:p>
            <a:pPr marL="492031" lvl="1" indent="-246015" algn="just">
              <a:lnSpc>
                <a:spcPts val="3464"/>
              </a:lnSpc>
              <a:buFont typeface="Arial"/>
              <a:buChar char="•"/>
            </a:pPr>
            <a:r>
              <a:rPr lang="en-US" sz="2279" spc="43">
                <a:solidFill>
                  <a:srgbClr val="000000"/>
                </a:solidFill>
                <a:latin typeface="Times New Roman"/>
              </a:rPr>
              <a:t>primul și cel mai important reper al profesorului de religie este </a:t>
            </a:r>
            <a:r>
              <a:rPr lang="en-US" sz="2279" spc="43">
                <a:solidFill>
                  <a:srgbClr val="000000"/>
                </a:solidFill>
                <a:latin typeface="Times New Roman Bold"/>
              </a:rPr>
              <a:t>Sfânta Scriptură;</a:t>
            </a:r>
          </a:p>
          <a:p>
            <a:pPr algn="just">
              <a:lnSpc>
                <a:spcPts val="3464"/>
              </a:lnSpc>
            </a:pPr>
            <a:endParaRPr lang="en-US" sz="2279" spc="43">
              <a:solidFill>
                <a:srgbClr val="000000"/>
              </a:solidFill>
              <a:latin typeface="Times New Roman Bold"/>
            </a:endParaRPr>
          </a:p>
          <a:p>
            <a:pPr marL="492031" lvl="1" indent="-246015" algn="just">
              <a:lnSpc>
                <a:spcPts val="3464"/>
              </a:lnSpc>
              <a:buFont typeface="Arial"/>
              <a:buChar char="•"/>
            </a:pPr>
            <a:r>
              <a:rPr lang="en-US" sz="2279" spc="43">
                <a:solidFill>
                  <a:srgbClr val="000000"/>
                </a:solidFill>
                <a:latin typeface="Times New Roman"/>
              </a:rPr>
              <a:t>aprofundarea </a:t>
            </a:r>
            <a:r>
              <a:rPr lang="en-US" sz="2279" spc="43">
                <a:solidFill>
                  <a:srgbClr val="000000"/>
                </a:solidFill>
                <a:latin typeface="Times New Roman Bold"/>
              </a:rPr>
              <a:t>rugăciunii;</a:t>
            </a:r>
          </a:p>
          <a:p>
            <a:pPr algn="just">
              <a:lnSpc>
                <a:spcPts val="3464"/>
              </a:lnSpc>
            </a:pPr>
            <a:endParaRPr lang="en-US" sz="2279" spc="43">
              <a:solidFill>
                <a:srgbClr val="000000"/>
              </a:solidFill>
              <a:latin typeface="Times New Roman Bold"/>
            </a:endParaRPr>
          </a:p>
          <a:p>
            <a:pPr marL="492031" lvl="1" indent="-246015" algn="just">
              <a:lnSpc>
                <a:spcPts val="3464"/>
              </a:lnSpc>
              <a:buFont typeface="Arial"/>
              <a:buChar char="•"/>
            </a:pPr>
            <a:r>
              <a:rPr lang="en-US" sz="2279" spc="43">
                <a:solidFill>
                  <a:srgbClr val="000000"/>
                </a:solidFill>
                <a:latin typeface="Times New Roman"/>
              </a:rPr>
              <a:t>activitățile extrașcolare să aibă ca scop formarea unui profil </a:t>
            </a:r>
            <a:r>
              <a:rPr lang="en-US" sz="2279" spc="43">
                <a:solidFill>
                  <a:srgbClr val="000000"/>
                </a:solidFill>
                <a:latin typeface="Times New Roman Bold"/>
              </a:rPr>
              <a:t>moral</a:t>
            </a:r>
            <a:r>
              <a:rPr lang="en-US" sz="2279" spc="43">
                <a:solidFill>
                  <a:srgbClr val="000000"/>
                </a:solidFill>
                <a:latin typeface="Times New Roman"/>
              </a:rPr>
              <a:t> și </a:t>
            </a:r>
            <a:r>
              <a:rPr lang="en-US" sz="2279" spc="43">
                <a:solidFill>
                  <a:srgbClr val="000000"/>
                </a:solidFill>
                <a:latin typeface="Times New Roman Bold"/>
              </a:rPr>
              <a:t>spiritual</a:t>
            </a:r>
            <a:r>
              <a:rPr lang="en-US" sz="2279" spc="43">
                <a:solidFill>
                  <a:srgbClr val="000000"/>
                </a:solidFill>
                <a:latin typeface="Times New Roman"/>
              </a:rPr>
              <a:t> al creștinului, membru al Bisericii.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01" y="525624"/>
            <a:ext cx="10353761" cy="5417713"/>
          </a:xfrm>
        </p:spPr>
        <p:txBody>
          <a:bodyPr>
            <a:normAutofit fontScale="90000"/>
          </a:bodyPr>
          <a:lstStyle/>
          <a:p>
            <a:r>
              <a:rPr lang="en-US" b="1" dirty="0" err="1">
                <a:solidFill>
                  <a:schemeClr val="tx1"/>
                </a:solidFill>
              </a:rPr>
              <a:t>Mijloace</a:t>
            </a:r>
            <a:r>
              <a:rPr lang="en-US" b="1" dirty="0">
                <a:solidFill>
                  <a:schemeClr val="tx1"/>
                </a:solidFill>
              </a:rPr>
              <a:t> de </a:t>
            </a:r>
            <a:r>
              <a:rPr lang="en-US" b="1" dirty="0" err="1">
                <a:solidFill>
                  <a:schemeClr val="tx1"/>
                </a:solidFill>
              </a:rPr>
              <a:t>învățământ</a:t>
            </a:r>
            <a:br>
              <a:rPr lang="en-US" b="1" dirty="0">
                <a:solidFill>
                  <a:schemeClr val="tx1"/>
                </a:solidFill>
              </a:rPr>
            </a:br>
            <a:r>
              <a:rPr lang="en-US" b="1" dirty="0"/>
              <a:t>-</a:t>
            </a:r>
            <a:r>
              <a:rPr lang="en-US" b="1" dirty="0">
                <a:solidFill>
                  <a:schemeClr val="tx1"/>
                </a:solidFill>
              </a:rPr>
              <a:t> </a:t>
            </a:r>
            <a:r>
              <a:rPr lang="en-US" b="1" dirty="0">
                <a:hlinkClick r:id="rId2"/>
              </a:rPr>
              <a:t>https://www.edu.ro/auxiliare-didactice</a:t>
            </a:r>
            <a:br>
              <a:rPr lang="en-US" b="1" dirty="0"/>
            </a:br>
            <a:br>
              <a:rPr lang="en-US" b="1" dirty="0"/>
            </a:br>
            <a:r>
              <a:rPr lang="en-US" b="1" dirty="0" err="1">
                <a:solidFill>
                  <a:schemeClr val="tx1"/>
                </a:solidFill>
              </a:rPr>
              <a:t>Manuale</a:t>
            </a:r>
            <a:r>
              <a:rPr lang="en-US" b="1" dirty="0">
                <a:solidFill>
                  <a:schemeClr val="tx1"/>
                </a:solidFill>
              </a:rPr>
              <a:t> </a:t>
            </a:r>
            <a:r>
              <a:rPr lang="en-US" b="1" dirty="0" err="1">
                <a:solidFill>
                  <a:schemeClr val="tx1"/>
                </a:solidFill>
              </a:rPr>
              <a:t>si</a:t>
            </a:r>
            <a:r>
              <a:rPr lang="en-US" b="1" dirty="0">
                <a:solidFill>
                  <a:schemeClr val="tx1"/>
                </a:solidFill>
              </a:rPr>
              <a:t> </a:t>
            </a:r>
            <a:r>
              <a:rPr lang="en-US" b="1" dirty="0" err="1">
                <a:solidFill>
                  <a:schemeClr val="tx1"/>
                </a:solidFill>
              </a:rPr>
              <a:t>auxiliare</a:t>
            </a:r>
            <a:r>
              <a:rPr lang="en-US" b="1" dirty="0">
                <a:solidFill>
                  <a:schemeClr val="tx1"/>
                </a:solidFill>
              </a:rPr>
              <a:t> </a:t>
            </a:r>
            <a:r>
              <a:rPr lang="en-US" b="1" dirty="0" err="1">
                <a:solidFill>
                  <a:schemeClr val="tx1"/>
                </a:solidFill>
              </a:rPr>
              <a:t>didactice</a:t>
            </a:r>
            <a:br>
              <a:rPr lang="en-US" b="1" dirty="0"/>
            </a:br>
            <a:r>
              <a:rPr lang="en-US" b="1" dirty="0"/>
              <a:t>- </a:t>
            </a:r>
            <a:r>
              <a:rPr lang="en-US" sz="3200" b="1" dirty="0">
                <a:hlinkClick r:id="rId3"/>
              </a:rPr>
              <a:t>https://rocnee.eu/index.php/manuale-scolare</a:t>
            </a:r>
            <a:br>
              <a:rPr lang="en-US" sz="3200" b="1" dirty="0"/>
            </a:br>
            <a:r>
              <a:rPr lang="en-US" sz="3200" b="1" dirty="0"/>
              <a:t>- </a:t>
            </a:r>
            <a:r>
              <a:rPr lang="en-US" sz="3200" b="1" dirty="0">
                <a:hlinkClick r:id="rId4"/>
              </a:rPr>
              <a:t>https://rocnee.eu/index.php/auxiliare-didactice</a:t>
            </a:r>
            <a:br>
              <a:rPr lang="en-US" sz="3200" b="1" dirty="0"/>
            </a:br>
            <a:br>
              <a:rPr lang="en-US" sz="3200" b="1" dirty="0"/>
            </a:br>
            <a:r>
              <a:rPr lang="en-US" b="1" dirty="0" err="1">
                <a:solidFill>
                  <a:schemeClr val="tx1"/>
                </a:solidFill>
                <a:hlinkClick r:id="rId5">
                  <a:extLst>
                    <a:ext uri="{A12FA001-AC4F-418D-AE19-62706E023703}">
                      <ahyp:hlinkClr xmlns:ahyp="http://schemas.microsoft.com/office/drawing/2018/hyperlinkcolor" val="tx"/>
                    </a:ext>
                  </a:extLst>
                </a:hlinkClick>
              </a:rPr>
              <a:t>Olimpiade</a:t>
            </a:r>
            <a:r>
              <a:rPr lang="en-US" b="1" dirty="0">
                <a:solidFill>
                  <a:schemeClr val="tx1"/>
                </a:solidFill>
                <a:hlinkClick r:id="rId5">
                  <a:extLst>
                    <a:ext uri="{A12FA001-AC4F-418D-AE19-62706E023703}">
                      <ahyp:hlinkClr xmlns:ahyp="http://schemas.microsoft.com/office/drawing/2018/hyperlinkcolor" val="tx"/>
                    </a:ext>
                  </a:extLst>
                </a:hlinkClick>
              </a:rPr>
              <a:t> </a:t>
            </a:r>
            <a:r>
              <a:rPr lang="en-US" b="1" dirty="0" err="1">
                <a:solidFill>
                  <a:schemeClr val="tx1"/>
                </a:solidFill>
                <a:hlinkClick r:id="rId5">
                  <a:extLst>
                    <a:ext uri="{A12FA001-AC4F-418D-AE19-62706E023703}">
                      <ahyp:hlinkClr xmlns:ahyp="http://schemas.microsoft.com/office/drawing/2018/hyperlinkcolor" val="tx"/>
                    </a:ext>
                  </a:extLst>
                </a:hlinkClick>
              </a:rPr>
              <a:t>si</a:t>
            </a:r>
            <a:r>
              <a:rPr lang="en-US" b="1" dirty="0">
                <a:solidFill>
                  <a:schemeClr val="tx1"/>
                </a:solidFill>
                <a:hlinkClick r:id="rId5">
                  <a:extLst>
                    <a:ext uri="{A12FA001-AC4F-418D-AE19-62706E023703}">
                      <ahyp:hlinkClr xmlns:ahyp="http://schemas.microsoft.com/office/drawing/2018/hyperlinkcolor" val="tx"/>
                    </a:ext>
                  </a:extLst>
                </a:hlinkClick>
              </a:rPr>
              <a:t> </a:t>
            </a:r>
            <a:r>
              <a:rPr lang="en-US" b="1" dirty="0" err="1">
                <a:solidFill>
                  <a:schemeClr val="tx1"/>
                </a:solidFill>
                <a:hlinkClick r:id="rId5">
                  <a:extLst>
                    <a:ext uri="{A12FA001-AC4F-418D-AE19-62706E023703}">
                      <ahyp:hlinkClr xmlns:ahyp="http://schemas.microsoft.com/office/drawing/2018/hyperlinkcolor" val="tx"/>
                    </a:ext>
                  </a:extLst>
                </a:hlinkClick>
              </a:rPr>
              <a:t>concursuri</a:t>
            </a:r>
            <a:br>
              <a:rPr lang="en-US" b="1" dirty="0"/>
            </a:br>
            <a:r>
              <a:rPr lang="en-US" b="1" dirty="0"/>
              <a:t>- </a:t>
            </a:r>
            <a:r>
              <a:rPr lang="en-US" b="1" dirty="0">
                <a:hlinkClick r:id="rId5"/>
              </a:rPr>
              <a:t>https://www.edu.ro/olimpiade-si-concursuri</a:t>
            </a:r>
            <a:r>
              <a:rPr lang="en-US" b="1" dirty="0"/>
              <a:t> </a:t>
            </a:r>
            <a:br>
              <a:rPr lang="en-US" b="1" dirty="0"/>
            </a:br>
            <a:br>
              <a:rPr lang="en-US" b="1" dirty="0"/>
            </a:br>
            <a:endParaRPr lang="en-US" sz="1800" dirty="0"/>
          </a:p>
        </p:txBody>
      </p:sp>
    </p:spTree>
    <p:extLst>
      <p:ext uri="{BB962C8B-B14F-4D97-AF65-F5344CB8AC3E}">
        <p14:creationId xmlns:p14="http://schemas.microsoft.com/office/powerpoint/2010/main" val="1875632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6F4FCB9-7892-3334-7D0C-15323A6FCC8F}"/>
              </a:ext>
            </a:extLst>
          </p:cNvPr>
          <p:cNvSpPr txBox="1">
            <a:spLocks/>
          </p:cNvSpPr>
          <p:nvPr/>
        </p:nvSpPr>
        <p:spPr>
          <a:xfrm>
            <a:off x="1041106" y="1213658"/>
            <a:ext cx="10353762" cy="551688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err="1">
                <a:solidFill>
                  <a:srgbClr val="0070C0"/>
                </a:solidFill>
                <a:hlinkClick r:id="rId2">
                  <a:extLst>
                    <a:ext uri="{A12FA001-AC4F-418D-AE19-62706E023703}">
                      <ahyp:hlinkClr xmlns:ahyp="http://schemas.microsoft.com/office/drawing/2018/hyperlinkcolor" val="tx"/>
                    </a:ext>
                  </a:extLst>
                </a:hlinkClick>
              </a:rPr>
              <a:t>Resurse</a:t>
            </a:r>
            <a:r>
              <a:rPr lang="en-US" sz="2400" dirty="0">
                <a:solidFill>
                  <a:srgbClr val="0070C0"/>
                </a:solidFill>
                <a:hlinkClick r:id="rId2">
                  <a:extLst>
                    <a:ext uri="{A12FA001-AC4F-418D-AE19-62706E023703}">
                      <ahyp:hlinkClr xmlns:ahyp="http://schemas.microsoft.com/office/drawing/2018/hyperlinkcolor" val="tx"/>
                    </a:ext>
                  </a:extLst>
                </a:hlinkClick>
              </a:rPr>
              <a:t> </a:t>
            </a:r>
            <a:r>
              <a:rPr lang="en-US" sz="2400" dirty="0" err="1">
                <a:solidFill>
                  <a:srgbClr val="0070C0"/>
                </a:solidFill>
                <a:hlinkClick r:id="rId2">
                  <a:extLst>
                    <a:ext uri="{A12FA001-AC4F-418D-AE19-62706E023703}">
                      <ahyp:hlinkClr xmlns:ahyp="http://schemas.microsoft.com/office/drawing/2018/hyperlinkcolor" val="tx"/>
                    </a:ext>
                  </a:extLst>
                </a:hlinkClick>
              </a:rPr>
              <a:t>importante</a:t>
            </a:r>
            <a:br>
              <a:rPr lang="en-US" sz="2400" dirty="0">
                <a:solidFill>
                  <a:srgbClr val="0070C0"/>
                </a:solidFill>
                <a:hlinkClick r:id="rId2">
                  <a:extLst>
                    <a:ext uri="{A12FA001-AC4F-418D-AE19-62706E023703}">
                      <ahyp:hlinkClr xmlns:ahyp="http://schemas.microsoft.com/office/drawing/2018/hyperlinkcolor" val="tx"/>
                    </a:ext>
                  </a:extLst>
                </a:hlinkClick>
              </a:rPr>
            </a:br>
            <a:endParaRPr lang="en-US" sz="2400" dirty="0">
              <a:solidFill>
                <a:srgbClr val="0070C0"/>
              </a:solidFill>
              <a:hlinkClick r:id="rId2">
                <a:extLst>
                  <a:ext uri="{A12FA001-AC4F-418D-AE19-62706E023703}">
                    <ahyp:hlinkClr xmlns:ahyp="http://schemas.microsoft.com/office/drawing/2018/hyperlinkcolor" val="tx"/>
                  </a:ext>
                </a:extLst>
              </a:hlinkClick>
            </a:endParaRPr>
          </a:p>
          <a:p>
            <a:pPr marL="0" indent="0">
              <a:buFont typeface="Wingdings 3" charset="2"/>
              <a:buNone/>
            </a:pPr>
            <a:r>
              <a:rPr lang="en-US" sz="2400" dirty="0" err="1">
                <a:solidFill>
                  <a:schemeClr val="accent2">
                    <a:lumMod val="50000"/>
                  </a:schemeClr>
                </a:solidFill>
                <a:hlinkClick r:id="rId2">
                  <a:extLst>
                    <a:ext uri="{A12FA001-AC4F-418D-AE19-62706E023703}">
                      <ahyp:hlinkClr xmlns:ahyp="http://schemas.microsoft.com/office/drawing/2018/hyperlinkcolor" val="tx"/>
                    </a:ext>
                  </a:extLst>
                </a:hlinkClick>
              </a:rPr>
              <a:t>Proiectul</a:t>
            </a:r>
            <a:r>
              <a:rPr lang="en-US" sz="2400" dirty="0">
                <a:solidFill>
                  <a:schemeClr val="accent2">
                    <a:lumMod val="50000"/>
                  </a:schemeClr>
                </a:solidFill>
                <a:hlinkClick r:id="rId2">
                  <a:extLst>
                    <a:ext uri="{A12FA001-AC4F-418D-AE19-62706E023703}">
                      <ahyp:hlinkClr xmlns:ahyp="http://schemas.microsoft.com/office/drawing/2018/hyperlinkcolor" val="tx"/>
                    </a:ext>
                  </a:extLst>
                </a:hlinkClick>
              </a:rPr>
              <a:t> CRED</a:t>
            </a:r>
          </a:p>
          <a:p>
            <a:pPr marL="0" indent="0">
              <a:buFont typeface="Wingdings 3" charset="2"/>
              <a:buNone/>
            </a:pPr>
            <a:r>
              <a:rPr lang="en-US" sz="2400" dirty="0">
                <a:solidFill>
                  <a:srgbClr val="3FCDE7"/>
                </a:solidFill>
                <a:hlinkClick r:id="rId2">
                  <a:extLst>
                    <a:ext uri="{A12FA001-AC4F-418D-AE19-62706E023703}">
                      <ahyp:hlinkClr xmlns:ahyp="http://schemas.microsoft.com/office/drawing/2018/hyperlinkcolor" val="tx"/>
                    </a:ext>
                  </a:extLst>
                </a:hlinkClick>
              </a:rPr>
              <a:t>https://www.educred.ro/</a:t>
            </a:r>
            <a:endParaRPr lang="en-US" sz="2400" dirty="0"/>
          </a:p>
          <a:p>
            <a:pPr marL="0" indent="0">
              <a:buFont typeface="Wingdings 3" charset="2"/>
              <a:buNone/>
            </a:pPr>
            <a:r>
              <a:rPr lang="en-US" sz="2400" dirty="0">
                <a:hlinkClick r:id="rId3"/>
              </a:rPr>
              <a:t>https://digital.educred.ro/</a:t>
            </a:r>
            <a:endParaRPr lang="en-US" sz="2400" dirty="0"/>
          </a:p>
          <a:p>
            <a:pPr marL="0" indent="0">
              <a:buFont typeface="Wingdings 3" charset="2"/>
              <a:buNone/>
            </a:pPr>
            <a:r>
              <a:rPr lang="en-US" sz="2400" dirty="0">
                <a:hlinkClick r:id="rId4"/>
              </a:rPr>
              <a:t>https://digital.educred.ro/red-din-cred/red-primar</a:t>
            </a:r>
            <a:endParaRPr lang="en-US" sz="2400" dirty="0"/>
          </a:p>
          <a:p>
            <a:pPr marL="0" indent="0">
              <a:buFont typeface="Wingdings 3" charset="2"/>
              <a:buNone/>
            </a:pPr>
            <a:r>
              <a:rPr lang="en-US" sz="2400" dirty="0">
                <a:hlinkClick r:id="rId5"/>
              </a:rPr>
              <a:t>https://digital.educred.ro/red-din-cred/red-gimnaziu</a:t>
            </a:r>
            <a:endParaRPr lang="en-US" sz="2400" dirty="0"/>
          </a:p>
          <a:p>
            <a:pPr marL="0" indent="0">
              <a:buFont typeface="Wingdings 3" charset="2"/>
              <a:buNone/>
            </a:pPr>
            <a:r>
              <a:rPr lang="en-US" sz="2400" dirty="0" err="1">
                <a:solidFill>
                  <a:srgbClr val="002060"/>
                </a:solidFill>
              </a:rPr>
              <a:t>Platforme</a:t>
            </a:r>
            <a:endParaRPr lang="en-US" sz="2400" dirty="0">
              <a:solidFill>
                <a:srgbClr val="002060"/>
              </a:solidFill>
            </a:endParaRPr>
          </a:p>
          <a:p>
            <a:pPr marL="0" indent="0">
              <a:buFont typeface="Wingdings 3" charset="2"/>
              <a:buNone/>
            </a:pPr>
            <a:r>
              <a:rPr lang="en-US" sz="2400" dirty="0">
                <a:solidFill>
                  <a:srgbClr val="002060"/>
                </a:solidFill>
                <a:hlinkClick r:id="rId6"/>
              </a:rPr>
              <a:t>https://red-religie.ro/red/</a:t>
            </a:r>
            <a:endParaRPr lang="en-US" sz="2400" dirty="0">
              <a:solidFill>
                <a:srgbClr val="002060"/>
              </a:solidFill>
            </a:endParaRPr>
          </a:p>
          <a:p>
            <a:pPr marL="0" indent="0">
              <a:buFont typeface="Wingdings 3" charset="2"/>
              <a:buNone/>
            </a:pPr>
            <a:r>
              <a:rPr lang="en-US" sz="2400" dirty="0">
                <a:solidFill>
                  <a:srgbClr val="002060"/>
                </a:solidFill>
                <a:hlinkClick r:id="rId7"/>
              </a:rPr>
              <a:t>https://e-religie.ro/</a:t>
            </a:r>
            <a:endParaRPr lang="en-US" sz="2400" dirty="0">
              <a:solidFill>
                <a:srgbClr val="002060"/>
              </a:solidFill>
            </a:endParaRPr>
          </a:p>
          <a:p>
            <a:pPr marL="0" indent="0">
              <a:buFont typeface="Wingdings 3" charset="2"/>
              <a:buNone/>
            </a:pPr>
            <a:r>
              <a:rPr lang="en-US" sz="2400" dirty="0">
                <a:solidFill>
                  <a:srgbClr val="002060"/>
                </a:solidFill>
              </a:rPr>
              <a:t>Ora de </a:t>
            </a:r>
            <a:r>
              <a:rPr lang="en-US" sz="2400" dirty="0" err="1">
                <a:solidFill>
                  <a:srgbClr val="002060"/>
                </a:solidFill>
              </a:rPr>
              <a:t>religie</a:t>
            </a:r>
            <a:r>
              <a:rPr lang="en-US" sz="2400" dirty="0">
                <a:solidFill>
                  <a:srgbClr val="002060"/>
                </a:solidFill>
              </a:rPr>
              <a:t> – </a:t>
            </a:r>
            <a:r>
              <a:rPr lang="en-US" sz="2400" dirty="0" err="1">
                <a:solidFill>
                  <a:srgbClr val="002060"/>
                </a:solidFill>
              </a:rPr>
              <a:t>Trinitas</a:t>
            </a:r>
            <a:endParaRPr lang="en-US" sz="2400" dirty="0">
              <a:solidFill>
                <a:srgbClr val="002060"/>
              </a:solidFill>
            </a:endParaRPr>
          </a:p>
          <a:p>
            <a:pPr marL="0" indent="0">
              <a:buFont typeface="Wingdings 3" charset="2"/>
              <a:buNone/>
            </a:pPr>
            <a:r>
              <a:rPr lang="en-US" sz="2400" dirty="0">
                <a:solidFill>
                  <a:srgbClr val="002060"/>
                </a:solidFill>
              </a:rPr>
              <a:t>3 MINUTE DIN ORA DE RELIGIE</a:t>
            </a:r>
          </a:p>
          <a:p>
            <a:pPr marL="0" indent="0">
              <a:buFont typeface="Wingdings 3" charset="2"/>
              <a:buNone/>
            </a:pPr>
            <a:endParaRPr lang="en-US" sz="2000" dirty="0"/>
          </a:p>
          <a:p>
            <a:pPr marL="0" indent="0">
              <a:buFont typeface="Wingdings 3" charset="2"/>
              <a:buNone/>
            </a:pPr>
            <a:endParaRPr lang="en-US" sz="2000" dirty="0"/>
          </a:p>
          <a:p>
            <a:pPr marL="0" indent="0">
              <a:buFont typeface="Wingdings 3" charset="2"/>
              <a:buNone/>
            </a:pPr>
            <a:endParaRPr lang="en-US" sz="2000" dirty="0"/>
          </a:p>
        </p:txBody>
      </p:sp>
    </p:spTree>
    <p:extLst>
      <p:ext uri="{BB962C8B-B14F-4D97-AF65-F5344CB8AC3E}">
        <p14:creationId xmlns:p14="http://schemas.microsoft.com/office/powerpoint/2010/main" val="246011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962022-5A52-1E61-7DD9-9E9F717653CC}"/>
              </a:ext>
            </a:extLst>
          </p:cNvPr>
          <p:cNvSpPr txBox="1"/>
          <p:nvPr/>
        </p:nvSpPr>
        <p:spPr>
          <a:xfrm>
            <a:off x="997526" y="1080655"/>
            <a:ext cx="10291157" cy="4832092"/>
          </a:xfrm>
          <a:prstGeom prst="rect">
            <a:avLst/>
          </a:prstGeom>
          <a:noFill/>
        </p:spPr>
        <p:txBody>
          <a:bodyPr wrap="square">
            <a:spAutoFit/>
          </a:bodyPr>
          <a:lstStyle/>
          <a:p>
            <a:r>
              <a:rPr lang="ro-RO" sz="2800" b="1" dirty="0">
                <a:solidFill>
                  <a:srgbClr val="3FCDE7"/>
                </a:solidFill>
                <a:hlinkClick r:id="rId2">
                  <a:extLst>
                    <a:ext uri="{A12FA001-AC4F-418D-AE19-62706E023703}">
                      <ahyp:hlinkClr xmlns:ahyp="http://schemas.microsoft.com/office/drawing/2018/hyperlinkcolor" val="tx"/>
                    </a:ext>
                  </a:extLst>
                </a:hlinkClick>
              </a:rPr>
              <a:t>ALTE INFORMAȚII DIN MEDIUL ON-LINE</a:t>
            </a:r>
          </a:p>
          <a:p>
            <a:endParaRPr lang="ro-RO" sz="2800" b="1" dirty="0">
              <a:solidFill>
                <a:srgbClr val="3FCDE7"/>
              </a:solidFill>
              <a:hlinkClick r:id="rId2">
                <a:extLst>
                  <a:ext uri="{A12FA001-AC4F-418D-AE19-62706E023703}">
                    <ahyp:hlinkClr xmlns:ahyp="http://schemas.microsoft.com/office/drawing/2018/hyperlinkcolor" val="tx"/>
                  </a:ext>
                </a:extLst>
              </a:hlinkClick>
            </a:endParaRPr>
          </a:p>
          <a:p>
            <a:r>
              <a:rPr lang="en-US" sz="2800" b="1" dirty="0">
                <a:solidFill>
                  <a:schemeClr val="accent2">
                    <a:lumMod val="50000"/>
                  </a:schemeClr>
                </a:solidFill>
                <a:hlinkClick r:id="rId2">
                  <a:extLst>
                    <a:ext uri="{A12FA001-AC4F-418D-AE19-62706E023703}">
                      <ahyp:hlinkClr xmlns:ahyp="http://schemas.microsoft.com/office/drawing/2018/hyperlinkcolor" val="tx"/>
                    </a:ext>
                  </a:extLst>
                </a:hlinkClick>
              </a:rPr>
              <a:t>http://patriarhia.ro</a:t>
            </a:r>
            <a:r>
              <a:rPr lang="ro-RO" sz="2800" b="1" dirty="0">
                <a:solidFill>
                  <a:schemeClr val="accent2">
                    <a:lumMod val="50000"/>
                  </a:schemeClr>
                </a:solidFill>
                <a:hlinkClick r:id="rId2">
                  <a:extLst>
                    <a:ext uri="{A12FA001-AC4F-418D-AE19-62706E023703}">
                      <ahyp:hlinkClr xmlns:ahyp="http://schemas.microsoft.com/office/drawing/2018/hyperlinkcolor" val="tx"/>
                    </a:ext>
                  </a:extLst>
                </a:hlinkClick>
              </a:rPr>
              <a:t>/</a:t>
            </a:r>
            <a:endParaRPr lang="en-US" sz="2800" b="1" dirty="0">
              <a:solidFill>
                <a:schemeClr val="accent2">
                  <a:lumMod val="50000"/>
                </a:schemeClr>
              </a:solidFill>
            </a:endParaRPr>
          </a:p>
          <a:p>
            <a:r>
              <a:rPr lang="ro-RO" sz="2800" b="1" dirty="0">
                <a:solidFill>
                  <a:schemeClr val="accent2">
                    <a:lumMod val="50000"/>
                  </a:schemeClr>
                </a:solidFill>
                <a:hlinkClick r:id="rId3">
                  <a:extLst>
                    <a:ext uri="{A12FA001-AC4F-418D-AE19-62706E023703}">
                      <ahyp:hlinkClr xmlns:ahyp="http://schemas.microsoft.com/office/drawing/2018/hyperlinkcolor" val="tx"/>
                    </a:ext>
                  </a:extLst>
                </a:hlinkClick>
              </a:rPr>
              <a:t>https://patriarhia.ro/sectorul-teologic-educational-21/</a:t>
            </a:r>
            <a:endParaRPr lang="en-US" sz="2800" b="1" dirty="0">
              <a:solidFill>
                <a:schemeClr val="accent2">
                  <a:lumMod val="50000"/>
                </a:schemeClr>
              </a:solidFill>
            </a:endParaRPr>
          </a:p>
          <a:p>
            <a:endParaRPr lang="en-US" sz="2800" b="1" dirty="0">
              <a:solidFill>
                <a:srgbClr val="002060"/>
              </a:solidFill>
            </a:endParaRPr>
          </a:p>
          <a:p>
            <a:r>
              <a:rPr lang="en-US" sz="2800" b="1" dirty="0">
                <a:solidFill>
                  <a:srgbClr val="002060"/>
                </a:solidFill>
              </a:rPr>
              <a:t>https://basilica.ro/ </a:t>
            </a:r>
            <a:r>
              <a:rPr lang="en-US" sz="2800" dirty="0">
                <a:solidFill>
                  <a:srgbClr val="002060"/>
                </a:solidFill>
              </a:rPr>
              <a:t>- </a:t>
            </a:r>
            <a:r>
              <a:rPr lang="en-US" sz="2800" dirty="0" err="1">
                <a:solidFill>
                  <a:srgbClr val="002060"/>
                </a:solidFill>
              </a:rPr>
              <a:t>Agenția</a:t>
            </a:r>
            <a:r>
              <a:rPr lang="en-US" sz="2800" dirty="0">
                <a:solidFill>
                  <a:srgbClr val="002060"/>
                </a:solidFill>
              </a:rPr>
              <a:t> de </a:t>
            </a:r>
            <a:r>
              <a:rPr lang="en-US" sz="2800" dirty="0" err="1">
                <a:solidFill>
                  <a:srgbClr val="002060"/>
                </a:solidFill>
              </a:rPr>
              <a:t>știri</a:t>
            </a:r>
            <a:r>
              <a:rPr lang="en-US" sz="2800" dirty="0">
                <a:solidFill>
                  <a:srgbClr val="002060"/>
                </a:solidFill>
              </a:rPr>
              <a:t> a </a:t>
            </a:r>
            <a:r>
              <a:rPr lang="en-US" sz="2800" dirty="0" err="1">
                <a:solidFill>
                  <a:srgbClr val="002060"/>
                </a:solidFill>
              </a:rPr>
              <a:t>Patriarhiei</a:t>
            </a:r>
            <a:r>
              <a:rPr lang="en-US" sz="2800" dirty="0">
                <a:solidFill>
                  <a:srgbClr val="002060"/>
                </a:solidFill>
              </a:rPr>
              <a:t> </a:t>
            </a:r>
            <a:r>
              <a:rPr lang="en-US" sz="2800" dirty="0" err="1">
                <a:solidFill>
                  <a:srgbClr val="002060"/>
                </a:solidFill>
              </a:rPr>
              <a:t>Române</a:t>
            </a:r>
            <a:endParaRPr lang="ro-RO" sz="2800" dirty="0">
              <a:solidFill>
                <a:srgbClr val="002060"/>
              </a:solidFill>
            </a:endParaRPr>
          </a:p>
          <a:p>
            <a:endParaRPr lang="ro-RO" sz="2800" dirty="0">
              <a:solidFill>
                <a:srgbClr val="002060"/>
              </a:solidFill>
            </a:endParaRPr>
          </a:p>
          <a:p>
            <a:r>
              <a:rPr lang="en-US" sz="2800" b="1" dirty="0">
                <a:solidFill>
                  <a:srgbClr val="002060"/>
                </a:solidFill>
              </a:rPr>
              <a:t>https://ziarullumina.ro/ </a:t>
            </a:r>
            <a:r>
              <a:rPr lang="en-US" sz="2800" dirty="0">
                <a:solidFill>
                  <a:srgbClr val="002060"/>
                </a:solidFill>
              </a:rPr>
              <a:t>- cu </a:t>
            </a:r>
            <a:r>
              <a:rPr lang="ro-RO" sz="2800" dirty="0">
                <a:solidFill>
                  <a:srgbClr val="002060"/>
                </a:solidFill>
              </a:rPr>
              <a:t>suplimentul săptămânal </a:t>
            </a:r>
            <a:r>
              <a:rPr lang="en-US" sz="2800" b="1" dirty="0">
                <a:solidFill>
                  <a:srgbClr val="002060"/>
                </a:solidFill>
              </a:rPr>
              <a:t>Lumina </a:t>
            </a:r>
            <a:r>
              <a:rPr lang="en-US" sz="2800" b="1" dirty="0" err="1">
                <a:solidFill>
                  <a:srgbClr val="002060"/>
                </a:solidFill>
              </a:rPr>
              <a:t>educație</a:t>
            </a:r>
            <a:r>
              <a:rPr lang="ro-RO" sz="2800" b="1" dirty="0">
                <a:solidFill>
                  <a:srgbClr val="002060"/>
                </a:solidFill>
              </a:rPr>
              <a:t>i</a:t>
            </a:r>
            <a:endParaRPr lang="ro-RO" sz="2800" dirty="0">
              <a:solidFill>
                <a:srgbClr val="002060"/>
              </a:solidFill>
            </a:endParaRPr>
          </a:p>
          <a:p>
            <a:endParaRPr lang="en-US" sz="2800" dirty="0">
              <a:solidFill>
                <a:srgbClr val="002060"/>
              </a:solidFill>
            </a:endParaRPr>
          </a:p>
          <a:p>
            <a:r>
              <a:rPr lang="en-US" sz="2800" b="1" dirty="0">
                <a:solidFill>
                  <a:srgbClr val="002060"/>
                </a:solidFill>
              </a:rPr>
              <a:t>https://doxologia.ro/, </a:t>
            </a:r>
            <a:r>
              <a:rPr lang="en-US" sz="2800" dirty="0">
                <a:solidFill>
                  <a:srgbClr val="002060"/>
                </a:solidFill>
              </a:rPr>
              <a:t>portal </a:t>
            </a:r>
            <a:r>
              <a:rPr lang="en-US" sz="2800" dirty="0" err="1">
                <a:solidFill>
                  <a:srgbClr val="002060"/>
                </a:solidFill>
              </a:rPr>
              <a:t>ortodox</a:t>
            </a:r>
            <a:endParaRPr lang="en-US" sz="2800" dirty="0">
              <a:solidFill>
                <a:srgbClr val="002060"/>
              </a:solidFill>
            </a:endParaRPr>
          </a:p>
        </p:txBody>
      </p:sp>
    </p:spTree>
    <p:extLst>
      <p:ext uri="{BB962C8B-B14F-4D97-AF65-F5344CB8AC3E}">
        <p14:creationId xmlns:p14="http://schemas.microsoft.com/office/powerpoint/2010/main" val="1806681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FD96B-2A87-6917-89DD-A4B0B8F4F317}"/>
              </a:ext>
            </a:extLst>
          </p:cNvPr>
          <p:cNvSpPr txBox="1"/>
          <p:nvPr/>
        </p:nvSpPr>
        <p:spPr>
          <a:xfrm>
            <a:off x="471054" y="428178"/>
            <a:ext cx="11720946" cy="6001643"/>
          </a:xfrm>
          <a:prstGeom prst="rect">
            <a:avLst/>
          </a:prstGeom>
          <a:noFill/>
        </p:spPr>
        <p:txBody>
          <a:bodyPr wrap="square">
            <a:spAutoFit/>
          </a:bodyPr>
          <a:lstStyle/>
          <a:p>
            <a:pPr marL="0" indent="0">
              <a:buNone/>
            </a:pPr>
            <a:r>
              <a:rPr lang="en-US" sz="2400" dirty="0">
                <a:solidFill>
                  <a:srgbClr val="FF0000"/>
                </a:solidFill>
                <a:hlinkClick r:id="rId2">
                  <a:extLst>
                    <a:ext uri="{A12FA001-AC4F-418D-AE19-62706E023703}">
                      <ahyp:hlinkClr xmlns:ahyp="http://schemas.microsoft.com/office/drawing/2018/hyperlinkcolor" val="tx"/>
                    </a:ext>
                  </a:extLst>
                </a:hlinkClick>
              </a:rPr>
              <a:t>DISCIPLINE O</a:t>
            </a:r>
            <a:r>
              <a:rPr lang="ro-RO" sz="2400" dirty="0">
                <a:solidFill>
                  <a:srgbClr val="FF0000"/>
                </a:solidFill>
                <a:hlinkClick r:id="rId2">
                  <a:extLst>
                    <a:ext uri="{A12FA001-AC4F-418D-AE19-62706E023703}">
                      <ahyp:hlinkClr xmlns:ahyp="http://schemas.microsoft.com/office/drawing/2018/hyperlinkcolor" val="tx"/>
                    </a:ext>
                  </a:extLst>
                </a:hlinkClick>
              </a:rPr>
              <a:t>PȚ</a:t>
            </a:r>
            <a:r>
              <a:rPr lang="en-US" sz="2400" dirty="0">
                <a:solidFill>
                  <a:srgbClr val="FF0000"/>
                </a:solidFill>
                <a:hlinkClick r:id="rId2">
                  <a:extLst>
                    <a:ext uri="{A12FA001-AC4F-418D-AE19-62706E023703}">
                      <ahyp:hlinkClr xmlns:ahyp="http://schemas.microsoft.com/office/drawing/2018/hyperlinkcolor" val="tx"/>
                    </a:ext>
                  </a:extLst>
                </a:hlinkClick>
              </a:rPr>
              <a:t>IONALE</a:t>
            </a:r>
          </a:p>
          <a:p>
            <a:pPr marL="0" indent="0">
              <a:buNone/>
            </a:pPr>
            <a:r>
              <a:rPr lang="en-US" sz="2400" dirty="0">
                <a:solidFill>
                  <a:srgbClr val="3FCDE7"/>
                </a:solidFill>
                <a:hlinkClick r:id="rId2">
                  <a:extLst>
                    <a:ext uri="{A12FA001-AC4F-418D-AE19-62706E023703}">
                      <ahyp:hlinkClr xmlns:ahyp="http://schemas.microsoft.com/office/drawing/2018/hyperlinkcolor" val="tx"/>
                    </a:ext>
                  </a:extLst>
                </a:hlinkClick>
              </a:rPr>
              <a:t>https://programe.ise.ro/Actuale/Programeinvigoare.aspx</a:t>
            </a:r>
            <a:r>
              <a:rPr lang="en-US" sz="2400" dirty="0"/>
              <a:t> </a:t>
            </a:r>
          </a:p>
          <a:p>
            <a:pPr>
              <a:buFontTx/>
              <a:buChar char="-"/>
            </a:pPr>
            <a:r>
              <a:rPr lang="en-US" sz="2400" b="1" u="sng" dirty="0" err="1"/>
              <a:t>Pregătiți</a:t>
            </a:r>
            <a:r>
              <a:rPr lang="en-US" sz="2400" b="1" u="sng" dirty="0"/>
              <a:t> </a:t>
            </a:r>
            <a:r>
              <a:rPr lang="en-US" sz="2400" b="1" u="sng" dirty="0" err="1"/>
              <a:t>pentru</a:t>
            </a:r>
            <a:r>
              <a:rPr lang="en-US" sz="2400" b="1" u="sng" dirty="0"/>
              <a:t> </a:t>
            </a:r>
            <a:r>
              <a:rPr lang="en-US" sz="2400" b="1" u="sng" dirty="0" err="1"/>
              <a:t>viață</a:t>
            </a:r>
            <a:r>
              <a:rPr lang="en-US" sz="2400" b="1" u="sng" dirty="0"/>
              <a:t>. </a:t>
            </a:r>
            <a:r>
              <a:rPr lang="en-US" sz="2400" b="1" dirty="0" err="1"/>
              <a:t>Educatie</a:t>
            </a:r>
            <a:r>
              <a:rPr lang="en-US" sz="2400" b="1" dirty="0"/>
              <a:t> </a:t>
            </a:r>
            <a:r>
              <a:rPr lang="en-US" sz="2400" b="1" dirty="0" err="1"/>
              <a:t>pentru</a:t>
            </a:r>
            <a:r>
              <a:rPr lang="en-US" sz="2400" b="1" dirty="0"/>
              <a:t> </a:t>
            </a:r>
            <a:r>
              <a:rPr lang="en-US" sz="2400" b="1" dirty="0" err="1"/>
              <a:t>viață</a:t>
            </a:r>
            <a:r>
              <a:rPr lang="en-US" sz="2400" b="1" dirty="0"/>
              <a:t> </a:t>
            </a:r>
            <a:r>
              <a:rPr lang="en-US" sz="2400" b="1" dirty="0" err="1"/>
              <a:t>și</a:t>
            </a:r>
            <a:r>
              <a:rPr lang="en-US" sz="2400" b="1" dirty="0"/>
              <a:t> </a:t>
            </a:r>
            <a:r>
              <a:rPr lang="en-US" sz="2400" b="1" dirty="0" err="1"/>
              <a:t>comunitate</a:t>
            </a:r>
            <a:r>
              <a:rPr lang="en-US" sz="2400" b="1" dirty="0"/>
              <a:t>, Anexa1 la O.M. nr. 5863/28.12.2017- </a:t>
            </a:r>
            <a:r>
              <a:rPr lang="en-US" sz="2400" b="1" dirty="0" err="1"/>
              <a:t>primar</a:t>
            </a:r>
            <a:r>
              <a:rPr lang="en-US" sz="2400" b="1" dirty="0"/>
              <a:t> </a:t>
            </a:r>
            <a:r>
              <a:rPr lang="en-US" sz="2400" b="1" dirty="0" err="1"/>
              <a:t>și</a:t>
            </a:r>
            <a:r>
              <a:rPr lang="en-US" sz="2400" b="1" dirty="0"/>
              <a:t>  </a:t>
            </a:r>
            <a:r>
              <a:rPr lang="en-US" sz="2400" b="1" dirty="0" err="1"/>
              <a:t>gimnaziu</a:t>
            </a:r>
            <a:endParaRPr lang="en-US" sz="2400" b="1" dirty="0"/>
          </a:p>
          <a:p>
            <a:pPr>
              <a:buFontTx/>
              <a:buChar char="-"/>
            </a:pPr>
            <a:r>
              <a:rPr lang="en-US" sz="2400" b="1" dirty="0">
                <a:hlinkClick r:id="rId3"/>
              </a:rPr>
              <a:t>http://programe.ise.ro/Portals/1/Curriculum/2018-progr/PRIM/Pregatiti%20pentru%20viata_Clasele%200-IV_opt.pdf</a:t>
            </a:r>
            <a:r>
              <a:rPr lang="en-US" sz="2400" b="1" dirty="0"/>
              <a:t> </a:t>
            </a:r>
          </a:p>
          <a:p>
            <a:pPr>
              <a:buFontTx/>
              <a:buChar char="-"/>
            </a:pPr>
            <a:r>
              <a:rPr lang="en-US" sz="2400" b="1" dirty="0">
                <a:hlinkClick r:id="rId4"/>
              </a:rPr>
              <a:t>http://programe.ise.ro/Portals/1/Curriculum/2018-progr/GIMN/Pregatiti%20pentru%20viata_Clasele%20V-VIII_opt.pdf</a:t>
            </a:r>
            <a:r>
              <a:rPr lang="en-US" sz="2400" b="1" dirty="0"/>
              <a:t> </a:t>
            </a:r>
          </a:p>
          <a:p>
            <a:pPr>
              <a:buFontTx/>
              <a:buChar char="-"/>
            </a:pPr>
            <a:r>
              <a:rPr lang="en-US" sz="2400" b="1" u="sng" dirty="0"/>
              <a:t>Mai </a:t>
            </a:r>
            <a:r>
              <a:rPr lang="en-US" sz="2400" b="1" u="sng" dirty="0" err="1"/>
              <a:t>întâi</a:t>
            </a:r>
            <a:r>
              <a:rPr lang="en-US" sz="2400" b="1" u="sng" dirty="0"/>
              <a:t>  </a:t>
            </a:r>
            <a:r>
              <a:rPr lang="en-US" sz="2400" b="1" u="sng" dirty="0" err="1"/>
              <a:t>caracterul</a:t>
            </a:r>
            <a:r>
              <a:rPr lang="en-US" sz="2400" b="1" dirty="0"/>
              <a:t>, </a:t>
            </a:r>
            <a:r>
              <a:rPr lang="en-US" sz="2400" b="1" dirty="0" err="1"/>
              <a:t>Anexa</a:t>
            </a:r>
            <a:r>
              <a:rPr lang="en-US" sz="2400" b="1" dirty="0"/>
              <a:t> 2 la O.M. nr 5864/28.12.2017  - </a:t>
            </a:r>
            <a:r>
              <a:rPr lang="en-US" sz="2400" b="1" dirty="0" err="1"/>
              <a:t>primar</a:t>
            </a:r>
            <a:r>
              <a:rPr lang="en-US" sz="2400" b="1" dirty="0"/>
              <a:t> </a:t>
            </a:r>
            <a:r>
              <a:rPr lang="en-US" sz="2400" b="1" dirty="0" err="1"/>
              <a:t>și</a:t>
            </a:r>
            <a:r>
              <a:rPr lang="en-US" sz="2400" b="1" dirty="0"/>
              <a:t> </a:t>
            </a:r>
            <a:r>
              <a:rPr lang="en-US" sz="2400" b="1" dirty="0" err="1"/>
              <a:t>gimnaziu</a:t>
            </a:r>
            <a:endParaRPr lang="en-US" sz="2400" b="1" dirty="0"/>
          </a:p>
          <a:p>
            <a:pPr>
              <a:buFontTx/>
              <a:buChar char="-"/>
            </a:pPr>
            <a:r>
              <a:rPr lang="en-US" sz="2400" b="1" dirty="0">
                <a:hlinkClick r:id="rId5"/>
              </a:rPr>
              <a:t>http://programe.ise.ro/Portals/1/Curriculum/2018-progr/PRIM/Mai_intai_caracterul_inv%20primar.pdf</a:t>
            </a:r>
            <a:r>
              <a:rPr lang="en-US" sz="2400" b="1" dirty="0"/>
              <a:t> </a:t>
            </a:r>
          </a:p>
          <a:p>
            <a:pPr>
              <a:buFontTx/>
              <a:buChar char="-"/>
            </a:pPr>
            <a:r>
              <a:rPr lang="en-US" sz="2400" b="1" dirty="0">
                <a:hlinkClick r:id="rId6"/>
              </a:rPr>
              <a:t>http://programe.ise.ro/Portals/1/Curriculum/2018-progr/GIMN/Mai_intai_caracterul_inv.%20gimnazial.pdf</a:t>
            </a:r>
            <a:r>
              <a:rPr lang="en-US" sz="2400" b="1" dirty="0"/>
              <a:t> </a:t>
            </a:r>
          </a:p>
          <a:p>
            <a:pPr>
              <a:buFontTx/>
              <a:buChar char="-"/>
            </a:pPr>
            <a:r>
              <a:rPr lang="en-US" sz="2400" b="1" u="sng" dirty="0" err="1"/>
              <a:t>Adolescență</a:t>
            </a:r>
            <a:r>
              <a:rPr lang="en-US" sz="2400" b="1" u="sng" dirty="0"/>
              <a:t> </a:t>
            </a:r>
            <a:r>
              <a:rPr lang="en-US" sz="2400" b="1" u="sng" dirty="0" err="1"/>
              <a:t>și</a:t>
            </a:r>
            <a:r>
              <a:rPr lang="en-US" sz="2400" b="1" u="sng" dirty="0"/>
              <a:t>  </a:t>
            </a:r>
            <a:r>
              <a:rPr lang="en-US" sz="2400" b="1" u="sng" dirty="0" err="1"/>
              <a:t>autocunoaștere</a:t>
            </a:r>
            <a:r>
              <a:rPr lang="en-US" sz="2400" b="1" dirty="0"/>
              <a:t>, </a:t>
            </a:r>
            <a:r>
              <a:rPr lang="en-US" sz="2400" b="1" dirty="0" err="1"/>
              <a:t>Anexa</a:t>
            </a:r>
            <a:r>
              <a:rPr lang="en-US" sz="2400" b="1" dirty="0"/>
              <a:t> 3 la O.M. nr . 5638/11.12.2017 – </a:t>
            </a:r>
            <a:r>
              <a:rPr lang="en-US" sz="2400" b="1" dirty="0" err="1"/>
              <a:t>liceu</a:t>
            </a:r>
            <a:endParaRPr lang="en-US" sz="2400" b="1" dirty="0"/>
          </a:p>
          <a:p>
            <a:pPr>
              <a:buFontTx/>
              <a:buChar char="-"/>
            </a:pPr>
            <a:r>
              <a:rPr lang="en-US" sz="2400" b="1" dirty="0">
                <a:hlinkClick r:id="rId7"/>
              </a:rPr>
              <a:t>http://programe.ise.ro/Portals/1/Curriculum/2018-progr/LIC/Adolescenta%20si%20autocunoasterea_final.pdf</a:t>
            </a:r>
            <a:r>
              <a:rPr lang="en-US" sz="2400" b="1" dirty="0"/>
              <a:t> </a:t>
            </a:r>
          </a:p>
        </p:txBody>
      </p:sp>
    </p:spTree>
    <p:extLst>
      <p:ext uri="{BB962C8B-B14F-4D97-AF65-F5344CB8AC3E}">
        <p14:creationId xmlns:p14="http://schemas.microsoft.com/office/powerpoint/2010/main" val="56840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03D259F-1C18-932B-25CF-9E1E5A82DC06}"/>
              </a:ext>
            </a:extLst>
          </p:cNvPr>
          <p:cNvSpPr txBox="1">
            <a:spLocks/>
          </p:cNvSpPr>
          <p:nvPr/>
        </p:nvSpPr>
        <p:spPr>
          <a:xfrm>
            <a:off x="498764" y="299258"/>
            <a:ext cx="11405061" cy="635092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ro-RO" sz="2600" dirty="0">
              <a:solidFill>
                <a:srgbClr val="FF0000"/>
              </a:solidFill>
            </a:endParaRPr>
          </a:p>
          <a:p>
            <a:pPr marL="0" indent="0">
              <a:buNone/>
            </a:pPr>
            <a:r>
              <a:rPr lang="en-US" sz="2600" dirty="0" err="1">
                <a:solidFill>
                  <a:srgbClr val="FF0000"/>
                </a:solidFill>
              </a:rPr>
              <a:t>Calendarul</a:t>
            </a:r>
            <a:r>
              <a:rPr lang="en-US" sz="2600" dirty="0">
                <a:solidFill>
                  <a:srgbClr val="FF0000"/>
                </a:solidFill>
              </a:rPr>
              <a:t> </a:t>
            </a:r>
            <a:r>
              <a:rPr lang="en-US" sz="2600" dirty="0" err="1">
                <a:solidFill>
                  <a:srgbClr val="FF0000"/>
                </a:solidFill>
              </a:rPr>
              <a:t>Evaluarea</a:t>
            </a:r>
            <a:r>
              <a:rPr lang="en-US" sz="2600" dirty="0">
                <a:solidFill>
                  <a:srgbClr val="FF0000"/>
                </a:solidFill>
              </a:rPr>
              <a:t> </a:t>
            </a:r>
            <a:r>
              <a:rPr lang="en-US" sz="2600" dirty="0" err="1">
                <a:solidFill>
                  <a:srgbClr val="FF0000"/>
                </a:solidFill>
              </a:rPr>
              <a:t>Națională</a:t>
            </a:r>
            <a:r>
              <a:rPr lang="en-US" sz="2600" dirty="0">
                <a:solidFill>
                  <a:srgbClr val="FF0000"/>
                </a:solidFill>
              </a:rPr>
              <a:t> de la </a:t>
            </a:r>
            <a:r>
              <a:rPr lang="en-US" sz="2600" dirty="0" err="1">
                <a:solidFill>
                  <a:srgbClr val="FF0000"/>
                </a:solidFill>
              </a:rPr>
              <a:t>finalul</a:t>
            </a:r>
            <a:r>
              <a:rPr lang="en-US" sz="2600" dirty="0">
                <a:solidFill>
                  <a:srgbClr val="FF0000"/>
                </a:solidFill>
              </a:rPr>
              <a:t> </a:t>
            </a:r>
            <a:r>
              <a:rPr lang="en-US" sz="2600" dirty="0" err="1">
                <a:solidFill>
                  <a:srgbClr val="FF0000"/>
                </a:solidFill>
              </a:rPr>
              <a:t>clasei</a:t>
            </a:r>
            <a:r>
              <a:rPr lang="en-US" sz="2600" dirty="0">
                <a:solidFill>
                  <a:srgbClr val="FF0000"/>
                </a:solidFill>
              </a:rPr>
              <a:t> a VIII-a 2024:</a:t>
            </a:r>
          </a:p>
          <a:p>
            <a:r>
              <a:rPr lang="en-US" sz="2600" b="1" dirty="0">
                <a:solidFill>
                  <a:srgbClr val="002060"/>
                </a:solidFill>
              </a:rPr>
              <a:t>11 – 14 </a:t>
            </a:r>
            <a:r>
              <a:rPr lang="en-US" sz="2600" b="1" dirty="0" err="1">
                <a:solidFill>
                  <a:srgbClr val="002060"/>
                </a:solidFill>
              </a:rPr>
              <a:t>iunie</a:t>
            </a:r>
            <a:r>
              <a:rPr lang="en-US" sz="2600" b="1" dirty="0">
                <a:solidFill>
                  <a:srgbClr val="002060"/>
                </a:solidFill>
              </a:rPr>
              <a:t> 2024:</a:t>
            </a:r>
            <a:r>
              <a:rPr lang="en-US" sz="2600" dirty="0">
                <a:solidFill>
                  <a:srgbClr val="002060"/>
                </a:solidFill>
              </a:rPr>
              <a:t> </a:t>
            </a:r>
            <a:r>
              <a:rPr lang="en-US" sz="2600" dirty="0" err="1">
                <a:solidFill>
                  <a:srgbClr val="002060"/>
                </a:solidFill>
              </a:rPr>
              <a:t>Înscrierea</a:t>
            </a:r>
            <a:r>
              <a:rPr lang="en-US" sz="2600" dirty="0">
                <a:solidFill>
                  <a:srgbClr val="002060"/>
                </a:solidFill>
              </a:rPr>
              <a:t> la </a:t>
            </a:r>
            <a:r>
              <a:rPr lang="en-US" sz="2600" dirty="0" err="1">
                <a:solidFill>
                  <a:srgbClr val="002060"/>
                </a:solidFill>
              </a:rPr>
              <a:t>Evaluarea</a:t>
            </a:r>
            <a:r>
              <a:rPr lang="en-US" sz="2600" dirty="0">
                <a:solidFill>
                  <a:srgbClr val="002060"/>
                </a:solidFill>
              </a:rPr>
              <a:t> </a:t>
            </a:r>
            <a:r>
              <a:rPr lang="en-US" sz="2600" dirty="0" err="1">
                <a:solidFill>
                  <a:srgbClr val="002060"/>
                </a:solidFill>
              </a:rPr>
              <a:t>Națională</a:t>
            </a:r>
            <a:endParaRPr lang="en-US" sz="2600" dirty="0">
              <a:solidFill>
                <a:srgbClr val="002060"/>
              </a:solidFill>
            </a:endParaRPr>
          </a:p>
          <a:p>
            <a:r>
              <a:rPr lang="en-US" sz="2600" b="1" dirty="0">
                <a:solidFill>
                  <a:srgbClr val="002060"/>
                </a:solidFill>
              </a:rPr>
              <a:t>14 </a:t>
            </a:r>
            <a:r>
              <a:rPr lang="en-US" sz="2600" b="1" dirty="0" err="1">
                <a:solidFill>
                  <a:srgbClr val="002060"/>
                </a:solidFill>
              </a:rPr>
              <a:t>iunie</a:t>
            </a:r>
            <a:r>
              <a:rPr lang="en-US" sz="2600" b="1" dirty="0">
                <a:solidFill>
                  <a:srgbClr val="002060"/>
                </a:solidFill>
              </a:rPr>
              <a:t> 2024:</a:t>
            </a:r>
            <a:r>
              <a:rPr lang="en-US" sz="2600" dirty="0">
                <a:solidFill>
                  <a:srgbClr val="002060"/>
                </a:solidFill>
              </a:rPr>
              <a:t> </a:t>
            </a:r>
            <a:r>
              <a:rPr lang="en-US" sz="2600" dirty="0" err="1">
                <a:solidFill>
                  <a:srgbClr val="002060"/>
                </a:solidFill>
              </a:rPr>
              <a:t>Încheierea</a:t>
            </a:r>
            <a:r>
              <a:rPr lang="en-US" sz="2600" dirty="0">
                <a:solidFill>
                  <a:srgbClr val="002060"/>
                </a:solidFill>
              </a:rPr>
              <a:t> </a:t>
            </a:r>
            <a:r>
              <a:rPr lang="en-US" sz="2600" dirty="0" err="1">
                <a:solidFill>
                  <a:srgbClr val="002060"/>
                </a:solidFill>
              </a:rPr>
              <a:t>cursurilor</a:t>
            </a:r>
            <a:r>
              <a:rPr lang="en-US" sz="2600" dirty="0">
                <a:solidFill>
                  <a:srgbClr val="002060"/>
                </a:solidFill>
              </a:rPr>
              <a:t> </a:t>
            </a:r>
            <a:r>
              <a:rPr lang="en-US" sz="2600" dirty="0" err="1">
                <a:solidFill>
                  <a:srgbClr val="002060"/>
                </a:solidFill>
              </a:rPr>
              <a:t>pentru</a:t>
            </a:r>
            <a:r>
              <a:rPr lang="en-US" sz="2600" dirty="0">
                <a:solidFill>
                  <a:srgbClr val="002060"/>
                </a:solidFill>
              </a:rPr>
              <a:t> </a:t>
            </a:r>
            <a:r>
              <a:rPr lang="en-US" sz="2600" dirty="0" err="1">
                <a:solidFill>
                  <a:srgbClr val="002060"/>
                </a:solidFill>
              </a:rPr>
              <a:t>elevii</a:t>
            </a:r>
            <a:r>
              <a:rPr lang="en-US" sz="2600" dirty="0">
                <a:solidFill>
                  <a:srgbClr val="002060"/>
                </a:solidFill>
              </a:rPr>
              <a:t> de </a:t>
            </a:r>
            <a:r>
              <a:rPr lang="en-US" sz="2600" dirty="0" err="1">
                <a:solidFill>
                  <a:srgbClr val="002060"/>
                </a:solidFill>
              </a:rPr>
              <a:t>clasa</a:t>
            </a:r>
            <a:r>
              <a:rPr lang="en-US" sz="2600" dirty="0">
                <a:solidFill>
                  <a:srgbClr val="002060"/>
                </a:solidFill>
              </a:rPr>
              <a:t> a VIII-a</a:t>
            </a:r>
          </a:p>
          <a:p>
            <a:r>
              <a:rPr lang="en-US" sz="2600" b="1" dirty="0">
                <a:solidFill>
                  <a:srgbClr val="002060"/>
                </a:solidFill>
              </a:rPr>
              <a:t>25 </a:t>
            </a:r>
            <a:r>
              <a:rPr lang="en-US" sz="2600" b="1" dirty="0" err="1">
                <a:solidFill>
                  <a:srgbClr val="002060"/>
                </a:solidFill>
              </a:rPr>
              <a:t>iunie</a:t>
            </a:r>
            <a:r>
              <a:rPr lang="en-US" sz="2600" b="1" dirty="0">
                <a:solidFill>
                  <a:srgbClr val="002060"/>
                </a:solidFill>
              </a:rPr>
              <a:t> 2024</a:t>
            </a:r>
            <a:r>
              <a:rPr lang="en-US" sz="2600" dirty="0">
                <a:solidFill>
                  <a:srgbClr val="002060"/>
                </a:solidFill>
              </a:rPr>
              <a:t> – </a:t>
            </a:r>
            <a:r>
              <a:rPr lang="en-US" sz="2600" dirty="0" err="1">
                <a:solidFill>
                  <a:srgbClr val="002060"/>
                </a:solidFill>
              </a:rPr>
              <a:t>Proba</a:t>
            </a:r>
            <a:r>
              <a:rPr lang="en-US" sz="2600" dirty="0">
                <a:solidFill>
                  <a:srgbClr val="002060"/>
                </a:solidFill>
              </a:rPr>
              <a:t> </a:t>
            </a:r>
            <a:r>
              <a:rPr lang="en-US" sz="2600" dirty="0" err="1">
                <a:solidFill>
                  <a:srgbClr val="002060"/>
                </a:solidFill>
              </a:rPr>
              <a:t>scrisă</a:t>
            </a:r>
            <a:r>
              <a:rPr lang="en-US" sz="2600" dirty="0">
                <a:solidFill>
                  <a:srgbClr val="002060"/>
                </a:solidFill>
              </a:rPr>
              <a:t> la </a:t>
            </a:r>
            <a:r>
              <a:rPr lang="en-US" sz="2600" dirty="0" err="1">
                <a:solidFill>
                  <a:srgbClr val="002060"/>
                </a:solidFill>
              </a:rPr>
              <a:t>Limba</a:t>
            </a:r>
            <a:r>
              <a:rPr lang="en-US" sz="2600" dirty="0">
                <a:solidFill>
                  <a:srgbClr val="002060"/>
                </a:solidFill>
              </a:rPr>
              <a:t> </a:t>
            </a:r>
            <a:r>
              <a:rPr lang="en-US" sz="2600" dirty="0" err="1">
                <a:solidFill>
                  <a:srgbClr val="002060"/>
                </a:solidFill>
              </a:rPr>
              <a:t>română</a:t>
            </a:r>
            <a:endParaRPr lang="en-US" sz="2600" dirty="0">
              <a:solidFill>
                <a:srgbClr val="002060"/>
              </a:solidFill>
            </a:endParaRPr>
          </a:p>
          <a:p>
            <a:r>
              <a:rPr lang="en-US" sz="2600" b="1" dirty="0">
                <a:solidFill>
                  <a:srgbClr val="002060"/>
                </a:solidFill>
              </a:rPr>
              <a:t>27 </a:t>
            </a:r>
            <a:r>
              <a:rPr lang="en-US" sz="2600" b="1" dirty="0" err="1">
                <a:solidFill>
                  <a:srgbClr val="002060"/>
                </a:solidFill>
              </a:rPr>
              <a:t>iunie</a:t>
            </a:r>
            <a:r>
              <a:rPr lang="en-US" sz="2600" b="1" dirty="0">
                <a:solidFill>
                  <a:srgbClr val="002060"/>
                </a:solidFill>
              </a:rPr>
              <a:t> 2024</a:t>
            </a:r>
            <a:r>
              <a:rPr lang="en-US" sz="2600" dirty="0">
                <a:solidFill>
                  <a:srgbClr val="002060"/>
                </a:solidFill>
              </a:rPr>
              <a:t> – </a:t>
            </a:r>
            <a:r>
              <a:rPr lang="en-US" sz="2600" dirty="0" err="1">
                <a:solidFill>
                  <a:srgbClr val="002060"/>
                </a:solidFill>
              </a:rPr>
              <a:t>Proba</a:t>
            </a:r>
            <a:r>
              <a:rPr lang="en-US" sz="2600" dirty="0">
                <a:solidFill>
                  <a:srgbClr val="002060"/>
                </a:solidFill>
              </a:rPr>
              <a:t> </a:t>
            </a:r>
            <a:r>
              <a:rPr lang="en-US" sz="2600" dirty="0" err="1">
                <a:solidFill>
                  <a:srgbClr val="002060"/>
                </a:solidFill>
              </a:rPr>
              <a:t>scrisă</a:t>
            </a:r>
            <a:r>
              <a:rPr lang="en-US" sz="2600" dirty="0">
                <a:solidFill>
                  <a:srgbClr val="002060"/>
                </a:solidFill>
              </a:rPr>
              <a:t> la </a:t>
            </a:r>
            <a:r>
              <a:rPr lang="en-US" sz="2600" dirty="0" err="1">
                <a:solidFill>
                  <a:srgbClr val="002060"/>
                </a:solidFill>
              </a:rPr>
              <a:t>Matematică</a:t>
            </a:r>
            <a:endParaRPr lang="en-US" sz="2600" dirty="0">
              <a:solidFill>
                <a:srgbClr val="002060"/>
              </a:solidFill>
            </a:endParaRPr>
          </a:p>
          <a:p>
            <a:r>
              <a:rPr lang="en-US" sz="2600" b="1" dirty="0">
                <a:solidFill>
                  <a:srgbClr val="002060"/>
                </a:solidFill>
              </a:rPr>
              <a:t>28 </a:t>
            </a:r>
            <a:r>
              <a:rPr lang="en-US" sz="2600" b="1" dirty="0" err="1">
                <a:solidFill>
                  <a:srgbClr val="002060"/>
                </a:solidFill>
              </a:rPr>
              <a:t>iunie</a:t>
            </a:r>
            <a:r>
              <a:rPr lang="en-US" sz="2600" b="1" dirty="0">
                <a:solidFill>
                  <a:srgbClr val="002060"/>
                </a:solidFill>
              </a:rPr>
              <a:t> 2024</a:t>
            </a:r>
            <a:r>
              <a:rPr lang="en-US" sz="2600" dirty="0">
                <a:solidFill>
                  <a:srgbClr val="002060"/>
                </a:solidFill>
              </a:rPr>
              <a:t> – </a:t>
            </a:r>
            <a:r>
              <a:rPr lang="en-US" sz="2600" dirty="0" err="1">
                <a:solidFill>
                  <a:srgbClr val="002060"/>
                </a:solidFill>
              </a:rPr>
              <a:t>Proba</a:t>
            </a:r>
            <a:r>
              <a:rPr lang="en-US" sz="2600" dirty="0">
                <a:solidFill>
                  <a:srgbClr val="002060"/>
                </a:solidFill>
              </a:rPr>
              <a:t> </a:t>
            </a:r>
            <a:r>
              <a:rPr lang="en-US" sz="2600" dirty="0" err="1">
                <a:solidFill>
                  <a:srgbClr val="002060"/>
                </a:solidFill>
              </a:rPr>
              <a:t>scrisă</a:t>
            </a:r>
            <a:r>
              <a:rPr lang="en-US" sz="2600" dirty="0">
                <a:solidFill>
                  <a:srgbClr val="002060"/>
                </a:solidFill>
              </a:rPr>
              <a:t> la </a:t>
            </a:r>
            <a:r>
              <a:rPr lang="en-US" sz="2600" dirty="0" err="1">
                <a:solidFill>
                  <a:srgbClr val="002060"/>
                </a:solidFill>
              </a:rPr>
              <a:t>Limba</a:t>
            </a:r>
            <a:r>
              <a:rPr lang="en-US" sz="2600" dirty="0">
                <a:solidFill>
                  <a:srgbClr val="002060"/>
                </a:solidFill>
              </a:rPr>
              <a:t> </a:t>
            </a:r>
            <a:r>
              <a:rPr lang="en-US" sz="2600" dirty="0" err="1">
                <a:solidFill>
                  <a:srgbClr val="002060"/>
                </a:solidFill>
              </a:rPr>
              <a:t>maternă</a:t>
            </a:r>
            <a:endParaRPr lang="en-US" sz="2600" dirty="0">
              <a:solidFill>
                <a:srgbClr val="002060"/>
              </a:solidFill>
            </a:endParaRPr>
          </a:p>
          <a:p>
            <a:r>
              <a:rPr lang="en-US" sz="2600" b="1" dirty="0">
                <a:solidFill>
                  <a:srgbClr val="002060"/>
                </a:solidFill>
              </a:rPr>
              <a:t>3 </a:t>
            </a:r>
            <a:r>
              <a:rPr lang="en-US" sz="2600" b="1" dirty="0" err="1">
                <a:solidFill>
                  <a:srgbClr val="002060"/>
                </a:solidFill>
              </a:rPr>
              <a:t>iulie</a:t>
            </a:r>
            <a:r>
              <a:rPr lang="en-US" sz="2600" b="1" dirty="0">
                <a:solidFill>
                  <a:srgbClr val="002060"/>
                </a:solidFill>
              </a:rPr>
              <a:t> 2024</a:t>
            </a:r>
            <a:r>
              <a:rPr lang="en-US" sz="2600" dirty="0">
                <a:solidFill>
                  <a:srgbClr val="002060"/>
                </a:solidFill>
              </a:rPr>
              <a:t> – </a:t>
            </a:r>
            <a:r>
              <a:rPr lang="en-US" sz="2600" dirty="0" err="1">
                <a:solidFill>
                  <a:srgbClr val="002060"/>
                </a:solidFill>
              </a:rPr>
              <a:t>Afișarea</a:t>
            </a:r>
            <a:r>
              <a:rPr lang="en-US" sz="2600" dirty="0">
                <a:solidFill>
                  <a:srgbClr val="002060"/>
                </a:solidFill>
              </a:rPr>
              <a:t> </a:t>
            </a:r>
            <a:r>
              <a:rPr lang="en-US" sz="2600" dirty="0" err="1">
                <a:solidFill>
                  <a:srgbClr val="002060"/>
                </a:solidFill>
              </a:rPr>
              <a:t>rezultatelor</a:t>
            </a:r>
            <a:r>
              <a:rPr lang="en-US" sz="2600" dirty="0">
                <a:solidFill>
                  <a:srgbClr val="002060"/>
                </a:solidFill>
              </a:rPr>
              <a:t> </a:t>
            </a:r>
            <a:r>
              <a:rPr lang="en-US" sz="2600" dirty="0" err="1">
                <a:solidFill>
                  <a:srgbClr val="002060"/>
                </a:solidFill>
              </a:rPr>
              <a:t>înaintea</a:t>
            </a:r>
            <a:r>
              <a:rPr lang="en-US" sz="2600" dirty="0">
                <a:solidFill>
                  <a:srgbClr val="002060"/>
                </a:solidFill>
              </a:rPr>
              <a:t> </a:t>
            </a:r>
            <a:r>
              <a:rPr lang="en-US" sz="2600" dirty="0" err="1">
                <a:solidFill>
                  <a:srgbClr val="002060"/>
                </a:solidFill>
              </a:rPr>
              <a:t>contestațiilor</a:t>
            </a:r>
            <a:r>
              <a:rPr lang="en-US" sz="2600" dirty="0">
                <a:solidFill>
                  <a:srgbClr val="002060"/>
                </a:solidFill>
              </a:rPr>
              <a:t> (</a:t>
            </a:r>
            <a:r>
              <a:rPr lang="en-US" sz="2600" dirty="0" err="1">
                <a:solidFill>
                  <a:srgbClr val="002060"/>
                </a:solidFill>
              </a:rPr>
              <a:t>până</a:t>
            </a:r>
            <a:r>
              <a:rPr lang="en-US" sz="2600" dirty="0">
                <a:solidFill>
                  <a:srgbClr val="002060"/>
                </a:solidFill>
              </a:rPr>
              <a:t> la </a:t>
            </a:r>
            <a:r>
              <a:rPr lang="en-US" sz="2600" dirty="0" err="1">
                <a:solidFill>
                  <a:srgbClr val="002060"/>
                </a:solidFill>
              </a:rPr>
              <a:t>ora</a:t>
            </a:r>
            <a:r>
              <a:rPr lang="en-US" sz="2600" dirty="0">
                <a:solidFill>
                  <a:srgbClr val="002060"/>
                </a:solidFill>
              </a:rPr>
              <a:t> 14:00)</a:t>
            </a:r>
          </a:p>
          <a:p>
            <a:r>
              <a:rPr lang="en-US" sz="2600" b="1" dirty="0">
                <a:solidFill>
                  <a:srgbClr val="002060"/>
                </a:solidFill>
              </a:rPr>
              <a:t>3 </a:t>
            </a:r>
            <a:r>
              <a:rPr lang="en-US" sz="2600" b="1" dirty="0" err="1">
                <a:solidFill>
                  <a:srgbClr val="002060"/>
                </a:solidFill>
              </a:rPr>
              <a:t>iulie</a:t>
            </a:r>
            <a:r>
              <a:rPr lang="en-US" sz="2600" b="1" dirty="0">
                <a:solidFill>
                  <a:srgbClr val="002060"/>
                </a:solidFill>
              </a:rPr>
              <a:t> (</a:t>
            </a:r>
            <a:r>
              <a:rPr lang="en-US" sz="2600" b="1" dirty="0" err="1">
                <a:solidFill>
                  <a:srgbClr val="002060"/>
                </a:solidFill>
              </a:rPr>
              <a:t>orele</a:t>
            </a:r>
            <a:r>
              <a:rPr lang="en-US" sz="2600" b="1" dirty="0">
                <a:solidFill>
                  <a:srgbClr val="002060"/>
                </a:solidFill>
              </a:rPr>
              <a:t> 16 – 19) </a:t>
            </a:r>
            <a:r>
              <a:rPr lang="en-US" sz="2600" b="1" dirty="0" err="1">
                <a:solidFill>
                  <a:srgbClr val="002060"/>
                </a:solidFill>
              </a:rPr>
              <a:t>și</a:t>
            </a:r>
            <a:r>
              <a:rPr lang="en-US" sz="2600" b="1" dirty="0">
                <a:solidFill>
                  <a:srgbClr val="002060"/>
                </a:solidFill>
              </a:rPr>
              <a:t> 4 </a:t>
            </a:r>
            <a:r>
              <a:rPr lang="en-US" sz="2600" b="1" dirty="0" err="1">
                <a:solidFill>
                  <a:srgbClr val="002060"/>
                </a:solidFill>
              </a:rPr>
              <a:t>iulie</a:t>
            </a:r>
            <a:r>
              <a:rPr lang="en-US" sz="2600" b="1" dirty="0">
                <a:solidFill>
                  <a:srgbClr val="002060"/>
                </a:solidFill>
              </a:rPr>
              <a:t> 2024 (</a:t>
            </a:r>
            <a:r>
              <a:rPr lang="en-US" sz="2600" b="1" dirty="0" err="1">
                <a:solidFill>
                  <a:srgbClr val="002060"/>
                </a:solidFill>
              </a:rPr>
              <a:t>ora</a:t>
            </a:r>
            <a:r>
              <a:rPr lang="en-US" sz="2600" b="1" dirty="0">
                <a:solidFill>
                  <a:srgbClr val="002060"/>
                </a:solidFill>
              </a:rPr>
              <a:t> 08:00 – </a:t>
            </a:r>
            <a:r>
              <a:rPr lang="en-US" sz="2600" b="1" dirty="0" err="1">
                <a:solidFill>
                  <a:srgbClr val="002060"/>
                </a:solidFill>
              </a:rPr>
              <a:t>ora</a:t>
            </a:r>
            <a:r>
              <a:rPr lang="en-US" sz="2600" b="1" dirty="0">
                <a:solidFill>
                  <a:srgbClr val="002060"/>
                </a:solidFill>
              </a:rPr>
              <a:t> 12:00)</a:t>
            </a:r>
            <a:r>
              <a:rPr lang="en-US" sz="2600" dirty="0">
                <a:solidFill>
                  <a:srgbClr val="002060"/>
                </a:solidFill>
              </a:rPr>
              <a:t> – </a:t>
            </a:r>
            <a:r>
              <a:rPr lang="en-US" sz="2600" dirty="0" err="1">
                <a:solidFill>
                  <a:srgbClr val="002060"/>
                </a:solidFill>
              </a:rPr>
              <a:t>Depunerea</a:t>
            </a:r>
            <a:r>
              <a:rPr lang="en-US" sz="2600" dirty="0">
                <a:solidFill>
                  <a:srgbClr val="002060"/>
                </a:solidFill>
              </a:rPr>
              <a:t> </a:t>
            </a:r>
            <a:r>
              <a:rPr lang="en-US" sz="2600" dirty="0" err="1">
                <a:solidFill>
                  <a:srgbClr val="002060"/>
                </a:solidFill>
              </a:rPr>
              <a:t>contestațiilor</a:t>
            </a:r>
            <a:endParaRPr lang="en-US" sz="2600" dirty="0">
              <a:solidFill>
                <a:srgbClr val="002060"/>
              </a:solidFill>
            </a:endParaRPr>
          </a:p>
          <a:p>
            <a:r>
              <a:rPr lang="en-US" sz="2600" b="1" dirty="0">
                <a:solidFill>
                  <a:srgbClr val="002060"/>
                </a:solidFill>
              </a:rPr>
              <a:t>4 – 9 </a:t>
            </a:r>
            <a:r>
              <a:rPr lang="en-US" sz="2600" b="1" dirty="0" err="1">
                <a:solidFill>
                  <a:srgbClr val="002060"/>
                </a:solidFill>
              </a:rPr>
              <a:t>iulie</a:t>
            </a:r>
            <a:r>
              <a:rPr lang="en-US" sz="2600" b="1" dirty="0">
                <a:solidFill>
                  <a:srgbClr val="002060"/>
                </a:solidFill>
              </a:rPr>
              <a:t> 2024</a:t>
            </a:r>
            <a:r>
              <a:rPr lang="en-US" sz="2600" dirty="0">
                <a:solidFill>
                  <a:srgbClr val="002060"/>
                </a:solidFill>
              </a:rPr>
              <a:t> – </a:t>
            </a:r>
            <a:r>
              <a:rPr lang="en-US" sz="2600" dirty="0" err="1">
                <a:solidFill>
                  <a:srgbClr val="002060"/>
                </a:solidFill>
              </a:rPr>
              <a:t>Soluționarea</a:t>
            </a:r>
            <a:r>
              <a:rPr lang="en-US" sz="2600" dirty="0">
                <a:solidFill>
                  <a:srgbClr val="002060"/>
                </a:solidFill>
              </a:rPr>
              <a:t> </a:t>
            </a:r>
            <a:r>
              <a:rPr lang="en-US" sz="2600" dirty="0" err="1">
                <a:solidFill>
                  <a:srgbClr val="002060"/>
                </a:solidFill>
              </a:rPr>
              <a:t>contestațiilor</a:t>
            </a:r>
            <a:endParaRPr lang="en-US" sz="2600" dirty="0">
              <a:solidFill>
                <a:srgbClr val="002060"/>
              </a:solidFill>
            </a:endParaRPr>
          </a:p>
          <a:p>
            <a:r>
              <a:rPr lang="en-US" sz="2600" b="1" dirty="0">
                <a:solidFill>
                  <a:srgbClr val="002060"/>
                </a:solidFill>
              </a:rPr>
              <a:t>9 </a:t>
            </a:r>
            <a:r>
              <a:rPr lang="en-US" sz="2600" b="1" dirty="0" err="1">
                <a:solidFill>
                  <a:srgbClr val="002060"/>
                </a:solidFill>
              </a:rPr>
              <a:t>iulie</a:t>
            </a:r>
            <a:r>
              <a:rPr lang="en-US" sz="2600" b="1" dirty="0">
                <a:solidFill>
                  <a:srgbClr val="002060"/>
                </a:solidFill>
              </a:rPr>
              <a:t> 2024</a:t>
            </a:r>
            <a:r>
              <a:rPr lang="en-US" sz="2600" dirty="0">
                <a:solidFill>
                  <a:srgbClr val="002060"/>
                </a:solidFill>
              </a:rPr>
              <a:t> – </a:t>
            </a:r>
            <a:r>
              <a:rPr lang="en-US" sz="2600" dirty="0" err="1">
                <a:solidFill>
                  <a:srgbClr val="002060"/>
                </a:solidFill>
              </a:rPr>
              <a:t>Afișarea</a:t>
            </a:r>
            <a:r>
              <a:rPr lang="en-US" sz="2600" dirty="0">
                <a:solidFill>
                  <a:srgbClr val="002060"/>
                </a:solidFill>
              </a:rPr>
              <a:t> </a:t>
            </a:r>
            <a:r>
              <a:rPr lang="en-US" sz="2600" dirty="0" err="1">
                <a:solidFill>
                  <a:srgbClr val="002060"/>
                </a:solidFill>
              </a:rPr>
              <a:t>rezultatelor</a:t>
            </a:r>
            <a:r>
              <a:rPr lang="en-US" sz="2600" dirty="0">
                <a:solidFill>
                  <a:srgbClr val="002060"/>
                </a:solidFill>
              </a:rPr>
              <a:t> finale </a:t>
            </a:r>
            <a:r>
              <a:rPr lang="en-US" sz="2600" dirty="0" err="1">
                <a:solidFill>
                  <a:srgbClr val="002060"/>
                </a:solidFill>
              </a:rPr>
              <a:t>după</a:t>
            </a:r>
            <a:r>
              <a:rPr lang="en-US" sz="2600" dirty="0">
                <a:solidFill>
                  <a:srgbClr val="002060"/>
                </a:solidFill>
              </a:rPr>
              <a:t> </a:t>
            </a:r>
            <a:r>
              <a:rPr lang="en-US" sz="2600" dirty="0" err="1">
                <a:solidFill>
                  <a:srgbClr val="002060"/>
                </a:solidFill>
              </a:rPr>
              <a:t>soluționarea</a:t>
            </a:r>
            <a:r>
              <a:rPr lang="en-US" sz="2600" dirty="0">
                <a:solidFill>
                  <a:srgbClr val="002060"/>
                </a:solidFill>
              </a:rPr>
              <a:t> </a:t>
            </a:r>
            <a:r>
              <a:rPr lang="en-US" sz="2600" dirty="0" err="1">
                <a:solidFill>
                  <a:srgbClr val="002060"/>
                </a:solidFill>
              </a:rPr>
              <a:t>contestațiilor</a:t>
            </a:r>
            <a:endParaRPr lang="en-US" sz="2600" dirty="0">
              <a:solidFill>
                <a:srgbClr val="002060"/>
              </a:solidFill>
            </a:endParaRPr>
          </a:p>
          <a:p>
            <a:endParaRPr lang="en-US" sz="4000" dirty="0"/>
          </a:p>
        </p:txBody>
      </p:sp>
    </p:spTree>
    <p:extLst>
      <p:ext uri="{BB962C8B-B14F-4D97-AF65-F5344CB8AC3E}">
        <p14:creationId xmlns:p14="http://schemas.microsoft.com/office/powerpoint/2010/main" val="3810349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01" y="525624"/>
            <a:ext cx="10688510" cy="5417713"/>
          </a:xfrm>
        </p:spPr>
        <p:txBody>
          <a:bodyPr>
            <a:normAutofit/>
          </a:bodyPr>
          <a:lstStyle/>
          <a:p>
            <a:endParaRPr lang="en-US" sz="2200" dirty="0">
              <a:solidFill>
                <a:schemeClr val="tx1">
                  <a:lumMod val="95000"/>
                  <a:lumOff val="5000"/>
                </a:schemeClr>
              </a:solidFill>
            </a:endParaRPr>
          </a:p>
        </p:txBody>
      </p:sp>
      <p:pic>
        <p:nvPicPr>
          <p:cNvPr id="3" name="Picture 2">
            <a:extLst>
              <a:ext uri="{FF2B5EF4-FFF2-40B4-BE49-F238E27FC236}">
                <a16:creationId xmlns:a16="http://schemas.microsoft.com/office/drawing/2014/main" id="{ED4A57AE-EE2E-FCA3-C40E-08C9D9264AB8}"/>
              </a:ext>
            </a:extLst>
          </p:cNvPr>
          <p:cNvPicPr>
            <a:picLocks noChangeAspect="1"/>
          </p:cNvPicPr>
          <p:nvPr/>
        </p:nvPicPr>
        <p:blipFill>
          <a:blip r:embed="rId2"/>
          <a:stretch>
            <a:fillRect/>
          </a:stretch>
        </p:blipFill>
        <p:spPr>
          <a:xfrm>
            <a:off x="-3884815" y="-2111433"/>
            <a:ext cx="17185179" cy="11554691"/>
          </a:xfrm>
          <a:prstGeom prst="rect">
            <a:avLst/>
          </a:prstGeom>
        </p:spPr>
      </p:pic>
    </p:spTree>
    <p:extLst>
      <p:ext uri="{BB962C8B-B14F-4D97-AF65-F5344CB8AC3E}">
        <p14:creationId xmlns:p14="http://schemas.microsoft.com/office/powerpoint/2010/main" val="1606853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58401" y="2385938"/>
            <a:ext cx="6075199" cy="4048551"/>
          </a:xfrm>
          <a:custGeom>
            <a:avLst/>
            <a:gdLst/>
            <a:ahLst/>
            <a:cxnLst/>
            <a:rect l="l" t="t" r="r" b="b"/>
            <a:pathLst>
              <a:path w="9112798" h="6072826">
                <a:moveTo>
                  <a:pt x="0" y="0"/>
                </a:moveTo>
                <a:lnTo>
                  <a:pt x="9112798" y="0"/>
                </a:lnTo>
                <a:lnTo>
                  <a:pt x="9112798" y="6072825"/>
                </a:lnTo>
                <a:lnTo>
                  <a:pt x="0" y="6072825"/>
                </a:lnTo>
                <a:lnTo>
                  <a:pt x="0" y="0"/>
                </a:lnTo>
                <a:close/>
              </a:path>
            </a:pathLst>
          </a:custGeom>
          <a:blipFill>
            <a:blip r:embed="rId2"/>
            <a:stretch>
              <a:fillRect/>
            </a:stretch>
          </a:blipFill>
        </p:spPr>
        <p:txBody>
          <a:bodyPr/>
          <a:lstStyle/>
          <a:p>
            <a:endParaRPr lang="en-GB" sz="1200"/>
          </a:p>
        </p:txBody>
      </p:sp>
      <p:sp>
        <p:nvSpPr>
          <p:cNvPr id="3" name="TextBox 3"/>
          <p:cNvSpPr txBox="1"/>
          <p:nvPr/>
        </p:nvSpPr>
        <p:spPr>
          <a:xfrm>
            <a:off x="226650" y="120494"/>
            <a:ext cx="11540501" cy="1200842"/>
          </a:xfrm>
          <a:prstGeom prst="rect">
            <a:avLst/>
          </a:prstGeom>
        </p:spPr>
        <p:txBody>
          <a:bodyPr lIns="0" tIns="0" rIns="0" bIns="0" rtlCol="0" anchor="t">
            <a:spAutoFit/>
          </a:bodyPr>
          <a:lstStyle/>
          <a:p>
            <a:pPr algn="ctr">
              <a:lnSpc>
                <a:spcPts val="4853"/>
              </a:lnSpc>
            </a:pPr>
            <a:r>
              <a:rPr lang="ro-RO" sz="3466" dirty="0">
                <a:solidFill>
                  <a:srgbClr val="000000"/>
                </a:solidFill>
                <a:latin typeface="DejaVu Serif Bold"/>
              </a:rPr>
              <a:t>Copilul</a:t>
            </a:r>
            <a:r>
              <a:rPr lang="en-US" sz="3466" dirty="0">
                <a:solidFill>
                  <a:srgbClr val="000000"/>
                </a:solidFill>
                <a:latin typeface="DejaVu Serif Bold"/>
              </a:rPr>
              <a:t> nu </a:t>
            </a:r>
            <a:r>
              <a:rPr lang="en-US" sz="3466" dirty="0" err="1">
                <a:solidFill>
                  <a:srgbClr val="000000"/>
                </a:solidFill>
                <a:latin typeface="DejaVu Serif Bold"/>
              </a:rPr>
              <a:t>este</a:t>
            </a:r>
            <a:r>
              <a:rPr lang="en-US" sz="3466" dirty="0">
                <a:solidFill>
                  <a:srgbClr val="000000"/>
                </a:solidFill>
                <a:latin typeface="DejaVu Serif Bold"/>
              </a:rPr>
              <a:t> un </a:t>
            </a:r>
            <a:r>
              <a:rPr lang="en-US" sz="3466" dirty="0" err="1">
                <a:solidFill>
                  <a:srgbClr val="000000"/>
                </a:solidFill>
                <a:latin typeface="DejaVu Serif Bold"/>
              </a:rPr>
              <a:t>simplu</a:t>
            </a:r>
            <a:r>
              <a:rPr lang="en-US" sz="3466" dirty="0">
                <a:solidFill>
                  <a:srgbClr val="000000"/>
                </a:solidFill>
                <a:latin typeface="DejaVu Serif Bold"/>
              </a:rPr>
              <a:t> </a:t>
            </a:r>
            <a:r>
              <a:rPr lang="en-US" sz="3466" dirty="0" err="1">
                <a:solidFill>
                  <a:srgbClr val="000000"/>
                </a:solidFill>
                <a:latin typeface="DejaVu Serif Bold"/>
              </a:rPr>
              <a:t>elev</a:t>
            </a:r>
            <a:r>
              <a:rPr lang="en-US" sz="3466" dirty="0">
                <a:solidFill>
                  <a:srgbClr val="000000"/>
                </a:solidFill>
                <a:latin typeface="DejaVu Serif Bold"/>
              </a:rPr>
              <a:t>!</a:t>
            </a:r>
            <a:r>
              <a:rPr lang="ro-RO" sz="3466" dirty="0">
                <a:solidFill>
                  <a:srgbClr val="000000"/>
                </a:solidFill>
                <a:latin typeface="DejaVu Serif Bold"/>
              </a:rPr>
              <a:t> Copilul</a:t>
            </a:r>
            <a:r>
              <a:rPr lang="en-US" sz="3466" dirty="0">
                <a:solidFill>
                  <a:srgbClr val="000000"/>
                </a:solidFill>
                <a:latin typeface="DejaVu Serif Bold"/>
              </a:rPr>
              <a:t> </a:t>
            </a:r>
            <a:r>
              <a:rPr lang="en-US" sz="3466" dirty="0" err="1">
                <a:solidFill>
                  <a:srgbClr val="000000"/>
                </a:solidFill>
                <a:latin typeface="DejaVu Serif Bold"/>
              </a:rPr>
              <a:t>este</a:t>
            </a:r>
            <a:r>
              <a:rPr lang="en-US" sz="3466" dirty="0">
                <a:solidFill>
                  <a:srgbClr val="000000"/>
                </a:solidFill>
                <a:latin typeface="DejaVu Serif Bold"/>
              </a:rPr>
              <a:t> UN SUFLET care are </a:t>
            </a:r>
            <a:r>
              <a:rPr lang="en-US" sz="3466" dirty="0" err="1">
                <a:solidFill>
                  <a:srgbClr val="000000"/>
                </a:solidFill>
                <a:latin typeface="DejaVu Serif Bold"/>
              </a:rPr>
              <a:t>nevoie</a:t>
            </a:r>
            <a:r>
              <a:rPr lang="en-US" sz="3466" dirty="0">
                <a:solidFill>
                  <a:srgbClr val="000000"/>
                </a:solidFill>
                <a:latin typeface="DejaVu Serif Bold"/>
              </a:rPr>
              <a:t> </a:t>
            </a:r>
            <a:r>
              <a:rPr lang="en-US" sz="3466" dirty="0">
                <a:solidFill>
                  <a:srgbClr val="000000"/>
                </a:solidFill>
                <a:latin typeface="DejaVu Serif Bold Italics"/>
              </a:rPr>
              <a:t>de tine</a:t>
            </a:r>
            <a:r>
              <a:rPr lang="en-US" sz="3466" dirty="0">
                <a:solidFill>
                  <a:srgbClr val="000000"/>
                </a:solidFill>
                <a:latin typeface="DejaVu Serif Bold"/>
              </a:rPr>
              <a:t>, </a:t>
            </a:r>
            <a:r>
              <a:rPr lang="en-US" sz="3466" dirty="0" err="1">
                <a:solidFill>
                  <a:srgbClr val="000000"/>
                </a:solidFill>
                <a:latin typeface="DejaVu Serif Bold"/>
              </a:rPr>
              <a:t>profesorul</a:t>
            </a:r>
            <a:r>
              <a:rPr lang="en-US" sz="3466" dirty="0">
                <a:solidFill>
                  <a:srgbClr val="000000"/>
                </a:solidFill>
                <a:latin typeface="DejaVu Serif Bold"/>
              </a:rPr>
              <a:t> </a:t>
            </a:r>
            <a:r>
              <a:rPr lang="en-US" sz="3466" dirty="0" err="1">
                <a:solidFill>
                  <a:srgbClr val="000000"/>
                </a:solidFill>
                <a:latin typeface="DejaVu Serif Bold"/>
              </a:rPr>
              <a:t>lui</a:t>
            </a:r>
            <a:r>
              <a:rPr lang="en-US" sz="3466" dirty="0">
                <a:solidFill>
                  <a:srgbClr val="000000"/>
                </a:solidFill>
                <a:latin typeface="DejaVu Serif Bold"/>
              </a:rPr>
              <a:t> de </a:t>
            </a:r>
            <a:r>
              <a:rPr lang="en-US" sz="3466" dirty="0" err="1">
                <a:solidFill>
                  <a:srgbClr val="000000"/>
                </a:solidFill>
                <a:latin typeface="DejaVu Serif Bold"/>
              </a:rPr>
              <a:t>religie</a:t>
            </a:r>
            <a:r>
              <a:rPr lang="en-US" sz="3466" dirty="0">
                <a:solidFill>
                  <a:srgbClr val="000000"/>
                </a:solidFill>
                <a:latin typeface="DejaVu Serif Bold"/>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57943"/>
            <a:ext cx="10353762" cy="5545887"/>
          </a:xfrm>
        </p:spPr>
        <p:txBody>
          <a:bodyPr>
            <a:normAutofit/>
          </a:bodyPr>
          <a:lstStyle/>
          <a:p>
            <a:pPr marL="0" indent="0" algn="ctr">
              <a:buNone/>
            </a:pPr>
            <a:endParaRPr lang="ro-RO" sz="4000" dirty="0"/>
          </a:p>
          <a:p>
            <a:pPr marL="0" indent="0" algn="ctr">
              <a:buNone/>
            </a:pPr>
            <a:r>
              <a:rPr lang="en-US" sz="6000" dirty="0"/>
              <a:t>V</a:t>
            </a:r>
            <a:r>
              <a:rPr lang="ro-RO" sz="6000"/>
              <a:t>ă</a:t>
            </a:r>
            <a:r>
              <a:rPr lang="en-US" sz="6000"/>
              <a:t> </a:t>
            </a:r>
            <a:r>
              <a:rPr lang="en-US" sz="6000" dirty="0" err="1"/>
              <a:t>mul</a:t>
            </a:r>
            <a:r>
              <a:rPr lang="ro-RO" sz="6000" dirty="0"/>
              <a:t>ț</a:t>
            </a:r>
            <a:r>
              <a:rPr lang="en-US" sz="6000" dirty="0" err="1"/>
              <a:t>umesc</a:t>
            </a:r>
            <a:r>
              <a:rPr lang="en-US" sz="6000" dirty="0"/>
              <a:t>!</a:t>
            </a:r>
          </a:p>
        </p:txBody>
      </p:sp>
    </p:spTree>
    <p:extLst>
      <p:ext uri="{BB962C8B-B14F-4D97-AF65-F5344CB8AC3E}">
        <p14:creationId xmlns:p14="http://schemas.microsoft.com/office/powerpoint/2010/main" val="3123406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DD311-9F3B-4E17-E2BF-A74A595A9290}"/>
              </a:ext>
            </a:extLst>
          </p:cNvPr>
          <p:cNvSpPr/>
          <p:nvPr/>
        </p:nvSpPr>
        <p:spPr>
          <a:xfrm>
            <a:off x="240146" y="732226"/>
            <a:ext cx="11831782" cy="6232475"/>
          </a:xfrm>
          <a:prstGeom prst="rect">
            <a:avLst/>
          </a:prstGeom>
        </p:spPr>
        <p:txBody>
          <a:bodyPr wrap="square">
            <a:spAutoFit/>
          </a:bodyPr>
          <a:lstStyle/>
          <a:p>
            <a:pPr algn="just"/>
            <a:r>
              <a:rPr lang="en-US" sz="1900" dirty="0" err="1">
                <a:solidFill>
                  <a:srgbClr val="002060"/>
                </a:solidFill>
              </a:rPr>
              <a:t>Examenul</a:t>
            </a:r>
            <a:r>
              <a:rPr lang="en-US" sz="1900" dirty="0">
                <a:solidFill>
                  <a:srgbClr val="002060"/>
                </a:solidFill>
              </a:rPr>
              <a:t> </a:t>
            </a:r>
            <a:r>
              <a:rPr lang="en-US" sz="1900" dirty="0" err="1">
                <a:solidFill>
                  <a:srgbClr val="002060"/>
                </a:solidFill>
              </a:rPr>
              <a:t>național</a:t>
            </a:r>
            <a:r>
              <a:rPr lang="en-US" sz="1900" dirty="0">
                <a:solidFill>
                  <a:srgbClr val="002060"/>
                </a:solidFill>
              </a:rPr>
              <a:t> de </a:t>
            </a:r>
            <a:r>
              <a:rPr lang="en-US" sz="1900" dirty="0" err="1">
                <a:solidFill>
                  <a:srgbClr val="002060"/>
                </a:solidFill>
              </a:rPr>
              <a:t>bacalaureat</a:t>
            </a:r>
            <a:r>
              <a:rPr lang="en-US" sz="1900" dirty="0">
                <a:solidFill>
                  <a:srgbClr val="002060"/>
                </a:solidFill>
              </a:rPr>
              <a:t> - Art. 102.</a:t>
            </a:r>
          </a:p>
          <a:p>
            <a:pPr algn="just"/>
            <a:r>
              <a:rPr lang="en-US" sz="1900" dirty="0">
                <a:solidFill>
                  <a:srgbClr val="002060"/>
                </a:solidFill>
              </a:rPr>
              <a:t>(5) </a:t>
            </a:r>
            <a:r>
              <a:rPr lang="en-US" sz="1900" dirty="0" err="1">
                <a:solidFill>
                  <a:srgbClr val="002060"/>
                </a:solidFill>
              </a:rPr>
              <a:t>Proba</a:t>
            </a:r>
            <a:r>
              <a:rPr lang="en-US" sz="1900" dirty="0">
                <a:solidFill>
                  <a:srgbClr val="002060"/>
                </a:solidFill>
              </a:rPr>
              <a:t> E — probe </a:t>
            </a:r>
            <a:r>
              <a:rPr lang="en-US" sz="1900" dirty="0" err="1">
                <a:solidFill>
                  <a:srgbClr val="002060"/>
                </a:solidFill>
              </a:rPr>
              <a:t>scrise</a:t>
            </a:r>
            <a:r>
              <a:rPr lang="en-US" sz="1900" dirty="0">
                <a:solidFill>
                  <a:srgbClr val="002060"/>
                </a:solidFill>
              </a:rPr>
              <a:t>, </a:t>
            </a:r>
            <a:r>
              <a:rPr lang="en-US" sz="1900" dirty="0" err="1">
                <a:solidFill>
                  <a:srgbClr val="002060"/>
                </a:solidFill>
              </a:rPr>
              <a:t>obligatorii</a:t>
            </a:r>
            <a:r>
              <a:rPr lang="en-US" sz="1900" dirty="0">
                <a:solidFill>
                  <a:srgbClr val="002060"/>
                </a:solidFill>
              </a:rPr>
              <a:t>, </a:t>
            </a:r>
            <a:r>
              <a:rPr lang="en-US" sz="1900" dirty="0" err="1">
                <a:solidFill>
                  <a:srgbClr val="002060"/>
                </a:solidFill>
              </a:rPr>
              <a:t>specifice</a:t>
            </a:r>
            <a:r>
              <a:rPr lang="en-US" sz="1900" dirty="0">
                <a:solidFill>
                  <a:srgbClr val="002060"/>
                </a:solidFill>
              </a:rPr>
              <a:t> </a:t>
            </a:r>
            <a:r>
              <a:rPr lang="en-US" sz="1900" dirty="0" err="1">
                <a:solidFill>
                  <a:srgbClr val="002060"/>
                </a:solidFill>
              </a:rPr>
              <a:t>profilului</a:t>
            </a:r>
            <a:r>
              <a:rPr lang="en-US" sz="1900" dirty="0">
                <a:solidFill>
                  <a:srgbClr val="002060"/>
                </a:solidFill>
              </a:rPr>
              <a:t> </a:t>
            </a:r>
            <a:r>
              <a:rPr lang="en-US" sz="1900" dirty="0" err="1">
                <a:solidFill>
                  <a:srgbClr val="002060"/>
                </a:solidFill>
              </a:rPr>
              <a:t>sau</a:t>
            </a:r>
            <a:r>
              <a:rPr lang="en-US" sz="1900" dirty="0">
                <a:solidFill>
                  <a:srgbClr val="002060"/>
                </a:solidFill>
              </a:rPr>
              <a:t> </a:t>
            </a:r>
            <a:r>
              <a:rPr lang="en-US" sz="1900" dirty="0" err="1">
                <a:solidFill>
                  <a:srgbClr val="002060"/>
                </a:solidFill>
              </a:rPr>
              <a:t>specializării</a:t>
            </a:r>
            <a:r>
              <a:rPr lang="en-US" sz="1900" dirty="0">
                <a:solidFill>
                  <a:srgbClr val="002060"/>
                </a:solidFill>
              </a:rPr>
              <a:t> </a:t>
            </a:r>
            <a:r>
              <a:rPr lang="en-US" sz="1900" dirty="0" err="1">
                <a:solidFill>
                  <a:srgbClr val="002060"/>
                </a:solidFill>
              </a:rPr>
              <a:t>sunt</a:t>
            </a:r>
            <a:r>
              <a:rPr lang="en-US" sz="1900" dirty="0">
                <a:solidFill>
                  <a:srgbClr val="002060"/>
                </a:solidFill>
              </a:rPr>
              <a:t> </a:t>
            </a:r>
            <a:r>
              <a:rPr lang="en-US" sz="1900" dirty="0" err="1">
                <a:solidFill>
                  <a:srgbClr val="002060"/>
                </a:solidFill>
              </a:rPr>
              <a:t>desfășurate</a:t>
            </a:r>
            <a:r>
              <a:rPr lang="en-US" sz="1900" dirty="0">
                <a:solidFill>
                  <a:srgbClr val="002060"/>
                </a:solidFill>
              </a:rPr>
              <a:t> </a:t>
            </a:r>
            <a:r>
              <a:rPr lang="en-US" sz="1900" dirty="0" err="1">
                <a:solidFill>
                  <a:srgbClr val="002060"/>
                </a:solidFill>
              </a:rPr>
              <a:t>după</a:t>
            </a:r>
            <a:r>
              <a:rPr lang="en-US" sz="1900" dirty="0">
                <a:solidFill>
                  <a:srgbClr val="002060"/>
                </a:solidFill>
              </a:rPr>
              <a:t> cum </a:t>
            </a:r>
            <a:r>
              <a:rPr lang="en-US" sz="1900" dirty="0" err="1">
                <a:solidFill>
                  <a:srgbClr val="002060"/>
                </a:solidFill>
              </a:rPr>
              <a:t>urmează</a:t>
            </a:r>
            <a:r>
              <a:rPr lang="en-US" sz="1900" dirty="0">
                <a:solidFill>
                  <a:srgbClr val="002060"/>
                </a:solidFill>
              </a:rPr>
              <a:t>: </a:t>
            </a:r>
          </a:p>
          <a:p>
            <a:pPr algn="just"/>
            <a:r>
              <a:rPr lang="en-US" sz="1900" dirty="0">
                <a:solidFill>
                  <a:srgbClr val="002060"/>
                </a:solidFill>
              </a:rPr>
              <a:t>a)</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real, </a:t>
            </a:r>
            <a:r>
              <a:rPr lang="en-US" sz="1900" dirty="0" err="1">
                <a:solidFill>
                  <a:srgbClr val="002060"/>
                </a:solidFill>
              </a:rPr>
              <a:t>specializarea</a:t>
            </a:r>
            <a:r>
              <a:rPr lang="en-US" sz="1900" dirty="0">
                <a:solidFill>
                  <a:srgbClr val="002060"/>
                </a:solidFill>
              </a:rPr>
              <a:t> </a:t>
            </a:r>
            <a:r>
              <a:rPr lang="en-US" sz="1900" dirty="0" err="1">
                <a:solidFill>
                  <a:srgbClr val="002060"/>
                </a:solidFill>
              </a:rPr>
              <a:t>matematică-informatică</a:t>
            </a:r>
            <a:r>
              <a:rPr lang="en-US" sz="1900" dirty="0">
                <a:solidFill>
                  <a:srgbClr val="002060"/>
                </a:solidFill>
              </a:rPr>
              <a:t>, din </a:t>
            </a:r>
            <a:r>
              <a:rPr lang="en-US" sz="1900" dirty="0" err="1">
                <a:solidFill>
                  <a:srgbClr val="002060"/>
                </a:solidFill>
              </a:rPr>
              <a:t>filiera</a:t>
            </a:r>
            <a:r>
              <a:rPr lang="en-US" sz="1900" dirty="0">
                <a:solidFill>
                  <a:srgbClr val="002060"/>
                </a:solidFill>
              </a:rPr>
              <a:t> </a:t>
            </a:r>
            <a:r>
              <a:rPr lang="en-US" sz="1900" dirty="0" err="1">
                <a:solidFill>
                  <a:srgbClr val="002060"/>
                </a:solidFill>
              </a:rPr>
              <a:t>teoretică</a:t>
            </a:r>
            <a:r>
              <a:rPr lang="en-US" sz="1900" dirty="0">
                <a:solidFill>
                  <a:srgbClr val="002060"/>
                </a:solidFill>
              </a:rPr>
              <a:t>, </a:t>
            </a:r>
            <a:r>
              <a:rPr lang="en-US" sz="1900" dirty="0" err="1">
                <a:solidFill>
                  <a:srgbClr val="002060"/>
                </a:solidFill>
              </a:rPr>
              <a:t>două</a:t>
            </a:r>
            <a:r>
              <a:rPr lang="en-US" sz="1900" dirty="0">
                <a:solidFill>
                  <a:srgbClr val="002060"/>
                </a:solidFill>
              </a:rPr>
              <a:t> probe </a:t>
            </a:r>
            <a:r>
              <a:rPr lang="en-US" sz="1900" dirty="0" err="1">
                <a:solidFill>
                  <a:srgbClr val="002060"/>
                </a:solidFill>
              </a:rPr>
              <a:t>scrise</a:t>
            </a:r>
            <a:r>
              <a:rPr lang="en-US" sz="1900" dirty="0">
                <a:solidFill>
                  <a:srgbClr val="002060"/>
                </a:solidFill>
              </a:rPr>
              <a:t>, </a:t>
            </a:r>
            <a:r>
              <a:rPr lang="en-US" sz="1900" dirty="0" err="1">
                <a:solidFill>
                  <a:srgbClr val="002060"/>
                </a:solidFill>
              </a:rPr>
              <a:t>dintre</a:t>
            </a:r>
            <a:r>
              <a:rPr lang="en-US" sz="1900" dirty="0">
                <a:solidFill>
                  <a:srgbClr val="002060"/>
                </a:solidFill>
              </a:rPr>
              <a:t> care o </a:t>
            </a:r>
            <a:r>
              <a:rPr lang="en-US" sz="1900" dirty="0" err="1">
                <a:solidFill>
                  <a:srgbClr val="002060"/>
                </a:solidFill>
              </a:rPr>
              <a:t>probă</a:t>
            </a:r>
            <a:r>
              <a:rPr lang="en-US" sz="1900" dirty="0">
                <a:solidFill>
                  <a:srgbClr val="002060"/>
                </a:solidFill>
              </a:rPr>
              <a:t> </a:t>
            </a:r>
            <a:r>
              <a:rPr lang="en-US" sz="1900" dirty="0" err="1">
                <a:solidFill>
                  <a:srgbClr val="002060"/>
                </a:solidFill>
              </a:rPr>
              <a:t>obligatorie</a:t>
            </a:r>
            <a:r>
              <a:rPr lang="en-US" sz="1900" dirty="0">
                <a:solidFill>
                  <a:srgbClr val="002060"/>
                </a:solidFill>
              </a:rPr>
              <a:t> la </a:t>
            </a:r>
            <a:r>
              <a:rPr lang="en-US" sz="1900" dirty="0" err="1">
                <a:solidFill>
                  <a:srgbClr val="002060"/>
                </a:solidFill>
              </a:rPr>
              <a:t>Matematică</a:t>
            </a:r>
            <a:r>
              <a:rPr lang="en-US" sz="1900" dirty="0">
                <a:solidFill>
                  <a:srgbClr val="002060"/>
                </a:solidFill>
              </a:rPr>
              <a:t> </a:t>
            </a:r>
            <a:r>
              <a:rPr lang="en-US" sz="1900" dirty="0" err="1">
                <a:solidFill>
                  <a:srgbClr val="002060"/>
                </a:solidFill>
              </a:rPr>
              <a:t>și</a:t>
            </a:r>
            <a:r>
              <a:rPr lang="en-US" sz="1900" dirty="0">
                <a:solidFill>
                  <a:srgbClr val="002060"/>
                </a:solidFill>
              </a:rPr>
              <a:t> o </a:t>
            </a:r>
            <a:r>
              <a:rPr lang="en-US" sz="1900" dirty="0" err="1">
                <a:solidFill>
                  <a:srgbClr val="002060"/>
                </a:solidFill>
              </a:rPr>
              <a:t>probă</a:t>
            </a:r>
            <a:r>
              <a:rPr lang="en-US" sz="1900" dirty="0">
                <a:solidFill>
                  <a:srgbClr val="002060"/>
                </a:solidFill>
              </a:rPr>
              <a:t> la o </a:t>
            </a:r>
            <a:r>
              <a:rPr lang="en-US" sz="1900" dirty="0" err="1">
                <a:solidFill>
                  <a:srgbClr val="002060"/>
                </a:solidFill>
              </a:rPr>
              <a:t>disciplină</a:t>
            </a:r>
            <a:r>
              <a:rPr lang="en-US" sz="1900" dirty="0">
                <a:solidFill>
                  <a:srgbClr val="002060"/>
                </a:solidFill>
              </a:rPr>
              <a:t> </a:t>
            </a:r>
            <a:r>
              <a:rPr lang="en-US" sz="1900" dirty="0" err="1">
                <a:solidFill>
                  <a:srgbClr val="002060"/>
                </a:solidFill>
              </a:rPr>
              <a:t>relevantă</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real, la </a:t>
            </a:r>
            <a:r>
              <a:rPr lang="en-US" sz="1900" dirty="0" err="1">
                <a:solidFill>
                  <a:srgbClr val="002060"/>
                </a:solidFill>
              </a:rPr>
              <a:t>alegere</a:t>
            </a:r>
            <a:r>
              <a:rPr lang="en-US" sz="1900" dirty="0">
                <a:solidFill>
                  <a:srgbClr val="002060"/>
                </a:solidFill>
              </a:rPr>
              <a:t> </a:t>
            </a:r>
            <a:r>
              <a:rPr lang="en-US" sz="1900" dirty="0" err="1">
                <a:solidFill>
                  <a:srgbClr val="002060"/>
                </a:solidFill>
              </a:rPr>
              <a:t>între</a:t>
            </a:r>
            <a:r>
              <a:rPr lang="en-US" sz="1900" dirty="0">
                <a:solidFill>
                  <a:srgbClr val="002060"/>
                </a:solidFill>
              </a:rPr>
              <a:t>: </a:t>
            </a:r>
            <a:r>
              <a:rPr lang="en-US" sz="1900" dirty="0" err="1">
                <a:solidFill>
                  <a:srgbClr val="002060"/>
                </a:solidFill>
              </a:rPr>
              <a:t>Informatică</a:t>
            </a:r>
            <a:r>
              <a:rPr lang="en-US" sz="1900" dirty="0">
                <a:solidFill>
                  <a:srgbClr val="002060"/>
                </a:solidFill>
              </a:rPr>
              <a:t>, </a:t>
            </a:r>
            <a:r>
              <a:rPr lang="en-US" sz="1900" dirty="0" err="1">
                <a:solidFill>
                  <a:srgbClr val="002060"/>
                </a:solidFill>
              </a:rPr>
              <a:t>Fizică</a:t>
            </a:r>
            <a:r>
              <a:rPr lang="en-US" sz="1900" dirty="0">
                <a:solidFill>
                  <a:srgbClr val="002060"/>
                </a:solidFill>
              </a:rPr>
              <a:t>, </a:t>
            </a:r>
            <a:r>
              <a:rPr lang="en-US" sz="1900" dirty="0" err="1">
                <a:solidFill>
                  <a:srgbClr val="002060"/>
                </a:solidFill>
              </a:rPr>
              <a:t>Chimie</a:t>
            </a:r>
            <a:r>
              <a:rPr lang="en-US" sz="1900" dirty="0">
                <a:solidFill>
                  <a:srgbClr val="002060"/>
                </a:solidFill>
              </a:rPr>
              <a:t>, </a:t>
            </a:r>
            <a:r>
              <a:rPr lang="en-US" sz="1900" dirty="0" err="1">
                <a:solidFill>
                  <a:srgbClr val="002060"/>
                </a:solidFill>
              </a:rPr>
              <a:t>Biologie</a:t>
            </a:r>
            <a:r>
              <a:rPr lang="en-US" sz="1900" dirty="0">
                <a:solidFill>
                  <a:srgbClr val="002060"/>
                </a:solidFill>
              </a:rPr>
              <a:t>; </a:t>
            </a:r>
          </a:p>
          <a:p>
            <a:pPr algn="just"/>
            <a:r>
              <a:rPr lang="en-US" sz="1900" dirty="0">
                <a:solidFill>
                  <a:srgbClr val="002060"/>
                </a:solidFill>
              </a:rPr>
              <a:t>b) </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real, </a:t>
            </a:r>
            <a:r>
              <a:rPr lang="en-US" sz="1900" dirty="0" err="1">
                <a:solidFill>
                  <a:srgbClr val="002060"/>
                </a:solidFill>
              </a:rPr>
              <a:t>specializarea</a:t>
            </a:r>
            <a:r>
              <a:rPr lang="en-US" sz="1900" dirty="0">
                <a:solidFill>
                  <a:srgbClr val="002060"/>
                </a:solidFill>
              </a:rPr>
              <a:t> </a:t>
            </a:r>
            <a:r>
              <a:rPr lang="en-US" sz="1900" dirty="0" err="1">
                <a:solidFill>
                  <a:srgbClr val="002060"/>
                </a:solidFill>
              </a:rPr>
              <a:t>științele</a:t>
            </a:r>
            <a:r>
              <a:rPr lang="en-US" sz="1900" dirty="0">
                <a:solidFill>
                  <a:srgbClr val="002060"/>
                </a:solidFill>
              </a:rPr>
              <a:t> </a:t>
            </a:r>
            <a:r>
              <a:rPr lang="en-US" sz="1900" dirty="0" err="1">
                <a:solidFill>
                  <a:srgbClr val="002060"/>
                </a:solidFill>
              </a:rPr>
              <a:t>naturii</a:t>
            </a:r>
            <a:r>
              <a:rPr lang="en-US" sz="1900" dirty="0">
                <a:solidFill>
                  <a:srgbClr val="002060"/>
                </a:solidFill>
              </a:rPr>
              <a:t>, din </a:t>
            </a:r>
            <a:r>
              <a:rPr lang="en-US" sz="1900" dirty="0" err="1">
                <a:solidFill>
                  <a:srgbClr val="002060"/>
                </a:solidFill>
              </a:rPr>
              <a:t>filiera</a:t>
            </a:r>
            <a:r>
              <a:rPr lang="en-US" sz="1900" dirty="0">
                <a:solidFill>
                  <a:srgbClr val="002060"/>
                </a:solidFill>
              </a:rPr>
              <a:t> </a:t>
            </a:r>
            <a:r>
              <a:rPr lang="en-US" sz="1900" dirty="0" err="1">
                <a:solidFill>
                  <a:srgbClr val="002060"/>
                </a:solidFill>
              </a:rPr>
              <a:t>teoretică</a:t>
            </a:r>
            <a:r>
              <a:rPr lang="en-US" sz="1900" dirty="0">
                <a:solidFill>
                  <a:srgbClr val="002060"/>
                </a:solidFill>
              </a:rPr>
              <a:t>, </a:t>
            </a:r>
            <a:r>
              <a:rPr lang="en-US" sz="1900" dirty="0" err="1">
                <a:solidFill>
                  <a:srgbClr val="002060"/>
                </a:solidFill>
              </a:rPr>
              <a:t>două</a:t>
            </a:r>
            <a:r>
              <a:rPr lang="en-US" sz="1900" dirty="0">
                <a:solidFill>
                  <a:srgbClr val="002060"/>
                </a:solidFill>
              </a:rPr>
              <a:t> probe </a:t>
            </a:r>
            <a:r>
              <a:rPr lang="en-US" sz="1900" dirty="0" err="1">
                <a:solidFill>
                  <a:srgbClr val="002060"/>
                </a:solidFill>
              </a:rPr>
              <a:t>scrise</a:t>
            </a:r>
            <a:r>
              <a:rPr lang="en-US" sz="1900" dirty="0">
                <a:solidFill>
                  <a:srgbClr val="002060"/>
                </a:solidFill>
              </a:rPr>
              <a:t>,   	</a:t>
            </a:r>
            <a:r>
              <a:rPr lang="en-US" sz="1900" dirty="0" err="1">
                <a:solidFill>
                  <a:srgbClr val="002060"/>
                </a:solidFill>
              </a:rPr>
              <a:t>dintre</a:t>
            </a:r>
            <a:r>
              <a:rPr lang="en-US" sz="1900" dirty="0">
                <a:solidFill>
                  <a:srgbClr val="002060"/>
                </a:solidFill>
              </a:rPr>
              <a:t> care o </a:t>
            </a:r>
            <a:r>
              <a:rPr lang="en-US" sz="1900" dirty="0" err="1">
                <a:solidFill>
                  <a:srgbClr val="002060"/>
                </a:solidFill>
              </a:rPr>
              <a:t>probă</a:t>
            </a:r>
            <a:r>
              <a:rPr lang="en-US" sz="1900" dirty="0">
                <a:solidFill>
                  <a:srgbClr val="002060"/>
                </a:solidFill>
              </a:rPr>
              <a:t> </a:t>
            </a:r>
            <a:r>
              <a:rPr lang="en-US" sz="1900" dirty="0" err="1">
                <a:solidFill>
                  <a:srgbClr val="002060"/>
                </a:solidFill>
              </a:rPr>
              <a:t>obligatorie</a:t>
            </a:r>
            <a:r>
              <a:rPr lang="en-US" sz="1900" dirty="0">
                <a:solidFill>
                  <a:srgbClr val="002060"/>
                </a:solidFill>
              </a:rPr>
              <a:t> la </a:t>
            </a:r>
            <a:r>
              <a:rPr lang="en-US" sz="1900" dirty="0" err="1">
                <a:solidFill>
                  <a:srgbClr val="002060"/>
                </a:solidFill>
              </a:rPr>
              <a:t>Fizică</a:t>
            </a:r>
            <a:r>
              <a:rPr lang="en-US" sz="1900" dirty="0">
                <a:solidFill>
                  <a:srgbClr val="002060"/>
                </a:solidFill>
              </a:rPr>
              <a:t>/</a:t>
            </a:r>
            <a:r>
              <a:rPr lang="en-US" sz="1900" dirty="0" err="1">
                <a:solidFill>
                  <a:srgbClr val="002060"/>
                </a:solidFill>
              </a:rPr>
              <a:t>Chimie</a:t>
            </a:r>
            <a:r>
              <a:rPr lang="en-US" sz="1900" dirty="0">
                <a:solidFill>
                  <a:srgbClr val="002060"/>
                </a:solidFill>
              </a:rPr>
              <a:t>/</a:t>
            </a:r>
            <a:r>
              <a:rPr lang="en-US" sz="1900" dirty="0" err="1">
                <a:solidFill>
                  <a:srgbClr val="002060"/>
                </a:solidFill>
              </a:rPr>
              <a:t>Biologie</a:t>
            </a:r>
            <a:r>
              <a:rPr lang="en-US" sz="1900" dirty="0">
                <a:solidFill>
                  <a:srgbClr val="002060"/>
                </a:solidFill>
              </a:rPr>
              <a:t> </a:t>
            </a:r>
            <a:r>
              <a:rPr lang="en-US" sz="1900" dirty="0" err="1">
                <a:solidFill>
                  <a:srgbClr val="002060"/>
                </a:solidFill>
              </a:rPr>
              <a:t>și</a:t>
            </a:r>
            <a:r>
              <a:rPr lang="en-US" sz="1900" dirty="0">
                <a:solidFill>
                  <a:srgbClr val="002060"/>
                </a:solidFill>
              </a:rPr>
              <a:t> o </a:t>
            </a:r>
            <a:r>
              <a:rPr lang="en-US" sz="1900" dirty="0" err="1">
                <a:solidFill>
                  <a:srgbClr val="002060"/>
                </a:solidFill>
              </a:rPr>
              <a:t>probă</a:t>
            </a:r>
            <a:r>
              <a:rPr lang="en-US" sz="1900" dirty="0">
                <a:solidFill>
                  <a:srgbClr val="002060"/>
                </a:solidFill>
              </a:rPr>
              <a:t> la o </a:t>
            </a:r>
            <a:r>
              <a:rPr lang="en-US" sz="1900" dirty="0" err="1">
                <a:solidFill>
                  <a:srgbClr val="002060"/>
                </a:solidFill>
              </a:rPr>
              <a:t>disciplină</a:t>
            </a:r>
            <a:r>
              <a:rPr lang="en-US" sz="1900" dirty="0">
                <a:solidFill>
                  <a:srgbClr val="002060"/>
                </a:solidFill>
              </a:rPr>
              <a:t> 	</a:t>
            </a:r>
            <a:r>
              <a:rPr lang="en-US" sz="1900" dirty="0" err="1">
                <a:solidFill>
                  <a:srgbClr val="002060"/>
                </a:solidFill>
              </a:rPr>
              <a:t>relevantă</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real, la </a:t>
            </a:r>
            <a:r>
              <a:rPr lang="en-US" sz="1900" dirty="0" err="1">
                <a:solidFill>
                  <a:srgbClr val="002060"/>
                </a:solidFill>
              </a:rPr>
              <a:t>alegere</a:t>
            </a:r>
            <a:r>
              <a:rPr lang="en-US" sz="1900" dirty="0">
                <a:solidFill>
                  <a:srgbClr val="002060"/>
                </a:solidFill>
              </a:rPr>
              <a:t> </a:t>
            </a:r>
            <a:r>
              <a:rPr lang="en-US" sz="1900" dirty="0" err="1">
                <a:solidFill>
                  <a:srgbClr val="002060"/>
                </a:solidFill>
              </a:rPr>
              <a:t>între</a:t>
            </a:r>
            <a:r>
              <a:rPr lang="en-US" sz="1900" dirty="0">
                <a:solidFill>
                  <a:srgbClr val="002060"/>
                </a:solidFill>
              </a:rPr>
              <a:t>: </a:t>
            </a:r>
            <a:r>
              <a:rPr lang="en-US" sz="1900" dirty="0" err="1">
                <a:solidFill>
                  <a:srgbClr val="002060"/>
                </a:solidFill>
              </a:rPr>
              <a:t>Fizică</a:t>
            </a:r>
            <a:r>
              <a:rPr lang="en-US" sz="1900" dirty="0">
                <a:solidFill>
                  <a:srgbClr val="002060"/>
                </a:solidFill>
              </a:rPr>
              <a:t>, </a:t>
            </a:r>
            <a:r>
              <a:rPr lang="en-US" sz="1900" dirty="0" err="1">
                <a:solidFill>
                  <a:srgbClr val="002060"/>
                </a:solidFill>
              </a:rPr>
              <a:t>Chimie</a:t>
            </a:r>
            <a:r>
              <a:rPr lang="en-US" sz="1900" dirty="0">
                <a:solidFill>
                  <a:srgbClr val="002060"/>
                </a:solidFill>
              </a:rPr>
              <a:t>, </a:t>
            </a:r>
            <a:r>
              <a:rPr lang="en-US" sz="1900" dirty="0" err="1">
                <a:solidFill>
                  <a:srgbClr val="002060"/>
                </a:solidFill>
              </a:rPr>
              <a:t>Biologie</a:t>
            </a:r>
            <a:r>
              <a:rPr lang="en-US" sz="1900" dirty="0">
                <a:solidFill>
                  <a:srgbClr val="002060"/>
                </a:solidFill>
              </a:rPr>
              <a:t>, </a:t>
            </a:r>
            <a:r>
              <a:rPr lang="en-US" sz="1900" dirty="0" err="1">
                <a:solidFill>
                  <a:srgbClr val="002060"/>
                </a:solidFill>
              </a:rPr>
              <a:t>Matematică</a:t>
            </a:r>
            <a:r>
              <a:rPr lang="en-US" sz="1900" dirty="0">
                <a:solidFill>
                  <a:srgbClr val="002060"/>
                </a:solidFill>
              </a:rPr>
              <a:t> </a:t>
            </a:r>
            <a:r>
              <a:rPr lang="en-US" sz="1900" dirty="0" err="1">
                <a:solidFill>
                  <a:srgbClr val="002060"/>
                </a:solidFill>
              </a:rPr>
              <a:t>sau</a:t>
            </a:r>
            <a:r>
              <a:rPr lang="en-US" sz="1900" dirty="0">
                <a:solidFill>
                  <a:srgbClr val="002060"/>
                </a:solidFill>
              </a:rPr>
              <a:t> I	</a:t>
            </a:r>
            <a:r>
              <a:rPr lang="en-US" sz="1900" dirty="0" err="1">
                <a:solidFill>
                  <a:srgbClr val="002060"/>
                </a:solidFill>
              </a:rPr>
              <a:t>nformatică</a:t>
            </a:r>
            <a:r>
              <a:rPr lang="en-US" sz="1900" dirty="0">
                <a:solidFill>
                  <a:srgbClr val="002060"/>
                </a:solidFill>
              </a:rPr>
              <a:t>, </a:t>
            </a:r>
            <a:r>
              <a:rPr lang="en-US" sz="1900" dirty="0" err="1">
                <a:solidFill>
                  <a:srgbClr val="002060"/>
                </a:solidFill>
              </a:rPr>
              <a:t>alta</a:t>
            </a:r>
            <a:r>
              <a:rPr lang="en-US" sz="1900" dirty="0">
                <a:solidFill>
                  <a:srgbClr val="002060"/>
                </a:solidFill>
              </a:rPr>
              <a:t> </a:t>
            </a:r>
            <a:r>
              <a:rPr lang="en-US" sz="1900" dirty="0" err="1">
                <a:solidFill>
                  <a:srgbClr val="002060"/>
                </a:solidFill>
              </a:rPr>
              <a:t>decât</a:t>
            </a:r>
            <a:r>
              <a:rPr lang="en-US" sz="1900" dirty="0">
                <a:solidFill>
                  <a:srgbClr val="002060"/>
                </a:solidFill>
              </a:rPr>
              <a:t> </a:t>
            </a:r>
            <a:r>
              <a:rPr lang="en-US" sz="1900" dirty="0" err="1">
                <a:solidFill>
                  <a:srgbClr val="002060"/>
                </a:solidFill>
              </a:rPr>
              <a:t>cea</a:t>
            </a:r>
            <a:r>
              <a:rPr lang="en-US" sz="1900" dirty="0">
                <a:solidFill>
                  <a:srgbClr val="002060"/>
                </a:solidFill>
              </a:rPr>
              <a:t> la care a </a:t>
            </a:r>
            <a:r>
              <a:rPr lang="en-US" sz="1900" dirty="0" err="1">
                <a:solidFill>
                  <a:srgbClr val="002060"/>
                </a:solidFill>
              </a:rPr>
              <a:t>susținut</a:t>
            </a:r>
            <a:r>
              <a:rPr lang="en-US" sz="1900" dirty="0">
                <a:solidFill>
                  <a:srgbClr val="002060"/>
                </a:solidFill>
              </a:rPr>
              <a:t> </a:t>
            </a:r>
            <a:r>
              <a:rPr lang="en-US" sz="1900" dirty="0" err="1">
                <a:solidFill>
                  <a:srgbClr val="002060"/>
                </a:solidFill>
              </a:rPr>
              <a:t>proba</a:t>
            </a:r>
            <a:r>
              <a:rPr lang="en-US" sz="1900" dirty="0">
                <a:solidFill>
                  <a:srgbClr val="002060"/>
                </a:solidFill>
              </a:rPr>
              <a:t> </a:t>
            </a:r>
            <a:r>
              <a:rPr lang="en-US" sz="1900" dirty="0" err="1">
                <a:solidFill>
                  <a:srgbClr val="002060"/>
                </a:solidFill>
              </a:rPr>
              <a:t>obligatorie</a:t>
            </a:r>
            <a:r>
              <a:rPr lang="en-US" sz="1900" dirty="0">
                <a:solidFill>
                  <a:srgbClr val="002060"/>
                </a:solidFill>
              </a:rPr>
              <a:t>; </a:t>
            </a:r>
          </a:p>
          <a:p>
            <a:pPr algn="just"/>
            <a:r>
              <a:rPr lang="en-US" sz="1900" dirty="0">
                <a:solidFill>
                  <a:srgbClr val="002060"/>
                </a:solidFill>
              </a:rPr>
              <a:t>c) </a:t>
            </a:r>
            <a:r>
              <a:rPr lang="en-US" sz="1900" dirty="0" err="1">
                <a:solidFill>
                  <a:srgbClr val="C00000"/>
                </a:solidFill>
              </a:rPr>
              <a:t>pentru</a:t>
            </a:r>
            <a:r>
              <a:rPr lang="en-US" sz="1900" dirty="0">
                <a:solidFill>
                  <a:srgbClr val="C00000"/>
                </a:solidFill>
              </a:rPr>
              <a:t> </a:t>
            </a:r>
            <a:r>
              <a:rPr lang="en-US" sz="1900" dirty="0" err="1">
                <a:solidFill>
                  <a:srgbClr val="C00000"/>
                </a:solidFill>
              </a:rPr>
              <a:t>profilul</a:t>
            </a:r>
            <a:r>
              <a:rPr lang="en-US" sz="1900" dirty="0">
                <a:solidFill>
                  <a:srgbClr val="C00000"/>
                </a:solidFill>
              </a:rPr>
              <a:t> </a:t>
            </a:r>
            <a:r>
              <a:rPr lang="en-US" sz="1900" dirty="0" err="1">
                <a:solidFill>
                  <a:srgbClr val="C00000"/>
                </a:solidFill>
              </a:rPr>
              <a:t>umanist</a:t>
            </a:r>
            <a:r>
              <a:rPr lang="en-US" sz="1900" dirty="0">
                <a:solidFill>
                  <a:srgbClr val="C00000"/>
                </a:solidFill>
              </a:rPr>
              <a:t>, </a:t>
            </a:r>
            <a:r>
              <a:rPr lang="en-US" sz="1900" dirty="0" err="1">
                <a:solidFill>
                  <a:srgbClr val="C00000"/>
                </a:solidFill>
              </a:rPr>
              <a:t>specializarea</a:t>
            </a:r>
            <a:r>
              <a:rPr lang="en-US" sz="1900" dirty="0">
                <a:solidFill>
                  <a:srgbClr val="C00000"/>
                </a:solidFill>
              </a:rPr>
              <a:t> </a:t>
            </a:r>
            <a:r>
              <a:rPr lang="en-US" sz="1900" dirty="0" err="1">
                <a:solidFill>
                  <a:srgbClr val="C00000"/>
                </a:solidFill>
              </a:rPr>
              <a:t>științe</a:t>
            </a:r>
            <a:r>
              <a:rPr lang="en-US" sz="1900" dirty="0">
                <a:solidFill>
                  <a:srgbClr val="C00000"/>
                </a:solidFill>
              </a:rPr>
              <a:t> </a:t>
            </a:r>
            <a:r>
              <a:rPr lang="en-US" sz="1900" dirty="0" err="1">
                <a:solidFill>
                  <a:srgbClr val="C00000"/>
                </a:solidFill>
              </a:rPr>
              <a:t>sociale</a:t>
            </a:r>
            <a:r>
              <a:rPr lang="en-US" sz="1900" dirty="0">
                <a:solidFill>
                  <a:srgbClr val="C00000"/>
                </a:solidFill>
              </a:rPr>
              <a:t>, din </a:t>
            </a:r>
            <a:r>
              <a:rPr lang="en-US" sz="1900" dirty="0" err="1">
                <a:solidFill>
                  <a:srgbClr val="C00000"/>
                </a:solidFill>
              </a:rPr>
              <a:t>filiera</a:t>
            </a:r>
            <a:r>
              <a:rPr lang="en-US" sz="1900" dirty="0">
                <a:solidFill>
                  <a:srgbClr val="C00000"/>
                </a:solidFill>
              </a:rPr>
              <a:t> </a:t>
            </a:r>
            <a:r>
              <a:rPr lang="en-US" sz="1900" dirty="0" err="1">
                <a:solidFill>
                  <a:srgbClr val="C00000"/>
                </a:solidFill>
              </a:rPr>
              <a:t>teoretică</a:t>
            </a:r>
            <a:r>
              <a:rPr lang="en-US" sz="1900" dirty="0">
                <a:solidFill>
                  <a:srgbClr val="002060"/>
                </a:solidFill>
              </a:rPr>
              <a:t>, </a:t>
            </a:r>
            <a:r>
              <a:rPr lang="en-US" sz="1900" dirty="0" err="1">
                <a:solidFill>
                  <a:srgbClr val="002060"/>
                </a:solidFill>
              </a:rPr>
              <a:t>două</a:t>
            </a:r>
            <a:r>
              <a:rPr lang="en-US" sz="1900" dirty="0">
                <a:solidFill>
                  <a:srgbClr val="002060"/>
                </a:solidFill>
              </a:rPr>
              <a:t> probe 	</a:t>
            </a:r>
            <a:r>
              <a:rPr lang="en-US" sz="1900" dirty="0" err="1">
                <a:solidFill>
                  <a:srgbClr val="002060"/>
                </a:solidFill>
              </a:rPr>
              <a:t>scrise</a:t>
            </a:r>
            <a:r>
              <a:rPr lang="en-US" sz="1900" dirty="0">
                <a:solidFill>
                  <a:srgbClr val="002060"/>
                </a:solidFill>
              </a:rPr>
              <a:t>, </a:t>
            </a:r>
            <a:r>
              <a:rPr lang="en-US" sz="1900" dirty="0" err="1">
                <a:solidFill>
                  <a:srgbClr val="002060"/>
                </a:solidFill>
              </a:rPr>
              <a:t>dintre</a:t>
            </a:r>
            <a:r>
              <a:rPr lang="en-US" sz="1900" dirty="0">
                <a:solidFill>
                  <a:srgbClr val="002060"/>
                </a:solidFill>
              </a:rPr>
              <a:t> care o </a:t>
            </a:r>
            <a:r>
              <a:rPr lang="en-US" sz="1900" dirty="0" err="1">
                <a:solidFill>
                  <a:srgbClr val="002060"/>
                </a:solidFill>
              </a:rPr>
              <a:t>probă</a:t>
            </a:r>
            <a:r>
              <a:rPr lang="en-US" sz="1900" dirty="0">
                <a:solidFill>
                  <a:srgbClr val="002060"/>
                </a:solidFill>
              </a:rPr>
              <a:t> </a:t>
            </a:r>
            <a:r>
              <a:rPr lang="en-US" sz="1900" dirty="0" err="1">
                <a:solidFill>
                  <a:srgbClr val="002060"/>
                </a:solidFill>
              </a:rPr>
              <a:t>obligatorie</a:t>
            </a:r>
            <a:r>
              <a:rPr lang="en-US" sz="1900" dirty="0">
                <a:solidFill>
                  <a:srgbClr val="002060"/>
                </a:solidFill>
              </a:rPr>
              <a:t> la </a:t>
            </a:r>
            <a:r>
              <a:rPr lang="en-US" sz="1900" dirty="0" err="1">
                <a:solidFill>
                  <a:srgbClr val="002060"/>
                </a:solidFill>
              </a:rPr>
              <a:t>Istorie</a:t>
            </a:r>
            <a:r>
              <a:rPr lang="en-US" sz="1900" dirty="0">
                <a:solidFill>
                  <a:srgbClr val="002060"/>
                </a:solidFill>
              </a:rPr>
              <a:t> </a:t>
            </a:r>
            <a:r>
              <a:rPr lang="en-US" sz="1900" dirty="0" err="1">
                <a:solidFill>
                  <a:srgbClr val="002060"/>
                </a:solidFill>
              </a:rPr>
              <a:t>și</a:t>
            </a:r>
            <a:r>
              <a:rPr lang="en-US" sz="1900" dirty="0">
                <a:solidFill>
                  <a:srgbClr val="002060"/>
                </a:solidFill>
              </a:rPr>
              <a:t> o </a:t>
            </a:r>
            <a:r>
              <a:rPr lang="en-US" sz="1900" dirty="0" err="1">
                <a:solidFill>
                  <a:srgbClr val="002060"/>
                </a:solidFill>
              </a:rPr>
              <a:t>probă</a:t>
            </a:r>
            <a:r>
              <a:rPr lang="en-US" sz="1900" dirty="0">
                <a:solidFill>
                  <a:srgbClr val="002060"/>
                </a:solidFill>
              </a:rPr>
              <a:t> la o </a:t>
            </a:r>
            <a:r>
              <a:rPr lang="en-US" sz="1900" dirty="0" err="1">
                <a:solidFill>
                  <a:srgbClr val="002060"/>
                </a:solidFill>
              </a:rPr>
              <a:t>disciplină</a:t>
            </a:r>
            <a:r>
              <a:rPr lang="en-US" sz="1900" dirty="0">
                <a:solidFill>
                  <a:srgbClr val="002060"/>
                </a:solidFill>
              </a:rPr>
              <a:t> </a:t>
            </a:r>
            <a:r>
              <a:rPr lang="en-US" sz="1900" dirty="0" err="1">
                <a:solidFill>
                  <a:srgbClr val="002060"/>
                </a:solidFill>
              </a:rPr>
              <a:t>relevantă</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a:t>
            </a:r>
            <a:r>
              <a:rPr lang="en-US" sz="1900" dirty="0" err="1">
                <a:solidFill>
                  <a:srgbClr val="002060"/>
                </a:solidFill>
              </a:rPr>
              <a:t>umanist</a:t>
            </a:r>
            <a:r>
              <a:rPr lang="en-US" sz="1900" dirty="0">
                <a:solidFill>
                  <a:srgbClr val="002060"/>
                </a:solidFill>
              </a:rPr>
              <a:t>, la </a:t>
            </a:r>
            <a:r>
              <a:rPr lang="en-US" sz="1900" dirty="0" err="1">
                <a:solidFill>
                  <a:srgbClr val="002060"/>
                </a:solidFill>
              </a:rPr>
              <a:t>alegere</a:t>
            </a:r>
            <a:r>
              <a:rPr lang="en-US" sz="1900" dirty="0">
                <a:solidFill>
                  <a:srgbClr val="002060"/>
                </a:solidFill>
              </a:rPr>
              <a:t> </a:t>
            </a:r>
            <a:r>
              <a:rPr lang="en-US" sz="1900" dirty="0" err="1">
                <a:solidFill>
                  <a:srgbClr val="002060"/>
                </a:solidFill>
              </a:rPr>
              <a:t>între</a:t>
            </a:r>
            <a:r>
              <a:rPr lang="en-US" sz="1900" dirty="0">
                <a:solidFill>
                  <a:srgbClr val="002060"/>
                </a:solidFill>
              </a:rPr>
              <a:t> </a:t>
            </a:r>
            <a:r>
              <a:rPr lang="en-US" sz="1900" dirty="0" err="1">
                <a:solidFill>
                  <a:srgbClr val="002060"/>
                </a:solidFill>
              </a:rPr>
              <a:t>Geografie</a:t>
            </a:r>
            <a:r>
              <a:rPr lang="en-US" sz="1900" dirty="0">
                <a:solidFill>
                  <a:srgbClr val="002060"/>
                </a:solidFill>
              </a:rPr>
              <a:t> </a:t>
            </a:r>
            <a:r>
              <a:rPr lang="en-US" sz="1900" dirty="0" err="1">
                <a:solidFill>
                  <a:srgbClr val="002060"/>
                </a:solidFill>
              </a:rPr>
              <a:t>și</a:t>
            </a:r>
            <a:r>
              <a:rPr lang="en-US" sz="1900" dirty="0">
                <a:solidFill>
                  <a:srgbClr val="002060"/>
                </a:solidFill>
              </a:rPr>
              <a:t> </a:t>
            </a:r>
            <a:r>
              <a:rPr lang="en-US" sz="1900" dirty="0" err="1">
                <a:solidFill>
                  <a:srgbClr val="002060"/>
                </a:solidFill>
              </a:rPr>
              <a:t>științe</a:t>
            </a:r>
            <a:r>
              <a:rPr lang="en-US" sz="1900" dirty="0">
                <a:solidFill>
                  <a:srgbClr val="002060"/>
                </a:solidFill>
              </a:rPr>
              <a:t> </a:t>
            </a:r>
            <a:r>
              <a:rPr lang="en-US" sz="1900" dirty="0" err="1">
                <a:solidFill>
                  <a:srgbClr val="002060"/>
                </a:solidFill>
              </a:rPr>
              <a:t>socioumane</a:t>
            </a:r>
            <a:r>
              <a:rPr lang="en-US" sz="1900" dirty="0">
                <a:solidFill>
                  <a:srgbClr val="002060"/>
                </a:solidFill>
              </a:rPr>
              <a:t>: </a:t>
            </a:r>
            <a:r>
              <a:rPr lang="en-US" sz="1900" dirty="0" err="1">
                <a:solidFill>
                  <a:srgbClr val="002060"/>
                </a:solidFill>
              </a:rPr>
              <a:t>Logică</a:t>
            </a:r>
            <a:r>
              <a:rPr lang="en-US" sz="1900" dirty="0">
                <a:solidFill>
                  <a:srgbClr val="002060"/>
                </a:solidFill>
              </a:rPr>
              <a:t>, </a:t>
            </a:r>
            <a:r>
              <a:rPr lang="en-US" sz="1900" dirty="0" err="1">
                <a:solidFill>
                  <a:srgbClr val="002060"/>
                </a:solidFill>
              </a:rPr>
              <a:t>Psihologie</a:t>
            </a:r>
            <a:r>
              <a:rPr lang="en-US" sz="1900" dirty="0">
                <a:solidFill>
                  <a:srgbClr val="002060"/>
                </a:solidFill>
              </a:rPr>
              <a:t>, </a:t>
            </a:r>
            <a:r>
              <a:rPr lang="en-US" sz="1900" dirty="0" err="1">
                <a:solidFill>
                  <a:srgbClr val="002060"/>
                </a:solidFill>
              </a:rPr>
              <a:t>Sociologie</a:t>
            </a:r>
            <a:r>
              <a:rPr lang="en-US" sz="1900" dirty="0">
                <a:solidFill>
                  <a:srgbClr val="002060"/>
                </a:solidFill>
              </a:rPr>
              <a:t>, </a:t>
            </a:r>
            <a:r>
              <a:rPr lang="en-US" sz="1900" dirty="0" err="1">
                <a:solidFill>
                  <a:srgbClr val="002060"/>
                </a:solidFill>
              </a:rPr>
              <a:t>Economie</a:t>
            </a:r>
            <a:r>
              <a:rPr lang="en-US" sz="1900" dirty="0">
                <a:solidFill>
                  <a:srgbClr val="002060"/>
                </a:solidFill>
              </a:rPr>
              <a:t>, </a:t>
            </a:r>
            <a:r>
              <a:rPr lang="en-US" sz="1900" dirty="0" err="1">
                <a:solidFill>
                  <a:srgbClr val="002060"/>
                </a:solidFill>
              </a:rPr>
              <a:t>Filosofie</a:t>
            </a:r>
            <a:r>
              <a:rPr lang="en-US" sz="1900" dirty="0">
                <a:solidFill>
                  <a:srgbClr val="002060"/>
                </a:solidFill>
              </a:rPr>
              <a:t> </a:t>
            </a:r>
            <a:r>
              <a:rPr lang="en-US" sz="1900" dirty="0" err="1">
                <a:solidFill>
                  <a:srgbClr val="002060"/>
                </a:solidFill>
              </a:rPr>
              <a:t>sau</a:t>
            </a:r>
            <a:r>
              <a:rPr lang="en-US" sz="1900" dirty="0">
                <a:solidFill>
                  <a:srgbClr val="002060"/>
                </a:solidFill>
              </a:rPr>
              <a:t> </a:t>
            </a:r>
            <a:r>
              <a:rPr lang="en-US" sz="1900" b="1" dirty="0" err="1">
                <a:solidFill>
                  <a:srgbClr val="FF0000"/>
                </a:solidFill>
              </a:rPr>
              <a:t>Religie</a:t>
            </a:r>
            <a:r>
              <a:rPr lang="en-US" sz="1900" b="1" dirty="0">
                <a:solidFill>
                  <a:srgbClr val="FF0000"/>
                </a:solidFill>
              </a:rPr>
              <a:t>; </a:t>
            </a:r>
          </a:p>
          <a:p>
            <a:pPr algn="just"/>
            <a:r>
              <a:rPr lang="en-US" sz="1900" dirty="0">
                <a:solidFill>
                  <a:srgbClr val="002060"/>
                </a:solidFill>
              </a:rPr>
              <a:t>d) </a:t>
            </a:r>
            <a:r>
              <a:rPr lang="en-US" sz="1900" dirty="0" err="1">
                <a:solidFill>
                  <a:srgbClr val="C00000"/>
                </a:solidFill>
              </a:rPr>
              <a:t>pentru</a:t>
            </a:r>
            <a:r>
              <a:rPr lang="en-US" sz="1900" dirty="0">
                <a:solidFill>
                  <a:srgbClr val="C00000"/>
                </a:solidFill>
              </a:rPr>
              <a:t> </a:t>
            </a:r>
            <a:r>
              <a:rPr lang="en-US" sz="1900" dirty="0" err="1">
                <a:solidFill>
                  <a:srgbClr val="C00000"/>
                </a:solidFill>
              </a:rPr>
              <a:t>profilul</a:t>
            </a:r>
            <a:r>
              <a:rPr lang="en-US" sz="1900" dirty="0">
                <a:solidFill>
                  <a:srgbClr val="C00000"/>
                </a:solidFill>
              </a:rPr>
              <a:t> </a:t>
            </a:r>
            <a:r>
              <a:rPr lang="en-US" sz="1900" dirty="0" err="1">
                <a:solidFill>
                  <a:srgbClr val="C00000"/>
                </a:solidFill>
              </a:rPr>
              <a:t>umanist</a:t>
            </a:r>
            <a:r>
              <a:rPr lang="en-US" sz="1900" dirty="0">
                <a:solidFill>
                  <a:srgbClr val="C00000"/>
                </a:solidFill>
              </a:rPr>
              <a:t>, </a:t>
            </a:r>
            <a:r>
              <a:rPr lang="en-US" sz="1900" dirty="0" err="1">
                <a:solidFill>
                  <a:srgbClr val="C00000"/>
                </a:solidFill>
              </a:rPr>
              <a:t>specializarea</a:t>
            </a:r>
            <a:r>
              <a:rPr lang="en-US" sz="1900" dirty="0">
                <a:solidFill>
                  <a:srgbClr val="C00000"/>
                </a:solidFill>
              </a:rPr>
              <a:t> </a:t>
            </a:r>
            <a:r>
              <a:rPr lang="en-US" sz="1900" dirty="0" err="1">
                <a:solidFill>
                  <a:srgbClr val="C00000"/>
                </a:solidFill>
              </a:rPr>
              <a:t>filologie</a:t>
            </a:r>
            <a:r>
              <a:rPr lang="en-US" sz="1900" dirty="0">
                <a:solidFill>
                  <a:srgbClr val="C00000"/>
                </a:solidFill>
              </a:rPr>
              <a:t>, din </a:t>
            </a:r>
            <a:r>
              <a:rPr lang="en-US" sz="1900" dirty="0" err="1">
                <a:solidFill>
                  <a:srgbClr val="C00000"/>
                </a:solidFill>
              </a:rPr>
              <a:t>filiera</a:t>
            </a:r>
            <a:r>
              <a:rPr lang="en-US" sz="1900" dirty="0">
                <a:solidFill>
                  <a:srgbClr val="C00000"/>
                </a:solidFill>
              </a:rPr>
              <a:t> </a:t>
            </a:r>
            <a:r>
              <a:rPr lang="en-US" sz="1900" dirty="0" err="1">
                <a:solidFill>
                  <a:srgbClr val="C00000"/>
                </a:solidFill>
              </a:rPr>
              <a:t>teoretică</a:t>
            </a:r>
            <a:r>
              <a:rPr lang="en-US" sz="1900" dirty="0">
                <a:solidFill>
                  <a:srgbClr val="002060"/>
                </a:solidFill>
              </a:rPr>
              <a:t>, </a:t>
            </a:r>
            <a:r>
              <a:rPr lang="en-US" sz="1900" dirty="0" err="1">
                <a:solidFill>
                  <a:srgbClr val="002060"/>
                </a:solidFill>
              </a:rPr>
              <a:t>două</a:t>
            </a:r>
            <a:r>
              <a:rPr lang="en-US" sz="1900" dirty="0">
                <a:solidFill>
                  <a:srgbClr val="002060"/>
                </a:solidFill>
              </a:rPr>
              <a:t> probe </a:t>
            </a:r>
            <a:r>
              <a:rPr lang="en-US" sz="1900" dirty="0" err="1">
                <a:solidFill>
                  <a:srgbClr val="002060"/>
                </a:solidFill>
              </a:rPr>
              <a:t>scrise</a:t>
            </a:r>
            <a:r>
              <a:rPr lang="en-US" sz="1900" dirty="0">
                <a:solidFill>
                  <a:srgbClr val="002060"/>
                </a:solidFill>
              </a:rPr>
              <a:t>, 	</a:t>
            </a:r>
            <a:r>
              <a:rPr lang="en-US" sz="1900" dirty="0" err="1">
                <a:solidFill>
                  <a:srgbClr val="002060"/>
                </a:solidFill>
              </a:rPr>
              <a:t>dintre</a:t>
            </a:r>
            <a:r>
              <a:rPr lang="en-US" sz="1900" dirty="0">
                <a:solidFill>
                  <a:srgbClr val="002060"/>
                </a:solidFill>
              </a:rPr>
              <a:t> care o </a:t>
            </a:r>
            <a:r>
              <a:rPr lang="en-US" sz="1900" dirty="0" err="1">
                <a:solidFill>
                  <a:srgbClr val="002060"/>
                </a:solidFill>
              </a:rPr>
              <a:t>probă</a:t>
            </a:r>
            <a:r>
              <a:rPr lang="en-US" sz="1900" dirty="0">
                <a:solidFill>
                  <a:srgbClr val="002060"/>
                </a:solidFill>
              </a:rPr>
              <a:t> </a:t>
            </a:r>
            <a:r>
              <a:rPr lang="en-US" sz="1900" dirty="0" err="1">
                <a:solidFill>
                  <a:srgbClr val="002060"/>
                </a:solidFill>
              </a:rPr>
              <a:t>obligatorie</a:t>
            </a:r>
            <a:r>
              <a:rPr lang="en-US" sz="1900" dirty="0">
                <a:solidFill>
                  <a:srgbClr val="002060"/>
                </a:solidFill>
              </a:rPr>
              <a:t> la </a:t>
            </a:r>
            <a:r>
              <a:rPr lang="en-US" sz="1900" dirty="0" err="1">
                <a:solidFill>
                  <a:srgbClr val="002060"/>
                </a:solidFill>
              </a:rPr>
              <a:t>limba</a:t>
            </a:r>
            <a:r>
              <a:rPr lang="en-US" sz="1900" dirty="0">
                <a:solidFill>
                  <a:srgbClr val="002060"/>
                </a:solidFill>
              </a:rPr>
              <a:t> </a:t>
            </a:r>
            <a:r>
              <a:rPr lang="en-US" sz="1900" dirty="0" err="1">
                <a:solidFill>
                  <a:srgbClr val="002060"/>
                </a:solidFill>
              </a:rPr>
              <a:t>și</a:t>
            </a:r>
            <a:r>
              <a:rPr lang="en-US" sz="1900" dirty="0">
                <a:solidFill>
                  <a:srgbClr val="002060"/>
                </a:solidFill>
              </a:rPr>
              <a:t> </a:t>
            </a:r>
            <a:r>
              <a:rPr lang="en-US" sz="1900" dirty="0" err="1">
                <a:solidFill>
                  <a:srgbClr val="002060"/>
                </a:solidFill>
              </a:rPr>
              <a:t>literatura</a:t>
            </a:r>
            <a:r>
              <a:rPr lang="en-US" sz="1900" dirty="0">
                <a:solidFill>
                  <a:srgbClr val="002060"/>
                </a:solidFill>
              </a:rPr>
              <a:t> </a:t>
            </a:r>
            <a:r>
              <a:rPr lang="en-US" sz="1900" dirty="0" err="1">
                <a:solidFill>
                  <a:srgbClr val="002060"/>
                </a:solidFill>
              </a:rPr>
              <a:t>unei</a:t>
            </a:r>
            <a:r>
              <a:rPr lang="en-US" sz="1900" dirty="0">
                <a:solidFill>
                  <a:srgbClr val="002060"/>
                </a:solidFill>
              </a:rPr>
              <a:t> limbi de </a:t>
            </a:r>
            <a:r>
              <a:rPr lang="en-US" sz="1900" dirty="0" err="1">
                <a:solidFill>
                  <a:srgbClr val="002060"/>
                </a:solidFill>
              </a:rPr>
              <a:t>circulație</a:t>
            </a:r>
            <a:r>
              <a:rPr lang="en-US" sz="1900" dirty="0">
                <a:solidFill>
                  <a:srgbClr val="002060"/>
                </a:solidFill>
              </a:rPr>
              <a:t> 	</a:t>
            </a:r>
            <a:r>
              <a:rPr lang="en-US" sz="1900" dirty="0" err="1">
                <a:solidFill>
                  <a:srgbClr val="002060"/>
                </a:solidFill>
              </a:rPr>
              <a:t>internațională</a:t>
            </a:r>
            <a:r>
              <a:rPr lang="en-US" sz="1900" dirty="0">
                <a:solidFill>
                  <a:srgbClr val="002060"/>
                </a:solidFill>
              </a:rPr>
              <a:t> </a:t>
            </a:r>
            <a:r>
              <a:rPr lang="en-US" sz="1900" dirty="0" err="1">
                <a:solidFill>
                  <a:srgbClr val="002060"/>
                </a:solidFill>
              </a:rPr>
              <a:t>și</a:t>
            </a:r>
            <a:r>
              <a:rPr lang="en-US" sz="1900" dirty="0">
                <a:solidFill>
                  <a:srgbClr val="002060"/>
                </a:solidFill>
              </a:rPr>
              <a:t> o </a:t>
            </a:r>
            <a:r>
              <a:rPr lang="en-US" sz="1900" dirty="0" err="1">
                <a:solidFill>
                  <a:srgbClr val="002060"/>
                </a:solidFill>
              </a:rPr>
              <a:t>probă</a:t>
            </a:r>
            <a:r>
              <a:rPr lang="en-US" sz="1900" dirty="0">
                <a:solidFill>
                  <a:srgbClr val="002060"/>
                </a:solidFill>
              </a:rPr>
              <a:t> la o </a:t>
            </a:r>
            <a:r>
              <a:rPr lang="en-US" sz="1900" dirty="0" err="1">
                <a:solidFill>
                  <a:srgbClr val="002060"/>
                </a:solidFill>
              </a:rPr>
              <a:t>disciplină</a:t>
            </a:r>
            <a:r>
              <a:rPr lang="en-US" sz="1900" dirty="0">
                <a:solidFill>
                  <a:srgbClr val="002060"/>
                </a:solidFill>
              </a:rPr>
              <a:t> </a:t>
            </a:r>
            <a:r>
              <a:rPr lang="en-US" sz="1900" dirty="0" err="1">
                <a:solidFill>
                  <a:srgbClr val="002060"/>
                </a:solidFill>
              </a:rPr>
              <a:t>relevantă</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a:t>
            </a:r>
            <a:r>
              <a:rPr lang="en-US" sz="1900" dirty="0" err="1">
                <a:solidFill>
                  <a:srgbClr val="002060"/>
                </a:solidFill>
              </a:rPr>
              <a:t>umanist</a:t>
            </a:r>
            <a:r>
              <a:rPr lang="en-US" sz="1900" dirty="0">
                <a:solidFill>
                  <a:srgbClr val="002060"/>
                </a:solidFill>
              </a:rPr>
              <a:t>, la </a:t>
            </a:r>
            <a:r>
              <a:rPr lang="en-US" sz="1900" dirty="0" err="1">
                <a:solidFill>
                  <a:srgbClr val="002060"/>
                </a:solidFill>
              </a:rPr>
              <a:t>alegere</a:t>
            </a:r>
            <a:r>
              <a:rPr lang="en-US" sz="1900" dirty="0">
                <a:solidFill>
                  <a:srgbClr val="002060"/>
                </a:solidFill>
              </a:rPr>
              <a:t> 	</a:t>
            </a:r>
            <a:r>
              <a:rPr lang="en-US" sz="1900" dirty="0" err="1">
                <a:solidFill>
                  <a:srgbClr val="002060"/>
                </a:solidFill>
              </a:rPr>
              <a:t>între</a:t>
            </a:r>
            <a:r>
              <a:rPr lang="en-US" sz="1900" dirty="0">
                <a:solidFill>
                  <a:srgbClr val="002060"/>
                </a:solidFill>
              </a:rPr>
              <a:t>: </a:t>
            </a:r>
            <a:r>
              <a:rPr lang="en-US" sz="1900" dirty="0" err="1">
                <a:solidFill>
                  <a:srgbClr val="002060"/>
                </a:solidFill>
              </a:rPr>
              <a:t>Istorie</a:t>
            </a:r>
            <a:r>
              <a:rPr lang="en-US" sz="1900" dirty="0">
                <a:solidFill>
                  <a:srgbClr val="002060"/>
                </a:solidFill>
              </a:rPr>
              <a:t>, </a:t>
            </a:r>
            <a:r>
              <a:rPr lang="en-US" sz="1900" dirty="0" err="1">
                <a:solidFill>
                  <a:srgbClr val="002060"/>
                </a:solidFill>
              </a:rPr>
              <a:t>Geografie</a:t>
            </a:r>
            <a:r>
              <a:rPr lang="en-US" sz="1900" dirty="0">
                <a:solidFill>
                  <a:srgbClr val="002060"/>
                </a:solidFill>
              </a:rPr>
              <a:t> </a:t>
            </a:r>
            <a:r>
              <a:rPr lang="en-US" sz="1900" dirty="0" err="1">
                <a:solidFill>
                  <a:srgbClr val="002060"/>
                </a:solidFill>
              </a:rPr>
              <a:t>sau</a:t>
            </a:r>
            <a:r>
              <a:rPr lang="en-US" sz="1900" dirty="0">
                <a:solidFill>
                  <a:srgbClr val="002060"/>
                </a:solidFill>
              </a:rPr>
              <a:t> </a:t>
            </a:r>
            <a:r>
              <a:rPr lang="en-US" sz="1900" dirty="0" err="1">
                <a:solidFill>
                  <a:srgbClr val="002060"/>
                </a:solidFill>
              </a:rPr>
              <a:t>științe</a:t>
            </a:r>
            <a:r>
              <a:rPr lang="en-US" sz="1900" dirty="0">
                <a:solidFill>
                  <a:srgbClr val="002060"/>
                </a:solidFill>
              </a:rPr>
              <a:t> </a:t>
            </a:r>
            <a:r>
              <a:rPr lang="en-US" sz="1900" dirty="0" err="1">
                <a:solidFill>
                  <a:srgbClr val="002060"/>
                </a:solidFill>
              </a:rPr>
              <a:t>socioumane</a:t>
            </a:r>
            <a:r>
              <a:rPr lang="en-US" sz="1900" dirty="0">
                <a:solidFill>
                  <a:srgbClr val="002060"/>
                </a:solidFill>
              </a:rPr>
              <a:t>: </a:t>
            </a:r>
            <a:r>
              <a:rPr lang="en-US" sz="1900" dirty="0" err="1">
                <a:solidFill>
                  <a:srgbClr val="002060"/>
                </a:solidFill>
              </a:rPr>
              <a:t>Logică</a:t>
            </a:r>
            <a:r>
              <a:rPr lang="en-US" sz="1900" dirty="0">
                <a:solidFill>
                  <a:srgbClr val="002060"/>
                </a:solidFill>
              </a:rPr>
              <a:t>, </a:t>
            </a:r>
            <a:r>
              <a:rPr lang="en-US" sz="1900" dirty="0" err="1">
                <a:solidFill>
                  <a:srgbClr val="002060"/>
                </a:solidFill>
              </a:rPr>
              <a:t>Psihologie</a:t>
            </a:r>
            <a:r>
              <a:rPr lang="en-US" sz="1900" dirty="0">
                <a:solidFill>
                  <a:srgbClr val="002060"/>
                </a:solidFill>
              </a:rPr>
              <a:t>, </a:t>
            </a:r>
            <a:r>
              <a:rPr lang="en-US" sz="1900" dirty="0" err="1">
                <a:solidFill>
                  <a:srgbClr val="002060"/>
                </a:solidFill>
              </a:rPr>
              <a:t>Sociologie</a:t>
            </a:r>
            <a:r>
              <a:rPr lang="en-US" sz="1900" dirty="0">
                <a:solidFill>
                  <a:srgbClr val="002060"/>
                </a:solidFill>
              </a:rPr>
              <a:t>, 	</a:t>
            </a:r>
            <a:r>
              <a:rPr lang="en-US" sz="1900" dirty="0" err="1">
                <a:solidFill>
                  <a:srgbClr val="002060"/>
                </a:solidFill>
              </a:rPr>
              <a:t>Economie</a:t>
            </a:r>
            <a:r>
              <a:rPr lang="en-US" sz="1900" dirty="0">
                <a:solidFill>
                  <a:srgbClr val="002060"/>
                </a:solidFill>
              </a:rPr>
              <a:t>, </a:t>
            </a:r>
            <a:r>
              <a:rPr lang="en-US" sz="1900" dirty="0" err="1">
                <a:solidFill>
                  <a:srgbClr val="002060"/>
                </a:solidFill>
              </a:rPr>
              <a:t>Filosofie</a:t>
            </a:r>
            <a:r>
              <a:rPr lang="en-US" sz="1900" dirty="0">
                <a:solidFill>
                  <a:srgbClr val="002060"/>
                </a:solidFill>
              </a:rPr>
              <a:t> </a:t>
            </a:r>
            <a:r>
              <a:rPr lang="en-US" sz="1900" dirty="0" err="1">
                <a:solidFill>
                  <a:srgbClr val="002060"/>
                </a:solidFill>
              </a:rPr>
              <a:t>sau</a:t>
            </a:r>
            <a:r>
              <a:rPr lang="en-US" sz="1900" dirty="0">
                <a:solidFill>
                  <a:srgbClr val="002060"/>
                </a:solidFill>
              </a:rPr>
              <a:t> </a:t>
            </a:r>
            <a:r>
              <a:rPr lang="en-US" sz="1900" b="1" dirty="0" err="1">
                <a:solidFill>
                  <a:srgbClr val="FF0000"/>
                </a:solidFill>
              </a:rPr>
              <a:t>Religie</a:t>
            </a:r>
            <a:r>
              <a:rPr lang="en-US" sz="1900" b="1" dirty="0">
                <a:solidFill>
                  <a:srgbClr val="FF0000"/>
                </a:solidFill>
              </a:rPr>
              <a:t>; </a:t>
            </a:r>
          </a:p>
          <a:p>
            <a:pPr algn="just"/>
            <a:r>
              <a:rPr lang="en-US" sz="1900" dirty="0">
                <a:solidFill>
                  <a:srgbClr val="002060"/>
                </a:solidFill>
              </a:rPr>
              <a:t>e) </a:t>
            </a:r>
            <a:r>
              <a:rPr lang="en-US" sz="1900" dirty="0" err="1">
                <a:solidFill>
                  <a:srgbClr val="002060"/>
                </a:solidFill>
              </a:rPr>
              <a:t>pentru</a:t>
            </a:r>
            <a:r>
              <a:rPr lang="en-US" sz="1900" dirty="0">
                <a:solidFill>
                  <a:srgbClr val="002060"/>
                </a:solidFill>
              </a:rPr>
              <a:t> </a:t>
            </a:r>
            <a:r>
              <a:rPr lang="en-US" sz="1900" dirty="0" err="1">
                <a:solidFill>
                  <a:srgbClr val="002060"/>
                </a:solidFill>
              </a:rPr>
              <a:t>filiera</a:t>
            </a:r>
            <a:r>
              <a:rPr lang="en-US" sz="1900" dirty="0">
                <a:solidFill>
                  <a:srgbClr val="002060"/>
                </a:solidFill>
              </a:rPr>
              <a:t> </a:t>
            </a:r>
            <a:r>
              <a:rPr lang="en-US" sz="1900" dirty="0" err="1">
                <a:solidFill>
                  <a:srgbClr val="002060"/>
                </a:solidFill>
              </a:rPr>
              <a:t>tehnologică</a:t>
            </a:r>
            <a:r>
              <a:rPr lang="en-US" sz="1900" dirty="0">
                <a:solidFill>
                  <a:srgbClr val="002060"/>
                </a:solidFill>
              </a:rPr>
              <a:t>, o </a:t>
            </a:r>
            <a:r>
              <a:rPr lang="en-US" sz="1900" dirty="0" err="1">
                <a:solidFill>
                  <a:srgbClr val="002060"/>
                </a:solidFill>
              </a:rPr>
              <a:t>probă</a:t>
            </a:r>
            <a:r>
              <a:rPr lang="en-US" sz="1900" dirty="0">
                <a:solidFill>
                  <a:srgbClr val="002060"/>
                </a:solidFill>
              </a:rPr>
              <a:t> </a:t>
            </a:r>
            <a:r>
              <a:rPr lang="en-US" sz="1900" dirty="0" err="1">
                <a:solidFill>
                  <a:srgbClr val="002060"/>
                </a:solidFill>
              </a:rPr>
              <a:t>scrisă</a:t>
            </a:r>
            <a:r>
              <a:rPr lang="en-US" sz="1900" dirty="0">
                <a:solidFill>
                  <a:srgbClr val="002060"/>
                </a:solidFill>
              </a:rPr>
              <a:t> </a:t>
            </a:r>
            <a:r>
              <a:rPr lang="en-US" sz="1900" dirty="0" err="1">
                <a:solidFill>
                  <a:srgbClr val="002060"/>
                </a:solidFill>
              </a:rPr>
              <a:t>specifică</a:t>
            </a:r>
            <a:r>
              <a:rPr lang="en-US" sz="1900" dirty="0">
                <a:solidFill>
                  <a:srgbClr val="002060"/>
                </a:solidFill>
              </a:rPr>
              <a:t> </a:t>
            </a:r>
            <a:r>
              <a:rPr lang="en-US" sz="1900" dirty="0" err="1">
                <a:solidFill>
                  <a:srgbClr val="002060"/>
                </a:solidFill>
              </a:rPr>
              <a:t>domeniului</a:t>
            </a:r>
            <a:r>
              <a:rPr lang="en-US" sz="1900" dirty="0">
                <a:solidFill>
                  <a:srgbClr val="002060"/>
                </a:solidFill>
              </a:rPr>
              <a:t> de </a:t>
            </a:r>
            <a:r>
              <a:rPr lang="en-US" sz="1900" dirty="0" err="1">
                <a:solidFill>
                  <a:srgbClr val="002060"/>
                </a:solidFill>
              </a:rPr>
              <a:t>pregătire</a:t>
            </a:r>
            <a:r>
              <a:rPr lang="en-US" sz="1900" dirty="0">
                <a:solidFill>
                  <a:srgbClr val="002060"/>
                </a:solidFill>
              </a:rPr>
              <a:t> </a:t>
            </a:r>
            <a:r>
              <a:rPr lang="en-US" sz="1900" dirty="0" err="1">
                <a:solidFill>
                  <a:srgbClr val="002060"/>
                </a:solidFill>
              </a:rPr>
              <a:t>și</a:t>
            </a:r>
            <a:r>
              <a:rPr lang="en-US" sz="1900" dirty="0">
                <a:solidFill>
                  <a:srgbClr val="002060"/>
                </a:solidFill>
              </a:rPr>
              <a:t> o </a:t>
            </a:r>
            <a:r>
              <a:rPr lang="en-US" sz="1900" dirty="0" err="1">
                <a:solidFill>
                  <a:srgbClr val="002060"/>
                </a:solidFill>
              </a:rPr>
              <a:t>probă</a:t>
            </a:r>
            <a:r>
              <a:rPr lang="en-US" sz="1900" dirty="0">
                <a:solidFill>
                  <a:srgbClr val="002060"/>
                </a:solidFill>
              </a:rPr>
              <a:t> la 	</a:t>
            </a:r>
            <a:r>
              <a:rPr lang="en-US" sz="1900" dirty="0" err="1">
                <a:solidFill>
                  <a:srgbClr val="002060"/>
                </a:solidFill>
              </a:rPr>
              <a:t>alegere</a:t>
            </a:r>
            <a:r>
              <a:rPr lang="en-US" sz="1900" dirty="0">
                <a:solidFill>
                  <a:srgbClr val="002060"/>
                </a:solidFill>
              </a:rPr>
              <a:t> </a:t>
            </a:r>
            <a:r>
              <a:rPr lang="en-US" sz="1900" dirty="0" err="1">
                <a:solidFill>
                  <a:srgbClr val="002060"/>
                </a:solidFill>
              </a:rPr>
              <a:t>dintre</a:t>
            </a:r>
            <a:r>
              <a:rPr lang="en-US" sz="1900" dirty="0">
                <a:solidFill>
                  <a:srgbClr val="002060"/>
                </a:solidFill>
              </a:rPr>
              <a:t> </a:t>
            </a:r>
            <a:r>
              <a:rPr lang="en-US" sz="1900" dirty="0" err="1">
                <a:solidFill>
                  <a:srgbClr val="002060"/>
                </a:solidFill>
              </a:rPr>
              <a:t>disciplinele</a:t>
            </a:r>
            <a:r>
              <a:rPr lang="en-US" sz="1900" dirty="0">
                <a:solidFill>
                  <a:srgbClr val="002060"/>
                </a:solidFill>
              </a:rPr>
              <a:t> </a:t>
            </a:r>
            <a:r>
              <a:rPr lang="en-US" sz="1900" dirty="0" err="1">
                <a:solidFill>
                  <a:srgbClr val="002060"/>
                </a:solidFill>
              </a:rPr>
              <a:t>relevante</a:t>
            </a:r>
            <a:r>
              <a:rPr lang="en-US" sz="1900" dirty="0">
                <a:solidFill>
                  <a:srgbClr val="002060"/>
                </a:solidFill>
              </a:rPr>
              <a:t> </a:t>
            </a:r>
            <a:r>
              <a:rPr lang="en-US" sz="1900" dirty="0" err="1">
                <a:solidFill>
                  <a:srgbClr val="002060"/>
                </a:solidFill>
              </a:rPr>
              <a:t>pentru</a:t>
            </a:r>
            <a:r>
              <a:rPr lang="en-US" sz="1900" dirty="0">
                <a:solidFill>
                  <a:srgbClr val="002060"/>
                </a:solidFill>
              </a:rPr>
              <a:t> </a:t>
            </a:r>
            <a:r>
              <a:rPr lang="en-US" sz="1900" dirty="0" err="1">
                <a:solidFill>
                  <a:srgbClr val="002060"/>
                </a:solidFill>
              </a:rPr>
              <a:t>profilul</a:t>
            </a:r>
            <a:r>
              <a:rPr lang="en-US" sz="1900" dirty="0">
                <a:solidFill>
                  <a:srgbClr val="002060"/>
                </a:solidFill>
              </a:rPr>
              <a:t> real; </a:t>
            </a:r>
          </a:p>
          <a:p>
            <a:pPr algn="just"/>
            <a:r>
              <a:rPr lang="en-US" sz="1900" dirty="0">
                <a:solidFill>
                  <a:srgbClr val="002060"/>
                </a:solidFill>
              </a:rPr>
              <a:t>f) </a:t>
            </a:r>
            <a:r>
              <a:rPr lang="en-US" sz="1900" dirty="0" err="1">
                <a:solidFill>
                  <a:srgbClr val="C00000"/>
                </a:solidFill>
              </a:rPr>
              <a:t>pentru</a:t>
            </a:r>
            <a:r>
              <a:rPr lang="en-US" sz="1900" dirty="0">
                <a:solidFill>
                  <a:srgbClr val="C00000"/>
                </a:solidFill>
              </a:rPr>
              <a:t> </a:t>
            </a:r>
            <a:r>
              <a:rPr lang="en-US" sz="1900" dirty="0" err="1">
                <a:solidFill>
                  <a:srgbClr val="C00000"/>
                </a:solidFill>
              </a:rPr>
              <a:t>filiera</a:t>
            </a:r>
            <a:r>
              <a:rPr lang="en-US" sz="1900" dirty="0">
                <a:solidFill>
                  <a:srgbClr val="C00000"/>
                </a:solidFill>
              </a:rPr>
              <a:t> </a:t>
            </a:r>
            <a:r>
              <a:rPr lang="en-US" sz="1900" dirty="0" err="1">
                <a:solidFill>
                  <a:srgbClr val="C00000"/>
                </a:solidFill>
              </a:rPr>
              <a:t>vocațională</a:t>
            </a:r>
            <a:r>
              <a:rPr lang="en-US" sz="1900" dirty="0">
                <a:solidFill>
                  <a:srgbClr val="C00000"/>
                </a:solidFill>
              </a:rPr>
              <a:t>, </a:t>
            </a:r>
            <a:r>
              <a:rPr lang="en-US" sz="1900" dirty="0" err="1">
                <a:solidFill>
                  <a:srgbClr val="C00000"/>
                </a:solidFill>
              </a:rPr>
              <a:t>două</a:t>
            </a:r>
            <a:r>
              <a:rPr lang="en-US" sz="1900" dirty="0">
                <a:solidFill>
                  <a:srgbClr val="C00000"/>
                </a:solidFill>
              </a:rPr>
              <a:t> probe, </a:t>
            </a:r>
            <a:r>
              <a:rPr lang="en-US" sz="1900" dirty="0" err="1">
                <a:solidFill>
                  <a:srgbClr val="C00000"/>
                </a:solidFill>
              </a:rPr>
              <a:t>dintre</a:t>
            </a:r>
            <a:r>
              <a:rPr lang="en-US" sz="1900" dirty="0">
                <a:solidFill>
                  <a:srgbClr val="C00000"/>
                </a:solidFill>
              </a:rPr>
              <a:t> care </a:t>
            </a:r>
            <a:r>
              <a:rPr lang="en-US" sz="1900" dirty="0" err="1">
                <a:solidFill>
                  <a:srgbClr val="C00000"/>
                </a:solidFill>
              </a:rPr>
              <a:t>una</a:t>
            </a:r>
            <a:r>
              <a:rPr lang="en-US" sz="1900" dirty="0">
                <a:solidFill>
                  <a:srgbClr val="C00000"/>
                </a:solidFill>
              </a:rPr>
              <a:t> </a:t>
            </a:r>
            <a:r>
              <a:rPr lang="en-US" sz="1900" dirty="0" err="1">
                <a:solidFill>
                  <a:srgbClr val="C00000"/>
                </a:solidFill>
              </a:rPr>
              <a:t>obligatorie</a:t>
            </a:r>
            <a:r>
              <a:rPr lang="en-US" sz="1900" dirty="0">
                <a:solidFill>
                  <a:srgbClr val="C00000"/>
                </a:solidFill>
              </a:rPr>
              <a:t> </a:t>
            </a:r>
            <a:r>
              <a:rPr lang="en-US" sz="1900" dirty="0" err="1">
                <a:solidFill>
                  <a:srgbClr val="C00000"/>
                </a:solidFill>
              </a:rPr>
              <a:t>dintre</a:t>
            </a:r>
            <a:r>
              <a:rPr lang="en-US" sz="1900" dirty="0">
                <a:solidFill>
                  <a:srgbClr val="C00000"/>
                </a:solidFill>
              </a:rPr>
              <a:t> </a:t>
            </a:r>
            <a:r>
              <a:rPr lang="en-US" sz="1900" dirty="0" err="1">
                <a:solidFill>
                  <a:srgbClr val="C00000"/>
                </a:solidFill>
              </a:rPr>
              <a:t>disciplinele</a:t>
            </a:r>
            <a:r>
              <a:rPr lang="en-US" sz="1900" dirty="0">
                <a:solidFill>
                  <a:srgbClr val="C00000"/>
                </a:solidFill>
              </a:rPr>
              <a:t> de 	</a:t>
            </a:r>
            <a:r>
              <a:rPr lang="en-US" sz="1900" dirty="0" err="1">
                <a:solidFill>
                  <a:srgbClr val="C00000"/>
                </a:solidFill>
              </a:rPr>
              <a:t>specialitate</a:t>
            </a:r>
            <a:r>
              <a:rPr lang="en-US" sz="1900" dirty="0">
                <a:solidFill>
                  <a:srgbClr val="C00000"/>
                </a:solidFill>
              </a:rPr>
              <a:t> </a:t>
            </a:r>
            <a:r>
              <a:rPr lang="en-US" sz="1900" dirty="0" err="1">
                <a:solidFill>
                  <a:srgbClr val="C00000"/>
                </a:solidFill>
              </a:rPr>
              <a:t>și</a:t>
            </a:r>
            <a:r>
              <a:rPr lang="en-US" sz="1900" dirty="0">
                <a:solidFill>
                  <a:srgbClr val="C00000"/>
                </a:solidFill>
              </a:rPr>
              <a:t> </a:t>
            </a:r>
            <a:r>
              <a:rPr lang="en-US" sz="1900" dirty="0" err="1">
                <a:solidFill>
                  <a:srgbClr val="C00000"/>
                </a:solidFill>
              </a:rPr>
              <a:t>alta</a:t>
            </a:r>
            <a:r>
              <a:rPr lang="en-US" sz="1900" dirty="0">
                <a:solidFill>
                  <a:srgbClr val="C00000"/>
                </a:solidFill>
              </a:rPr>
              <a:t> la </a:t>
            </a:r>
            <a:r>
              <a:rPr lang="en-US" sz="1900" dirty="0" err="1">
                <a:solidFill>
                  <a:srgbClr val="C00000"/>
                </a:solidFill>
              </a:rPr>
              <a:t>alegere</a:t>
            </a:r>
            <a:r>
              <a:rPr lang="en-US" sz="1900" dirty="0">
                <a:solidFill>
                  <a:srgbClr val="C00000"/>
                </a:solidFill>
              </a:rPr>
              <a:t> </a:t>
            </a:r>
            <a:r>
              <a:rPr lang="en-US" sz="1900" dirty="0" err="1">
                <a:solidFill>
                  <a:srgbClr val="C00000"/>
                </a:solidFill>
              </a:rPr>
              <a:t>dintre</a:t>
            </a:r>
            <a:r>
              <a:rPr lang="en-US" sz="1900" dirty="0">
                <a:solidFill>
                  <a:srgbClr val="C00000"/>
                </a:solidFill>
              </a:rPr>
              <a:t> </a:t>
            </a:r>
            <a:r>
              <a:rPr lang="en-US" sz="1900" dirty="0" err="1">
                <a:solidFill>
                  <a:srgbClr val="C00000"/>
                </a:solidFill>
              </a:rPr>
              <a:t>disciplinele</a:t>
            </a:r>
            <a:r>
              <a:rPr lang="en-US" sz="1900" dirty="0">
                <a:solidFill>
                  <a:srgbClr val="C00000"/>
                </a:solidFill>
              </a:rPr>
              <a:t> </a:t>
            </a:r>
            <a:r>
              <a:rPr lang="en-US" sz="1900" dirty="0" err="1">
                <a:solidFill>
                  <a:srgbClr val="C00000"/>
                </a:solidFill>
              </a:rPr>
              <a:t>relevante</a:t>
            </a:r>
            <a:r>
              <a:rPr lang="en-US" sz="1900" dirty="0">
                <a:solidFill>
                  <a:srgbClr val="C00000"/>
                </a:solidFill>
              </a:rPr>
              <a:t> </a:t>
            </a:r>
            <a:r>
              <a:rPr lang="en-US" sz="1900" dirty="0" err="1">
                <a:solidFill>
                  <a:srgbClr val="C00000"/>
                </a:solidFill>
              </a:rPr>
              <a:t>pentru</a:t>
            </a:r>
            <a:r>
              <a:rPr lang="en-US" sz="1900" dirty="0">
                <a:solidFill>
                  <a:srgbClr val="C00000"/>
                </a:solidFill>
              </a:rPr>
              <a:t> </a:t>
            </a:r>
            <a:r>
              <a:rPr lang="en-US" sz="1900" dirty="0" err="1">
                <a:solidFill>
                  <a:srgbClr val="C00000"/>
                </a:solidFill>
              </a:rPr>
              <a:t>profilul</a:t>
            </a:r>
            <a:r>
              <a:rPr lang="en-US" sz="1900" dirty="0">
                <a:solidFill>
                  <a:srgbClr val="C00000"/>
                </a:solidFill>
              </a:rPr>
              <a:t> predominant al 	</a:t>
            </a:r>
            <a:r>
              <a:rPr lang="en-US" sz="1900" dirty="0" err="1">
                <a:solidFill>
                  <a:srgbClr val="C00000"/>
                </a:solidFill>
              </a:rPr>
              <a:t>specializării</a:t>
            </a:r>
            <a:r>
              <a:rPr lang="en-US" sz="1900" dirty="0">
                <a:solidFill>
                  <a:srgbClr val="C00000"/>
                </a:solidFill>
              </a:rPr>
              <a:t>.</a:t>
            </a:r>
          </a:p>
        </p:txBody>
      </p:sp>
    </p:spTree>
    <p:extLst>
      <p:ext uri="{BB962C8B-B14F-4D97-AF65-F5344CB8AC3E}">
        <p14:creationId xmlns:p14="http://schemas.microsoft.com/office/powerpoint/2010/main" val="3960056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D77B1C-CD1A-303B-ACF6-DE77AC29AAE4}"/>
              </a:ext>
            </a:extLst>
          </p:cNvPr>
          <p:cNvSpPr/>
          <p:nvPr/>
        </p:nvSpPr>
        <p:spPr>
          <a:xfrm>
            <a:off x="240146" y="732226"/>
            <a:ext cx="11831782" cy="5262979"/>
          </a:xfrm>
          <a:prstGeom prst="rect">
            <a:avLst/>
          </a:prstGeom>
        </p:spPr>
        <p:txBody>
          <a:bodyPr wrap="square">
            <a:spAutoFit/>
          </a:bodyPr>
          <a:lstStyle/>
          <a:p>
            <a:pPr algn="just"/>
            <a:r>
              <a:rPr lang="en-US" sz="2800" dirty="0" err="1">
                <a:solidFill>
                  <a:srgbClr val="002060"/>
                </a:solidFill>
              </a:rPr>
              <a:t>Examenul</a:t>
            </a:r>
            <a:r>
              <a:rPr lang="en-US" sz="2800" dirty="0">
                <a:solidFill>
                  <a:srgbClr val="002060"/>
                </a:solidFill>
              </a:rPr>
              <a:t> </a:t>
            </a:r>
            <a:r>
              <a:rPr lang="en-US" sz="2800" dirty="0" err="1">
                <a:solidFill>
                  <a:srgbClr val="002060"/>
                </a:solidFill>
              </a:rPr>
              <a:t>național</a:t>
            </a:r>
            <a:r>
              <a:rPr lang="en-US" sz="2800" dirty="0">
                <a:solidFill>
                  <a:srgbClr val="002060"/>
                </a:solidFill>
              </a:rPr>
              <a:t> de </a:t>
            </a:r>
            <a:r>
              <a:rPr lang="en-US" sz="2800" dirty="0" err="1">
                <a:solidFill>
                  <a:srgbClr val="002060"/>
                </a:solidFill>
              </a:rPr>
              <a:t>bacalaureat</a:t>
            </a:r>
            <a:r>
              <a:rPr lang="en-US" sz="2800" dirty="0">
                <a:solidFill>
                  <a:srgbClr val="002060"/>
                </a:solidFill>
              </a:rPr>
              <a:t> - Art. 102.</a:t>
            </a:r>
          </a:p>
          <a:p>
            <a:pPr algn="just"/>
            <a:r>
              <a:rPr lang="en-US" sz="2800" dirty="0">
                <a:solidFill>
                  <a:srgbClr val="002060"/>
                </a:solidFill>
              </a:rPr>
              <a:t>(6) </a:t>
            </a:r>
            <a:r>
              <a:rPr lang="en-US" sz="2800" dirty="0" err="1">
                <a:solidFill>
                  <a:srgbClr val="002060"/>
                </a:solidFill>
              </a:rPr>
              <a:t>Proba</a:t>
            </a:r>
            <a:r>
              <a:rPr lang="en-US" sz="2800" dirty="0">
                <a:solidFill>
                  <a:srgbClr val="002060"/>
                </a:solidFill>
              </a:rPr>
              <a:t> F </a:t>
            </a:r>
            <a:r>
              <a:rPr lang="en-US" sz="2800" dirty="0" err="1">
                <a:solidFill>
                  <a:srgbClr val="002060"/>
                </a:solidFill>
              </a:rPr>
              <a:t>va</a:t>
            </a:r>
            <a:r>
              <a:rPr lang="en-US" sz="2800" dirty="0">
                <a:solidFill>
                  <a:srgbClr val="002060"/>
                </a:solidFill>
              </a:rPr>
              <a:t> </a:t>
            </a:r>
            <a:r>
              <a:rPr lang="en-US" sz="2800" dirty="0" err="1">
                <a:solidFill>
                  <a:srgbClr val="002060"/>
                </a:solidFill>
              </a:rPr>
              <a:t>viza</a:t>
            </a:r>
            <a:r>
              <a:rPr lang="en-US" sz="2800" dirty="0">
                <a:solidFill>
                  <a:srgbClr val="002060"/>
                </a:solidFill>
              </a:rPr>
              <a:t> </a:t>
            </a:r>
            <a:r>
              <a:rPr lang="en-US" sz="2800" dirty="0" err="1">
                <a:solidFill>
                  <a:srgbClr val="002060"/>
                </a:solidFill>
              </a:rPr>
              <a:t>competențele</a:t>
            </a:r>
            <a:r>
              <a:rPr lang="en-US" sz="2800" dirty="0">
                <a:solidFill>
                  <a:srgbClr val="002060"/>
                </a:solidFill>
              </a:rPr>
              <a:t> de </a:t>
            </a:r>
            <a:r>
              <a:rPr lang="en-US" sz="2800" dirty="0" err="1">
                <a:solidFill>
                  <a:srgbClr val="002060"/>
                </a:solidFill>
              </a:rPr>
              <a:t>bază</a:t>
            </a:r>
            <a:r>
              <a:rPr lang="en-US" sz="2800" dirty="0">
                <a:solidFill>
                  <a:srgbClr val="002060"/>
                </a:solidFill>
              </a:rPr>
              <a:t>, </a:t>
            </a:r>
            <a:r>
              <a:rPr lang="en-US" sz="2800" dirty="0" err="1">
                <a:solidFill>
                  <a:srgbClr val="002060"/>
                </a:solidFill>
              </a:rPr>
              <a:t>după</a:t>
            </a:r>
            <a:r>
              <a:rPr lang="en-US" sz="2800" dirty="0">
                <a:solidFill>
                  <a:srgbClr val="002060"/>
                </a:solidFill>
              </a:rPr>
              <a:t> cum </a:t>
            </a:r>
            <a:r>
              <a:rPr lang="en-US" sz="2800" dirty="0" err="1">
                <a:solidFill>
                  <a:srgbClr val="002060"/>
                </a:solidFill>
              </a:rPr>
              <a:t>urmează</a:t>
            </a:r>
            <a:r>
              <a:rPr lang="en-US" sz="2800" dirty="0">
                <a:solidFill>
                  <a:srgbClr val="002060"/>
                </a:solidFill>
              </a:rPr>
              <a:t>: </a:t>
            </a:r>
          </a:p>
          <a:p>
            <a:pPr marL="342900" indent="-342900" algn="just">
              <a:buAutoNum type="alphaLcParenR"/>
            </a:pPr>
            <a:r>
              <a:rPr lang="en-US" sz="2800" dirty="0" err="1">
                <a:solidFill>
                  <a:srgbClr val="002060"/>
                </a:solidFill>
              </a:rPr>
              <a:t>pentru</a:t>
            </a:r>
            <a:r>
              <a:rPr lang="en-US" sz="2800" dirty="0">
                <a:solidFill>
                  <a:srgbClr val="002060"/>
                </a:solidFill>
              </a:rPr>
              <a:t> </a:t>
            </a:r>
            <a:r>
              <a:rPr lang="en-US" sz="2800" dirty="0" err="1">
                <a:solidFill>
                  <a:srgbClr val="002060"/>
                </a:solidFill>
              </a:rPr>
              <a:t>profilul</a:t>
            </a:r>
            <a:r>
              <a:rPr lang="en-US" sz="2800" dirty="0">
                <a:solidFill>
                  <a:srgbClr val="002060"/>
                </a:solidFill>
              </a:rPr>
              <a:t> </a:t>
            </a:r>
            <a:r>
              <a:rPr lang="en-US" sz="2800" dirty="0" err="1">
                <a:solidFill>
                  <a:srgbClr val="002060"/>
                </a:solidFill>
              </a:rPr>
              <a:t>umanist</a:t>
            </a:r>
            <a:r>
              <a:rPr lang="en-US" sz="2800" dirty="0">
                <a:solidFill>
                  <a:srgbClr val="002060"/>
                </a:solidFill>
              </a:rPr>
              <a:t>, </a:t>
            </a:r>
            <a:r>
              <a:rPr lang="en-US" sz="2800" dirty="0" err="1">
                <a:solidFill>
                  <a:srgbClr val="002060"/>
                </a:solidFill>
              </a:rPr>
              <a:t>filiera</a:t>
            </a:r>
            <a:r>
              <a:rPr lang="en-US" sz="2800" dirty="0">
                <a:solidFill>
                  <a:srgbClr val="002060"/>
                </a:solidFill>
              </a:rPr>
              <a:t> </a:t>
            </a:r>
            <a:r>
              <a:rPr lang="en-US" sz="2800" dirty="0" err="1">
                <a:solidFill>
                  <a:srgbClr val="002060"/>
                </a:solidFill>
              </a:rPr>
              <a:t>teoretică</a:t>
            </a:r>
            <a:r>
              <a:rPr lang="en-US" sz="2800" dirty="0">
                <a:solidFill>
                  <a:srgbClr val="002060"/>
                </a:solidFill>
              </a:rPr>
              <a:t>, </a:t>
            </a:r>
            <a:r>
              <a:rPr lang="en-US" sz="2800" dirty="0" err="1">
                <a:solidFill>
                  <a:srgbClr val="002060"/>
                </a:solidFill>
              </a:rPr>
              <a:t>proba</a:t>
            </a:r>
            <a:r>
              <a:rPr lang="en-US" sz="2800" dirty="0">
                <a:solidFill>
                  <a:srgbClr val="002060"/>
                </a:solidFill>
              </a:rPr>
              <a:t> </a:t>
            </a:r>
            <a:r>
              <a:rPr lang="en-US" sz="2800" dirty="0" err="1">
                <a:solidFill>
                  <a:srgbClr val="002060"/>
                </a:solidFill>
              </a:rPr>
              <a:t>scrisă</a:t>
            </a:r>
            <a:r>
              <a:rPr lang="en-US" sz="2800" dirty="0">
                <a:solidFill>
                  <a:srgbClr val="002060"/>
                </a:solidFill>
              </a:rPr>
              <a:t> </a:t>
            </a:r>
            <a:r>
              <a:rPr lang="en-US" sz="2800" dirty="0" err="1">
                <a:solidFill>
                  <a:srgbClr val="002060"/>
                </a:solidFill>
              </a:rPr>
              <a:t>pentru</a:t>
            </a:r>
            <a:r>
              <a:rPr lang="en-US" sz="2800" dirty="0">
                <a:solidFill>
                  <a:srgbClr val="002060"/>
                </a:solidFill>
              </a:rPr>
              <a:t> </a:t>
            </a:r>
            <a:r>
              <a:rPr lang="en-US" sz="2800" dirty="0" err="1">
                <a:solidFill>
                  <a:srgbClr val="002060"/>
                </a:solidFill>
              </a:rPr>
              <a:t>evaluarea</a:t>
            </a:r>
            <a:r>
              <a:rPr lang="en-US" sz="2800" dirty="0">
                <a:solidFill>
                  <a:srgbClr val="002060"/>
                </a:solidFill>
              </a:rPr>
              <a:t> </a:t>
            </a:r>
            <a:r>
              <a:rPr lang="en-US" sz="2800" dirty="0" err="1">
                <a:solidFill>
                  <a:srgbClr val="002060"/>
                </a:solidFill>
              </a:rPr>
              <a:t>competențelor</a:t>
            </a:r>
            <a:r>
              <a:rPr lang="en-US" sz="2800" dirty="0">
                <a:solidFill>
                  <a:srgbClr val="002060"/>
                </a:solidFill>
              </a:rPr>
              <a:t> de </a:t>
            </a:r>
            <a:r>
              <a:rPr lang="en-US" sz="2800" dirty="0" err="1">
                <a:solidFill>
                  <a:srgbClr val="002060"/>
                </a:solidFill>
              </a:rPr>
              <a:t>bază</a:t>
            </a:r>
            <a:r>
              <a:rPr lang="en-US" sz="2800" dirty="0">
                <a:solidFill>
                  <a:srgbClr val="002060"/>
                </a:solidFill>
              </a:rPr>
              <a:t>, la </a:t>
            </a:r>
            <a:r>
              <a:rPr lang="en-US" sz="2800" dirty="0" err="1">
                <a:solidFill>
                  <a:srgbClr val="002060"/>
                </a:solidFill>
              </a:rPr>
              <a:t>alegere</a:t>
            </a:r>
            <a:r>
              <a:rPr lang="en-US" sz="2800" dirty="0">
                <a:solidFill>
                  <a:srgbClr val="002060"/>
                </a:solidFill>
              </a:rPr>
              <a:t> </a:t>
            </a:r>
            <a:r>
              <a:rPr lang="en-US" sz="2800" dirty="0" err="1">
                <a:solidFill>
                  <a:srgbClr val="002060"/>
                </a:solidFill>
              </a:rPr>
              <a:t>între</a:t>
            </a:r>
            <a:r>
              <a:rPr lang="en-US" sz="2800" dirty="0">
                <a:solidFill>
                  <a:srgbClr val="002060"/>
                </a:solidFill>
              </a:rPr>
              <a:t>: </a:t>
            </a:r>
            <a:r>
              <a:rPr lang="en-US" sz="2800" dirty="0" err="1">
                <a:solidFill>
                  <a:srgbClr val="002060"/>
                </a:solidFill>
              </a:rPr>
              <a:t>Matematică</a:t>
            </a:r>
            <a:r>
              <a:rPr lang="en-US" sz="2800" dirty="0">
                <a:solidFill>
                  <a:srgbClr val="002060"/>
                </a:solidFill>
              </a:rPr>
              <a:t>, </a:t>
            </a:r>
            <a:r>
              <a:rPr lang="en-US" sz="2800" dirty="0" err="1">
                <a:solidFill>
                  <a:srgbClr val="002060"/>
                </a:solidFill>
              </a:rPr>
              <a:t>Fizică</a:t>
            </a:r>
            <a:r>
              <a:rPr lang="en-US" sz="2800" dirty="0">
                <a:solidFill>
                  <a:srgbClr val="002060"/>
                </a:solidFill>
              </a:rPr>
              <a:t>, </a:t>
            </a:r>
            <a:r>
              <a:rPr lang="en-US" sz="2800" dirty="0" err="1">
                <a:solidFill>
                  <a:srgbClr val="002060"/>
                </a:solidFill>
              </a:rPr>
              <a:t>Chimie</a:t>
            </a:r>
            <a:r>
              <a:rPr lang="en-US" sz="2800" dirty="0">
                <a:solidFill>
                  <a:srgbClr val="002060"/>
                </a:solidFill>
              </a:rPr>
              <a:t>, </a:t>
            </a:r>
            <a:r>
              <a:rPr lang="en-US" sz="2800" dirty="0" err="1">
                <a:solidFill>
                  <a:srgbClr val="002060"/>
                </a:solidFill>
              </a:rPr>
              <a:t>Biologie</a:t>
            </a:r>
            <a:r>
              <a:rPr lang="en-US" sz="2800" dirty="0">
                <a:solidFill>
                  <a:srgbClr val="002060"/>
                </a:solidFill>
              </a:rPr>
              <a:t>; 38 MONITORUL OFICIAL AL ROMÂNIEI, PARTEA I, </a:t>
            </a:r>
            <a:r>
              <a:rPr lang="en-US" sz="2800" dirty="0" err="1">
                <a:solidFill>
                  <a:srgbClr val="002060"/>
                </a:solidFill>
              </a:rPr>
              <a:t>Nr</a:t>
            </a:r>
            <a:r>
              <a:rPr lang="en-US" sz="2800" dirty="0">
                <a:solidFill>
                  <a:srgbClr val="002060"/>
                </a:solidFill>
              </a:rPr>
              <a:t>. 613/5.VII.2023 </a:t>
            </a:r>
          </a:p>
          <a:p>
            <a:pPr algn="just"/>
            <a:r>
              <a:rPr lang="en-US" sz="2800" dirty="0">
                <a:solidFill>
                  <a:srgbClr val="002060"/>
                </a:solidFill>
              </a:rPr>
              <a:t>b) </a:t>
            </a:r>
            <a:r>
              <a:rPr lang="en-US" sz="2800" dirty="0" err="1">
                <a:solidFill>
                  <a:srgbClr val="C00000"/>
                </a:solidFill>
              </a:rPr>
              <a:t>pentru</a:t>
            </a:r>
            <a:r>
              <a:rPr lang="en-US" sz="2800" dirty="0">
                <a:solidFill>
                  <a:srgbClr val="C00000"/>
                </a:solidFill>
              </a:rPr>
              <a:t> </a:t>
            </a:r>
            <a:r>
              <a:rPr lang="en-US" sz="2800" dirty="0" err="1">
                <a:solidFill>
                  <a:srgbClr val="C00000"/>
                </a:solidFill>
              </a:rPr>
              <a:t>profilul</a:t>
            </a:r>
            <a:r>
              <a:rPr lang="en-US" sz="2800" dirty="0">
                <a:solidFill>
                  <a:srgbClr val="C00000"/>
                </a:solidFill>
              </a:rPr>
              <a:t> real, </a:t>
            </a:r>
            <a:r>
              <a:rPr lang="en-US" sz="2800" dirty="0" err="1">
                <a:solidFill>
                  <a:srgbClr val="C00000"/>
                </a:solidFill>
              </a:rPr>
              <a:t>filiera</a:t>
            </a:r>
            <a:r>
              <a:rPr lang="en-US" sz="2800" dirty="0">
                <a:solidFill>
                  <a:srgbClr val="C00000"/>
                </a:solidFill>
              </a:rPr>
              <a:t> </a:t>
            </a:r>
            <a:r>
              <a:rPr lang="en-US" sz="2800" dirty="0" err="1">
                <a:solidFill>
                  <a:srgbClr val="C00000"/>
                </a:solidFill>
              </a:rPr>
              <a:t>teoretică</a:t>
            </a:r>
            <a:r>
              <a:rPr lang="en-US" sz="2800" dirty="0">
                <a:solidFill>
                  <a:srgbClr val="C00000"/>
                </a:solidFill>
              </a:rPr>
              <a:t>, </a:t>
            </a:r>
            <a:r>
              <a:rPr lang="en-US" sz="2800" dirty="0" err="1">
                <a:solidFill>
                  <a:srgbClr val="C00000"/>
                </a:solidFill>
              </a:rPr>
              <a:t>proba</a:t>
            </a:r>
            <a:r>
              <a:rPr lang="en-US" sz="2800" dirty="0">
                <a:solidFill>
                  <a:srgbClr val="C00000"/>
                </a:solidFill>
              </a:rPr>
              <a:t> </a:t>
            </a:r>
            <a:r>
              <a:rPr lang="en-US" sz="2800" dirty="0" err="1">
                <a:solidFill>
                  <a:srgbClr val="C00000"/>
                </a:solidFill>
              </a:rPr>
              <a:t>scrisă</a:t>
            </a:r>
            <a:r>
              <a:rPr lang="en-US" sz="2800" dirty="0">
                <a:solidFill>
                  <a:srgbClr val="C00000"/>
                </a:solidFill>
              </a:rPr>
              <a:t> </a:t>
            </a:r>
            <a:r>
              <a:rPr lang="en-US" sz="2800" dirty="0" err="1">
                <a:solidFill>
                  <a:srgbClr val="C00000"/>
                </a:solidFill>
              </a:rPr>
              <a:t>pentru</a:t>
            </a:r>
            <a:r>
              <a:rPr lang="en-US" sz="2800" dirty="0">
                <a:solidFill>
                  <a:srgbClr val="C00000"/>
                </a:solidFill>
              </a:rPr>
              <a:t> </a:t>
            </a:r>
            <a:r>
              <a:rPr lang="en-US" sz="2800" dirty="0" err="1">
                <a:solidFill>
                  <a:srgbClr val="C00000"/>
                </a:solidFill>
              </a:rPr>
              <a:t>evaluarea</a:t>
            </a:r>
            <a:r>
              <a:rPr lang="en-US" sz="2800" dirty="0">
                <a:solidFill>
                  <a:srgbClr val="C00000"/>
                </a:solidFill>
              </a:rPr>
              <a:t> </a:t>
            </a:r>
            <a:r>
              <a:rPr lang="en-US" sz="2800" dirty="0" err="1">
                <a:solidFill>
                  <a:srgbClr val="C00000"/>
                </a:solidFill>
              </a:rPr>
              <a:t>competențelor</a:t>
            </a:r>
            <a:r>
              <a:rPr lang="en-US" sz="2800" dirty="0">
                <a:solidFill>
                  <a:srgbClr val="C00000"/>
                </a:solidFill>
              </a:rPr>
              <a:t> de </a:t>
            </a:r>
            <a:r>
              <a:rPr lang="en-US" sz="2800" dirty="0" err="1">
                <a:solidFill>
                  <a:srgbClr val="C00000"/>
                </a:solidFill>
              </a:rPr>
              <a:t>bază</a:t>
            </a:r>
            <a:r>
              <a:rPr lang="en-US" sz="2800" dirty="0">
                <a:solidFill>
                  <a:srgbClr val="C00000"/>
                </a:solidFill>
              </a:rPr>
              <a:t>, la </a:t>
            </a:r>
            <a:r>
              <a:rPr lang="en-US" sz="2800" dirty="0" err="1">
                <a:solidFill>
                  <a:srgbClr val="C00000"/>
                </a:solidFill>
              </a:rPr>
              <a:t>alegere</a:t>
            </a:r>
            <a:r>
              <a:rPr lang="en-US" sz="2800" dirty="0">
                <a:solidFill>
                  <a:srgbClr val="C00000"/>
                </a:solidFill>
              </a:rPr>
              <a:t> </a:t>
            </a:r>
            <a:r>
              <a:rPr lang="en-US" sz="2800" dirty="0" err="1">
                <a:solidFill>
                  <a:srgbClr val="002060"/>
                </a:solidFill>
              </a:rPr>
              <a:t>între</a:t>
            </a:r>
            <a:r>
              <a:rPr lang="en-US" sz="2800" dirty="0">
                <a:solidFill>
                  <a:srgbClr val="002060"/>
                </a:solidFill>
              </a:rPr>
              <a:t>: </a:t>
            </a:r>
            <a:r>
              <a:rPr lang="en-US" sz="2800" dirty="0" err="1">
                <a:solidFill>
                  <a:srgbClr val="002060"/>
                </a:solidFill>
              </a:rPr>
              <a:t>Istorie</a:t>
            </a:r>
            <a:r>
              <a:rPr lang="en-US" sz="2800" dirty="0">
                <a:solidFill>
                  <a:srgbClr val="002060"/>
                </a:solidFill>
              </a:rPr>
              <a:t>, </a:t>
            </a:r>
            <a:r>
              <a:rPr lang="en-US" sz="2800" dirty="0" err="1">
                <a:solidFill>
                  <a:srgbClr val="002060"/>
                </a:solidFill>
              </a:rPr>
              <a:t>Geografie</a:t>
            </a:r>
            <a:r>
              <a:rPr lang="en-US" sz="2800" dirty="0">
                <a:solidFill>
                  <a:srgbClr val="002060"/>
                </a:solidFill>
              </a:rPr>
              <a:t>, </a:t>
            </a:r>
            <a:r>
              <a:rPr lang="en-US" sz="2800" dirty="0" err="1">
                <a:solidFill>
                  <a:srgbClr val="002060"/>
                </a:solidFill>
              </a:rPr>
              <a:t>Logică</a:t>
            </a:r>
            <a:r>
              <a:rPr lang="en-US" sz="2800" dirty="0">
                <a:solidFill>
                  <a:srgbClr val="002060"/>
                </a:solidFill>
              </a:rPr>
              <a:t>, </a:t>
            </a:r>
            <a:r>
              <a:rPr lang="en-US" sz="2800" dirty="0" err="1">
                <a:solidFill>
                  <a:srgbClr val="002060"/>
                </a:solidFill>
              </a:rPr>
              <a:t>Psihologie</a:t>
            </a:r>
            <a:r>
              <a:rPr lang="en-US" sz="2800" dirty="0">
                <a:solidFill>
                  <a:srgbClr val="002060"/>
                </a:solidFill>
              </a:rPr>
              <a:t>, </a:t>
            </a:r>
            <a:r>
              <a:rPr lang="en-US" sz="2800" dirty="0" err="1">
                <a:solidFill>
                  <a:srgbClr val="002060"/>
                </a:solidFill>
              </a:rPr>
              <a:t>Sociologie</a:t>
            </a:r>
            <a:r>
              <a:rPr lang="en-US" sz="2800" dirty="0">
                <a:solidFill>
                  <a:srgbClr val="002060"/>
                </a:solidFill>
              </a:rPr>
              <a:t>, </a:t>
            </a:r>
            <a:r>
              <a:rPr lang="en-US" sz="2800" dirty="0" err="1">
                <a:solidFill>
                  <a:srgbClr val="002060"/>
                </a:solidFill>
              </a:rPr>
              <a:t>Economie</a:t>
            </a:r>
            <a:r>
              <a:rPr lang="en-US" sz="2800" dirty="0">
                <a:solidFill>
                  <a:srgbClr val="002060"/>
                </a:solidFill>
              </a:rPr>
              <a:t>, </a:t>
            </a:r>
            <a:r>
              <a:rPr lang="en-US" sz="2800" dirty="0" err="1">
                <a:solidFill>
                  <a:srgbClr val="002060"/>
                </a:solidFill>
              </a:rPr>
              <a:t>Filosofie</a:t>
            </a:r>
            <a:r>
              <a:rPr lang="en-US" sz="2800" dirty="0">
                <a:solidFill>
                  <a:srgbClr val="002060"/>
                </a:solidFill>
              </a:rPr>
              <a:t> </a:t>
            </a:r>
            <a:r>
              <a:rPr lang="en-US" sz="2800" dirty="0" err="1">
                <a:solidFill>
                  <a:srgbClr val="002060"/>
                </a:solidFill>
              </a:rPr>
              <a:t>sau</a:t>
            </a:r>
            <a:r>
              <a:rPr lang="en-US" sz="2800" dirty="0">
                <a:solidFill>
                  <a:srgbClr val="002060"/>
                </a:solidFill>
              </a:rPr>
              <a:t> </a:t>
            </a:r>
            <a:r>
              <a:rPr lang="en-US" sz="2800" b="1" dirty="0" err="1">
                <a:solidFill>
                  <a:srgbClr val="FF0000"/>
                </a:solidFill>
              </a:rPr>
              <a:t>Religie</a:t>
            </a:r>
            <a:r>
              <a:rPr lang="en-US" sz="2800" b="1" dirty="0">
                <a:solidFill>
                  <a:srgbClr val="FF0000"/>
                </a:solidFill>
              </a:rPr>
              <a:t>; </a:t>
            </a:r>
          </a:p>
          <a:p>
            <a:pPr algn="just"/>
            <a:r>
              <a:rPr lang="en-US" sz="2800" dirty="0">
                <a:solidFill>
                  <a:srgbClr val="002060"/>
                </a:solidFill>
              </a:rPr>
              <a:t>c) </a:t>
            </a:r>
            <a:r>
              <a:rPr lang="en-US" sz="2800" dirty="0" err="1">
                <a:solidFill>
                  <a:srgbClr val="002060"/>
                </a:solidFill>
              </a:rPr>
              <a:t>pentru</a:t>
            </a:r>
            <a:r>
              <a:rPr lang="en-US" sz="2800" dirty="0">
                <a:solidFill>
                  <a:srgbClr val="002060"/>
                </a:solidFill>
              </a:rPr>
              <a:t> </a:t>
            </a:r>
            <a:r>
              <a:rPr lang="en-US" sz="2800" dirty="0" err="1">
                <a:solidFill>
                  <a:srgbClr val="002060"/>
                </a:solidFill>
              </a:rPr>
              <a:t>filierele</a:t>
            </a:r>
            <a:r>
              <a:rPr lang="en-US" sz="2800" dirty="0">
                <a:solidFill>
                  <a:srgbClr val="002060"/>
                </a:solidFill>
              </a:rPr>
              <a:t> </a:t>
            </a:r>
            <a:r>
              <a:rPr lang="en-US" sz="2800" dirty="0" err="1">
                <a:solidFill>
                  <a:srgbClr val="002060"/>
                </a:solidFill>
              </a:rPr>
              <a:t>tehnologică</a:t>
            </a:r>
            <a:r>
              <a:rPr lang="en-US" sz="2800" dirty="0">
                <a:solidFill>
                  <a:srgbClr val="002060"/>
                </a:solidFill>
              </a:rPr>
              <a:t> </a:t>
            </a:r>
            <a:r>
              <a:rPr lang="en-US" sz="2800" dirty="0" err="1">
                <a:solidFill>
                  <a:srgbClr val="002060"/>
                </a:solidFill>
              </a:rPr>
              <a:t>și</a:t>
            </a:r>
            <a:r>
              <a:rPr lang="en-US" sz="2800" dirty="0">
                <a:solidFill>
                  <a:srgbClr val="002060"/>
                </a:solidFill>
              </a:rPr>
              <a:t> </a:t>
            </a:r>
            <a:r>
              <a:rPr lang="en-US" sz="2800" dirty="0" err="1">
                <a:solidFill>
                  <a:srgbClr val="002060"/>
                </a:solidFill>
              </a:rPr>
              <a:t>vocațională</a:t>
            </a:r>
            <a:r>
              <a:rPr lang="en-US" sz="2800" dirty="0">
                <a:solidFill>
                  <a:srgbClr val="002060"/>
                </a:solidFill>
              </a:rPr>
              <a:t>, </a:t>
            </a:r>
            <a:r>
              <a:rPr lang="en-US" sz="2800" dirty="0" err="1">
                <a:solidFill>
                  <a:srgbClr val="002060"/>
                </a:solidFill>
              </a:rPr>
              <a:t>probă</a:t>
            </a:r>
            <a:r>
              <a:rPr lang="en-US" sz="2800" dirty="0">
                <a:solidFill>
                  <a:srgbClr val="002060"/>
                </a:solidFill>
              </a:rPr>
              <a:t> </a:t>
            </a:r>
            <a:r>
              <a:rPr lang="en-US" sz="2800" dirty="0" err="1">
                <a:solidFill>
                  <a:srgbClr val="002060"/>
                </a:solidFill>
              </a:rPr>
              <a:t>scrisă</a:t>
            </a:r>
            <a:r>
              <a:rPr lang="en-US" sz="2800" dirty="0">
                <a:solidFill>
                  <a:srgbClr val="002060"/>
                </a:solidFill>
              </a:rPr>
              <a:t> </a:t>
            </a:r>
            <a:r>
              <a:rPr lang="en-US" sz="2800" dirty="0" err="1">
                <a:solidFill>
                  <a:srgbClr val="002060"/>
                </a:solidFill>
              </a:rPr>
              <a:t>pentru</a:t>
            </a:r>
            <a:r>
              <a:rPr lang="en-US" sz="2800" dirty="0">
                <a:solidFill>
                  <a:srgbClr val="002060"/>
                </a:solidFill>
              </a:rPr>
              <a:t> </a:t>
            </a:r>
            <a:r>
              <a:rPr lang="en-US" sz="2800" dirty="0" err="1">
                <a:solidFill>
                  <a:srgbClr val="002060"/>
                </a:solidFill>
              </a:rPr>
              <a:t>evaluarea</a:t>
            </a:r>
            <a:r>
              <a:rPr lang="en-US" sz="2800" dirty="0">
                <a:solidFill>
                  <a:srgbClr val="002060"/>
                </a:solidFill>
              </a:rPr>
              <a:t> </a:t>
            </a:r>
            <a:r>
              <a:rPr lang="en-US" sz="2800" dirty="0" err="1">
                <a:solidFill>
                  <a:srgbClr val="002060"/>
                </a:solidFill>
              </a:rPr>
              <a:t>competențelor</a:t>
            </a:r>
            <a:r>
              <a:rPr lang="en-US" sz="2800" dirty="0">
                <a:solidFill>
                  <a:srgbClr val="002060"/>
                </a:solidFill>
              </a:rPr>
              <a:t> </a:t>
            </a:r>
            <a:r>
              <a:rPr lang="en-US" sz="2800" dirty="0" err="1">
                <a:solidFill>
                  <a:srgbClr val="002060"/>
                </a:solidFill>
              </a:rPr>
              <a:t>prevăzute</a:t>
            </a:r>
            <a:r>
              <a:rPr lang="en-US" sz="2800" dirty="0">
                <a:solidFill>
                  <a:srgbClr val="002060"/>
                </a:solidFill>
              </a:rPr>
              <a:t> la lit. a) </a:t>
            </a:r>
            <a:r>
              <a:rPr lang="en-US" sz="2800" dirty="0" err="1">
                <a:solidFill>
                  <a:srgbClr val="002060"/>
                </a:solidFill>
              </a:rPr>
              <a:t>sau</a:t>
            </a:r>
            <a:r>
              <a:rPr lang="en-US" sz="2800" dirty="0">
                <a:solidFill>
                  <a:srgbClr val="002060"/>
                </a:solidFill>
              </a:rPr>
              <a:t> b), </a:t>
            </a:r>
            <a:r>
              <a:rPr lang="en-US" sz="2800" dirty="0" err="1">
                <a:solidFill>
                  <a:srgbClr val="002060"/>
                </a:solidFill>
              </a:rPr>
              <a:t>complementar</a:t>
            </a:r>
            <a:r>
              <a:rPr lang="en-US" sz="2800" dirty="0">
                <a:solidFill>
                  <a:srgbClr val="002060"/>
                </a:solidFill>
              </a:rPr>
              <a:t> </a:t>
            </a:r>
            <a:r>
              <a:rPr lang="en-US" sz="2800" dirty="0" err="1">
                <a:solidFill>
                  <a:srgbClr val="002060"/>
                </a:solidFill>
              </a:rPr>
              <a:t>disciplinelor</a:t>
            </a:r>
            <a:r>
              <a:rPr lang="en-US" sz="2800" dirty="0">
                <a:solidFill>
                  <a:srgbClr val="002060"/>
                </a:solidFill>
              </a:rPr>
              <a:t> </a:t>
            </a:r>
            <a:r>
              <a:rPr lang="en-US" sz="2800" dirty="0" err="1">
                <a:solidFill>
                  <a:srgbClr val="002060"/>
                </a:solidFill>
              </a:rPr>
              <a:t>alese</a:t>
            </a:r>
            <a:r>
              <a:rPr lang="en-US" sz="2800" dirty="0">
                <a:solidFill>
                  <a:srgbClr val="002060"/>
                </a:solidFill>
              </a:rPr>
              <a:t> la </a:t>
            </a:r>
            <a:r>
              <a:rPr lang="en-US" sz="2800" dirty="0" err="1">
                <a:solidFill>
                  <a:srgbClr val="002060"/>
                </a:solidFill>
              </a:rPr>
              <a:t>proba</a:t>
            </a:r>
            <a:r>
              <a:rPr lang="en-US" sz="2800" dirty="0">
                <a:solidFill>
                  <a:srgbClr val="002060"/>
                </a:solidFill>
              </a:rPr>
              <a:t> E.</a:t>
            </a:r>
          </a:p>
        </p:txBody>
      </p:sp>
    </p:spTree>
    <p:extLst>
      <p:ext uri="{BB962C8B-B14F-4D97-AF65-F5344CB8AC3E}">
        <p14:creationId xmlns:p14="http://schemas.microsoft.com/office/powerpoint/2010/main" val="1796644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F31AE-9AAF-CC24-8A35-20BAF06C6D3E}"/>
              </a:ext>
            </a:extLst>
          </p:cNvPr>
          <p:cNvSpPr/>
          <p:nvPr/>
        </p:nvSpPr>
        <p:spPr>
          <a:xfrm>
            <a:off x="240146" y="732226"/>
            <a:ext cx="11831782" cy="6524863"/>
          </a:xfrm>
          <a:prstGeom prst="rect">
            <a:avLst/>
          </a:prstGeom>
        </p:spPr>
        <p:txBody>
          <a:bodyPr wrap="square">
            <a:spAutoFit/>
          </a:bodyPr>
          <a:lstStyle/>
          <a:p>
            <a:pPr algn="just"/>
            <a:r>
              <a:rPr lang="it-IT" sz="1900" dirty="0">
                <a:solidFill>
                  <a:srgbClr val="002060"/>
                </a:solidFill>
              </a:rPr>
              <a:t>CAPITOLUL IX Mobilitatea personalului didactic de predare Art. 190.</a:t>
            </a:r>
          </a:p>
          <a:p>
            <a:pPr algn="just"/>
            <a:r>
              <a:rPr lang="en-US" sz="1900" dirty="0">
                <a:solidFill>
                  <a:srgbClr val="002060"/>
                </a:solidFill>
              </a:rPr>
              <a:t>(8) </a:t>
            </a:r>
            <a:r>
              <a:rPr lang="en-US" sz="1900" dirty="0" err="1">
                <a:solidFill>
                  <a:srgbClr val="C00000"/>
                </a:solidFill>
              </a:rPr>
              <a:t>Pentru</a:t>
            </a:r>
            <a:r>
              <a:rPr lang="en-US" sz="1900" dirty="0">
                <a:solidFill>
                  <a:srgbClr val="C00000"/>
                </a:solidFill>
              </a:rPr>
              <a:t> </a:t>
            </a:r>
            <a:r>
              <a:rPr lang="en-US" sz="1900" dirty="0" err="1">
                <a:solidFill>
                  <a:srgbClr val="C00000"/>
                </a:solidFill>
              </a:rPr>
              <a:t>ocuparea</a:t>
            </a:r>
            <a:r>
              <a:rPr lang="en-US" sz="1900" dirty="0">
                <a:solidFill>
                  <a:srgbClr val="C00000"/>
                </a:solidFill>
              </a:rPr>
              <a:t> </a:t>
            </a:r>
            <a:r>
              <a:rPr lang="en-US" sz="1900" dirty="0" err="1">
                <a:solidFill>
                  <a:srgbClr val="C00000"/>
                </a:solidFill>
              </a:rPr>
              <a:t>catedrelor</a:t>
            </a:r>
            <a:r>
              <a:rPr lang="en-US" sz="1900" dirty="0">
                <a:solidFill>
                  <a:srgbClr val="C00000"/>
                </a:solidFill>
              </a:rPr>
              <a:t> </a:t>
            </a:r>
            <a:r>
              <a:rPr lang="en-US" sz="1900" dirty="0" err="1">
                <a:solidFill>
                  <a:srgbClr val="C00000"/>
                </a:solidFill>
              </a:rPr>
              <a:t>vacante</a:t>
            </a:r>
            <a:r>
              <a:rPr lang="en-US" sz="1900" dirty="0">
                <a:solidFill>
                  <a:srgbClr val="C00000"/>
                </a:solidFill>
              </a:rPr>
              <a:t>/</a:t>
            </a:r>
            <a:r>
              <a:rPr lang="en-US" sz="1900" dirty="0" err="1">
                <a:solidFill>
                  <a:srgbClr val="C00000"/>
                </a:solidFill>
              </a:rPr>
              <a:t>rezervate</a:t>
            </a:r>
            <a:r>
              <a:rPr lang="en-US" sz="1900" dirty="0">
                <a:solidFill>
                  <a:srgbClr val="C00000"/>
                </a:solidFill>
              </a:rPr>
              <a:t> la </a:t>
            </a:r>
            <a:r>
              <a:rPr lang="en-US" sz="1900" dirty="0" err="1">
                <a:solidFill>
                  <a:srgbClr val="C00000"/>
                </a:solidFill>
              </a:rPr>
              <a:t>disciplina</a:t>
            </a:r>
            <a:r>
              <a:rPr lang="en-US" sz="1900" dirty="0">
                <a:solidFill>
                  <a:srgbClr val="C00000"/>
                </a:solidFill>
              </a:rPr>
              <a:t> „</a:t>
            </a:r>
            <a:r>
              <a:rPr lang="en-US" sz="1900" dirty="0" err="1">
                <a:solidFill>
                  <a:srgbClr val="C00000"/>
                </a:solidFill>
              </a:rPr>
              <a:t>Religie</a:t>
            </a:r>
            <a:r>
              <a:rPr lang="en-US" sz="1900" dirty="0">
                <a:solidFill>
                  <a:srgbClr val="C00000"/>
                </a:solidFill>
              </a:rPr>
              <a:t>” sunt </a:t>
            </a:r>
            <a:r>
              <a:rPr lang="en-US" sz="1900" dirty="0" err="1">
                <a:solidFill>
                  <a:srgbClr val="C00000"/>
                </a:solidFill>
              </a:rPr>
              <a:t>necesare</a:t>
            </a:r>
            <a:r>
              <a:rPr lang="en-US" sz="1900" dirty="0">
                <a:solidFill>
                  <a:srgbClr val="C00000"/>
                </a:solidFill>
              </a:rPr>
              <a:t> </a:t>
            </a:r>
            <a:r>
              <a:rPr lang="en-US" sz="1900" dirty="0" err="1">
                <a:solidFill>
                  <a:srgbClr val="C00000"/>
                </a:solidFill>
              </a:rPr>
              <a:t>avizele</a:t>
            </a:r>
            <a:r>
              <a:rPr lang="en-US" sz="1900" dirty="0">
                <a:solidFill>
                  <a:srgbClr val="C00000"/>
                </a:solidFill>
              </a:rPr>
              <a:t> </a:t>
            </a:r>
            <a:r>
              <a:rPr lang="en-US" sz="1900" dirty="0" err="1">
                <a:solidFill>
                  <a:srgbClr val="C00000"/>
                </a:solidFill>
              </a:rPr>
              <a:t>eliberate</a:t>
            </a:r>
            <a:r>
              <a:rPr lang="en-US" sz="1900" dirty="0">
                <a:solidFill>
                  <a:srgbClr val="C00000"/>
                </a:solidFill>
              </a:rPr>
              <a:t> de </a:t>
            </a:r>
            <a:r>
              <a:rPr lang="en-US" sz="1900" dirty="0" err="1">
                <a:solidFill>
                  <a:srgbClr val="C00000"/>
                </a:solidFill>
              </a:rPr>
              <a:t>cultele</a:t>
            </a:r>
            <a:r>
              <a:rPr lang="en-US" sz="1900" dirty="0">
                <a:solidFill>
                  <a:srgbClr val="C00000"/>
                </a:solidFill>
              </a:rPr>
              <a:t> </a:t>
            </a:r>
            <a:r>
              <a:rPr lang="en-US" sz="1900" dirty="0" err="1">
                <a:solidFill>
                  <a:srgbClr val="C00000"/>
                </a:solidFill>
              </a:rPr>
              <a:t>recunoscute</a:t>
            </a:r>
            <a:r>
              <a:rPr lang="en-US" sz="1900" dirty="0">
                <a:solidFill>
                  <a:srgbClr val="C00000"/>
                </a:solidFill>
              </a:rPr>
              <a:t> </a:t>
            </a:r>
            <a:r>
              <a:rPr lang="en-US" sz="1900" dirty="0" err="1">
                <a:solidFill>
                  <a:srgbClr val="C00000"/>
                </a:solidFill>
              </a:rPr>
              <a:t>oficial</a:t>
            </a:r>
            <a:r>
              <a:rPr lang="en-US" sz="1900" dirty="0">
                <a:solidFill>
                  <a:srgbClr val="C00000"/>
                </a:solidFill>
              </a:rPr>
              <a:t> de stat, </a:t>
            </a:r>
            <a:r>
              <a:rPr lang="en-US" sz="1900" dirty="0" err="1">
                <a:solidFill>
                  <a:srgbClr val="C00000"/>
                </a:solidFill>
              </a:rPr>
              <a:t>în</a:t>
            </a:r>
            <a:r>
              <a:rPr lang="en-US" sz="1900" dirty="0">
                <a:solidFill>
                  <a:srgbClr val="C00000"/>
                </a:solidFill>
              </a:rPr>
              <a:t> care se </a:t>
            </a:r>
            <a:r>
              <a:rPr lang="en-US" sz="1900" dirty="0" err="1">
                <a:solidFill>
                  <a:srgbClr val="C00000"/>
                </a:solidFill>
              </a:rPr>
              <a:t>precizează</a:t>
            </a:r>
            <a:r>
              <a:rPr lang="en-US" sz="1900" dirty="0">
                <a:solidFill>
                  <a:srgbClr val="C00000"/>
                </a:solidFill>
              </a:rPr>
              <a:t> </a:t>
            </a:r>
            <a:r>
              <a:rPr lang="en-US" sz="1900" dirty="0" err="1">
                <a:solidFill>
                  <a:srgbClr val="C00000"/>
                </a:solidFill>
              </a:rPr>
              <a:t>etapa</a:t>
            </a:r>
            <a:r>
              <a:rPr lang="en-US" sz="1900" dirty="0">
                <a:solidFill>
                  <a:srgbClr val="C00000"/>
                </a:solidFill>
              </a:rPr>
              <a:t> de </a:t>
            </a:r>
            <a:r>
              <a:rPr lang="en-US" sz="1900" dirty="0" err="1">
                <a:solidFill>
                  <a:srgbClr val="C00000"/>
                </a:solidFill>
              </a:rPr>
              <a:t>mobilitate</a:t>
            </a:r>
            <a:r>
              <a:rPr lang="en-US" sz="1900" dirty="0">
                <a:solidFill>
                  <a:srgbClr val="C00000"/>
                </a:solidFill>
              </a:rPr>
              <a:t> </a:t>
            </a:r>
            <a:r>
              <a:rPr lang="en-US" sz="1900" dirty="0" err="1">
                <a:solidFill>
                  <a:srgbClr val="C00000"/>
                </a:solidFill>
              </a:rPr>
              <a:t>pentru</a:t>
            </a:r>
            <a:r>
              <a:rPr lang="en-US" sz="1900" dirty="0">
                <a:solidFill>
                  <a:srgbClr val="C00000"/>
                </a:solidFill>
              </a:rPr>
              <a:t> care au </a:t>
            </a:r>
            <a:r>
              <a:rPr lang="en-US" sz="1900" dirty="0" err="1">
                <a:solidFill>
                  <a:srgbClr val="C00000"/>
                </a:solidFill>
              </a:rPr>
              <a:t>fost</a:t>
            </a:r>
            <a:r>
              <a:rPr lang="en-US" sz="1900" dirty="0">
                <a:solidFill>
                  <a:srgbClr val="C00000"/>
                </a:solidFill>
              </a:rPr>
              <a:t> </a:t>
            </a:r>
            <a:r>
              <a:rPr lang="en-US" sz="1900" dirty="0" err="1">
                <a:solidFill>
                  <a:srgbClr val="C00000"/>
                </a:solidFill>
              </a:rPr>
              <a:t>eliberate</a:t>
            </a:r>
            <a:r>
              <a:rPr lang="en-US" sz="1900" dirty="0">
                <a:solidFill>
                  <a:srgbClr val="C00000"/>
                </a:solidFill>
              </a:rPr>
              <a:t>.</a:t>
            </a:r>
          </a:p>
          <a:p>
            <a:pPr algn="just"/>
            <a:r>
              <a:rPr lang="en-US" sz="1900" dirty="0">
                <a:solidFill>
                  <a:srgbClr val="002060"/>
                </a:solidFill>
              </a:rPr>
              <a:t>CAPITOLUL II </a:t>
            </a:r>
            <a:r>
              <a:rPr lang="en-US" sz="1900" dirty="0" err="1">
                <a:solidFill>
                  <a:srgbClr val="002060"/>
                </a:solidFill>
              </a:rPr>
              <a:t>Formele</a:t>
            </a:r>
            <a:r>
              <a:rPr lang="en-US" sz="1900" dirty="0">
                <a:solidFill>
                  <a:srgbClr val="002060"/>
                </a:solidFill>
              </a:rPr>
              <a:t> de </a:t>
            </a:r>
            <a:r>
              <a:rPr lang="en-US" sz="1900" dirty="0" err="1">
                <a:solidFill>
                  <a:srgbClr val="002060"/>
                </a:solidFill>
              </a:rPr>
              <a:t>organizare</a:t>
            </a:r>
            <a:r>
              <a:rPr lang="en-US" sz="1900" dirty="0">
                <a:solidFill>
                  <a:srgbClr val="002060"/>
                </a:solidFill>
              </a:rPr>
              <a:t> a </a:t>
            </a:r>
            <a:r>
              <a:rPr lang="en-US" sz="1900" dirty="0" err="1">
                <a:solidFill>
                  <a:srgbClr val="002060"/>
                </a:solidFill>
              </a:rPr>
              <a:t>învățământului</a:t>
            </a:r>
            <a:r>
              <a:rPr lang="en-US" sz="1900" dirty="0">
                <a:solidFill>
                  <a:srgbClr val="002060"/>
                </a:solidFill>
              </a:rPr>
              <a:t> </a:t>
            </a:r>
            <a:r>
              <a:rPr lang="en-US" sz="1900" dirty="0" err="1">
                <a:solidFill>
                  <a:srgbClr val="002060"/>
                </a:solidFill>
              </a:rPr>
              <a:t>preuniversitar</a:t>
            </a:r>
            <a:r>
              <a:rPr lang="en-US" sz="1900" dirty="0">
                <a:solidFill>
                  <a:srgbClr val="002060"/>
                </a:solidFill>
              </a:rPr>
              <a:t> Art. 16. —</a:t>
            </a:r>
          </a:p>
          <a:p>
            <a:pPr algn="just"/>
            <a:r>
              <a:rPr lang="en-US" sz="1900" dirty="0">
                <a:solidFill>
                  <a:srgbClr val="002060"/>
                </a:solidFill>
              </a:rPr>
              <a:t>(4) </a:t>
            </a:r>
            <a:r>
              <a:rPr lang="en-US" sz="1900" dirty="0" err="1">
                <a:solidFill>
                  <a:srgbClr val="002060"/>
                </a:solidFill>
              </a:rPr>
              <a:t>Prin</a:t>
            </a:r>
            <a:r>
              <a:rPr lang="en-US" sz="1900" dirty="0">
                <a:solidFill>
                  <a:srgbClr val="002060"/>
                </a:solidFill>
              </a:rPr>
              <a:t> </a:t>
            </a:r>
            <a:r>
              <a:rPr lang="en-US" sz="1900" dirty="0" err="1">
                <a:solidFill>
                  <a:srgbClr val="002060"/>
                </a:solidFill>
              </a:rPr>
              <a:t>excepție</a:t>
            </a:r>
            <a:r>
              <a:rPr lang="en-US" sz="1900" dirty="0">
                <a:solidFill>
                  <a:srgbClr val="002060"/>
                </a:solidFill>
              </a:rPr>
              <a:t> de la </a:t>
            </a:r>
            <a:r>
              <a:rPr lang="en-US" sz="1900" dirty="0" err="1">
                <a:solidFill>
                  <a:srgbClr val="002060"/>
                </a:solidFill>
              </a:rPr>
              <a:t>prevederile</a:t>
            </a:r>
            <a:r>
              <a:rPr lang="en-US" sz="1900" dirty="0">
                <a:solidFill>
                  <a:srgbClr val="002060"/>
                </a:solidFill>
              </a:rPr>
              <a:t> </a:t>
            </a:r>
            <a:r>
              <a:rPr lang="en-US" sz="1900" dirty="0" err="1">
                <a:solidFill>
                  <a:srgbClr val="002060"/>
                </a:solidFill>
              </a:rPr>
              <a:t>alin</a:t>
            </a:r>
            <a:r>
              <a:rPr lang="en-US" sz="1900" dirty="0">
                <a:solidFill>
                  <a:srgbClr val="002060"/>
                </a:solidFill>
              </a:rPr>
              <a:t>. (1), </a:t>
            </a:r>
            <a:r>
              <a:rPr lang="en-US" sz="1900" dirty="0" err="1">
                <a:solidFill>
                  <a:srgbClr val="002060"/>
                </a:solidFill>
              </a:rPr>
              <a:t>unitățile</a:t>
            </a:r>
            <a:r>
              <a:rPr lang="en-US" sz="1900" dirty="0">
                <a:solidFill>
                  <a:srgbClr val="002060"/>
                </a:solidFill>
              </a:rPr>
              <a:t> de </a:t>
            </a:r>
            <a:r>
              <a:rPr lang="en-US" sz="1900" dirty="0" err="1">
                <a:solidFill>
                  <a:srgbClr val="002060"/>
                </a:solidFill>
              </a:rPr>
              <a:t>învățământ</a:t>
            </a:r>
            <a:r>
              <a:rPr lang="en-US" sz="1900" dirty="0">
                <a:solidFill>
                  <a:srgbClr val="002060"/>
                </a:solidFill>
              </a:rPr>
              <a:t> care </a:t>
            </a:r>
            <a:r>
              <a:rPr lang="en-US" sz="1900" dirty="0" err="1">
                <a:solidFill>
                  <a:srgbClr val="002060"/>
                </a:solidFill>
              </a:rPr>
              <a:t>școlarizează</a:t>
            </a:r>
            <a:r>
              <a:rPr lang="en-US" sz="1900" dirty="0">
                <a:solidFill>
                  <a:srgbClr val="002060"/>
                </a:solidFill>
              </a:rPr>
              <a:t> pe </a:t>
            </a:r>
            <a:r>
              <a:rPr lang="en-US" sz="1900" dirty="0" err="1">
                <a:solidFill>
                  <a:srgbClr val="002060"/>
                </a:solidFill>
              </a:rPr>
              <a:t>filiera</a:t>
            </a:r>
            <a:r>
              <a:rPr lang="en-US" sz="1900" dirty="0">
                <a:solidFill>
                  <a:srgbClr val="002060"/>
                </a:solidFill>
              </a:rPr>
              <a:t> </a:t>
            </a:r>
            <a:r>
              <a:rPr lang="en-US" sz="1900" dirty="0" err="1">
                <a:solidFill>
                  <a:srgbClr val="002060"/>
                </a:solidFill>
              </a:rPr>
              <a:t>vocațională</a:t>
            </a:r>
            <a:r>
              <a:rPr lang="en-US" sz="1900" dirty="0">
                <a:solidFill>
                  <a:srgbClr val="002060"/>
                </a:solidFill>
              </a:rPr>
              <a:t> cu </a:t>
            </a:r>
            <a:r>
              <a:rPr lang="en-US" sz="1900" dirty="0" err="1">
                <a:solidFill>
                  <a:srgbClr val="002060"/>
                </a:solidFill>
              </a:rPr>
              <a:t>profil</a:t>
            </a:r>
            <a:r>
              <a:rPr lang="en-US" sz="1900" dirty="0">
                <a:solidFill>
                  <a:srgbClr val="002060"/>
                </a:solidFill>
              </a:rPr>
              <a:t> </a:t>
            </a:r>
            <a:r>
              <a:rPr lang="en-US" sz="1900" dirty="0" err="1">
                <a:solidFill>
                  <a:srgbClr val="002060"/>
                </a:solidFill>
              </a:rPr>
              <a:t>teologic</a:t>
            </a:r>
            <a:r>
              <a:rPr lang="en-US" sz="1900" dirty="0">
                <a:solidFill>
                  <a:srgbClr val="002060"/>
                </a:solidFill>
              </a:rPr>
              <a:t>, la </a:t>
            </a:r>
            <a:r>
              <a:rPr lang="en-US" sz="1900" dirty="0" err="1">
                <a:solidFill>
                  <a:srgbClr val="002060"/>
                </a:solidFill>
              </a:rPr>
              <a:t>cererea</a:t>
            </a:r>
            <a:r>
              <a:rPr lang="en-US" sz="1900" dirty="0">
                <a:solidFill>
                  <a:srgbClr val="002060"/>
                </a:solidFill>
              </a:rPr>
              <a:t> </a:t>
            </a:r>
            <a:r>
              <a:rPr lang="en-US" sz="1900" dirty="0" err="1">
                <a:solidFill>
                  <a:srgbClr val="002060"/>
                </a:solidFill>
              </a:rPr>
              <a:t>cultelor</a:t>
            </a:r>
            <a:r>
              <a:rPr lang="en-US" sz="1900" dirty="0">
                <a:solidFill>
                  <a:srgbClr val="002060"/>
                </a:solidFill>
              </a:rPr>
              <a:t> </a:t>
            </a:r>
            <a:r>
              <a:rPr lang="en-US" sz="1900" dirty="0" err="1">
                <a:solidFill>
                  <a:srgbClr val="002060"/>
                </a:solidFill>
              </a:rPr>
              <a:t>recunoscute</a:t>
            </a:r>
            <a:r>
              <a:rPr lang="en-US" sz="1900" dirty="0">
                <a:solidFill>
                  <a:srgbClr val="002060"/>
                </a:solidFill>
              </a:rPr>
              <a:t> de stat, precum </a:t>
            </a:r>
            <a:r>
              <a:rPr lang="en-US" sz="1900" dirty="0" err="1">
                <a:solidFill>
                  <a:srgbClr val="002060"/>
                </a:solidFill>
              </a:rPr>
              <a:t>și</a:t>
            </a:r>
            <a:r>
              <a:rPr lang="en-US" sz="1900" dirty="0">
                <a:solidFill>
                  <a:srgbClr val="002060"/>
                </a:solidFill>
              </a:rPr>
              <a:t> </a:t>
            </a:r>
            <a:r>
              <a:rPr lang="en-US" sz="1900" dirty="0" err="1">
                <a:solidFill>
                  <a:srgbClr val="002060"/>
                </a:solidFill>
              </a:rPr>
              <a:t>unitățile</a:t>
            </a:r>
            <a:r>
              <a:rPr lang="en-US" sz="1900" dirty="0">
                <a:solidFill>
                  <a:srgbClr val="002060"/>
                </a:solidFill>
              </a:rPr>
              <a:t> de </a:t>
            </a:r>
            <a:r>
              <a:rPr lang="en-US" sz="1900" dirty="0" err="1">
                <a:solidFill>
                  <a:srgbClr val="002060"/>
                </a:solidFill>
              </a:rPr>
              <a:t>învățământ</a:t>
            </a:r>
            <a:r>
              <a:rPr lang="en-US" sz="1900" dirty="0">
                <a:solidFill>
                  <a:srgbClr val="002060"/>
                </a:solidFill>
              </a:rPr>
              <a:t> special, la </a:t>
            </a:r>
            <a:r>
              <a:rPr lang="en-US" sz="1900" dirty="0" err="1">
                <a:solidFill>
                  <a:srgbClr val="002060"/>
                </a:solidFill>
              </a:rPr>
              <a:t>cererea</a:t>
            </a:r>
            <a:r>
              <a:rPr lang="en-US" sz="1900" dirty="0">
                <a:solidFill>
                  <a:srgbClr val="002060"/>
                </a:solidFill>
              </a:rPr>
              <a:t> </a:t>
            </a:r>
            <a:r>
              <a:rPr lang="en-US" sz="1900" dirty="0" err="1">
                <a:solidFill>
                  <a:srgbClr val="002060"/>
                </a:solidFill>
              </a:rPr>
              <a:t>părinților</a:t>
            </a:r>
            <a:r>
              <a:rPr lang="en-US" sz="1900" dirty="0">
                <a:solidFill>
                  <a:srgbClr val="002060"/>
                </a:solidFill>
              </a:rPr>
              <a:t>/ </a:t>
            </a:r>
            <a:r>
              <a:rPr lang="en-US" sz="1900" dirty="0" err="1">
                <a:solidFill>
                  <a:srgbClr val="002060"/>
                </a:solidFill>
              </a:rPr>
              <a:t>reprezentanților</a:t>
            </a:r>
            <a:r>
              <a:rPr lang="en-US" sz="1900" dirty="0">
                <a:solidFill>
                  <a:srgbClr val="002060"/>
                </a:solidFill>
              </a:rPr>
              <a:t> </a:t>
            </a:r>
            <a:r>
              <a:rPr lang="en-US" sz="1900" dirty="0" err="1">
                <a:solidFill>
                  <a:srgbClr val="002060"/>
                </a:solidFill>
              </a:rPr>
              <a:t>legali</a:t>
            </a:r>
            <a:r>
              <a:rPr lang="en-US" sz="1900" dirty="0">
                <a:solidFill>
                  <a:srgbClr val="002060"/>
                </a:solidFill>
              </a:rPr>
              <a:t>, pot </a:t>
            </a:r>
            <a:r>
              <a:rPr lang="en-US" sz="1900" dirty="0" err="1">
                <a:solidFill>
                  <a:srgbClr val="002060"/>
                </a:solidFill>
              </a:rPr>
              <a:t>funcționa</a:t>
            </a:r>
            <a:r>
              <a:rPr lang="en-US" sz="1900" dirty="0">
                <a:solidFill>
                  <a:srgbClr val="002060"/>
                </a:solidFill>
              </a:rPr>
              <a:t> cu </a:t>
            </a:r>
            <a:r>
              <a:rPr lang="en-US" sz="1900" dirty="0" err="1">
                <a:solidFill>
                  <a:srgbClr val="002060"/>
                </a:solidFill>
              </a:rPr>
              <a:t>personalitate</a:t>
            </a:r>
            <a:r>
              <a:rPr lang="en-US" sz="1900" dirty="0">
                <a:solidFill>
                  <a:srgbClr val="002060"/>
                </a:solidFill>
              </a:rPr>
              <a:t> </a:t>
            </a:r>
            <a:r>
              <a:rPr lang="en-US" sz="1900" dirty="0" err="1">
                <a:solidFill>
                  <a:srgbClr val="002060"/>
                </a:solidFill>
              </a:rPr>
              <a:t>juridică</a:t>
            </a:r>
            <a:r>
              <a:rPr lang="en-US" sz="1900" dirty="0">
                <a:solidFill>
                  <a:srgbClr val="002060"/>
                </a:solidFill>
              </a:rPr>
              <a:t> </a:t>
            </a:r>
            <a:r>
              <a:rPr lang="en-US" sz="1900" dirty="0" err="1">
                <a:solidFill>
                  <a:srgbClr val="002060"/>
                </a:solidFill>
              </a:rPr>
              <a:t>și</a:t>
            </a:r>
            <a:r>
              <a:rPr lang="en-US" sz="1900" dirty="0">
                <a:solidFill>
                  <a:srgbClr val="002060"/>
                </a:solidFill>
              </a:rPr>
              <a:t> cu </a:t>
            </a:r>
            <a:r>
              <a:rPr lang="en-US" sz="1900" dirty="0" err="1">
                <a:solidFill>
                  <a:srgbClr val="002060"/>
                </a:solidFill>
              </a:rPr>
              <a:t>efective</a:t>
            </a:r>
            <a:r>
              <a:rPr lang="en-US" sz="1900" dirty="0">
                <a:solidFill>
                  <a:srgbClr val="002060"/>
                </a:solidFill>
              </a:rPr>
              <a:t> </a:t>
            </a:r>
            <a:r>
              <a:rPr lang="en-US" sz="1900" dirty="0" err="1">
                <a:solidFill>
                  <a:srgbClr val="002060"/>
                </a:solidFill>
              </a:rPr>
              <a:t>mai</a:t>
            </a:r>
            <a:r>
              <a:rPr lang="en-US" sz="1900" dirty="0">
                <a:solidFill>
                  <a:srgbClr val="002060"/>
                </a:solidFill>
              </a:rPr>
              <a:t> </a:t>
            </a:r>
            <a:r>
              <a:rPr lang="en-US" sz="1900" dirty="0" err="1">
                <a:solidFill>
                  <a:srgbClr val="002060"/>
                </a:solidFill>
              </a:rPr>
              <a:t>mici</a:t>
            </a:r>
            <a:r>
              <a:rPr lang="en-US" sz="1900" dirty="0">
                <a:solidFill>
                  <a:srgbClr val="002060"/>
                </a:solidFill>
              </a:rPr>
              <a:t> de </a:t>
            </a:r>
            <a:r>
              <a:rPr lang="en-US" sz="1900" dirty="0" err="1">
                <a:solidFill>
                  <a:srgbClr val="002060"/>
                </a:solidFill>
              </a:rPr>
              <a:t>elevi</a:t>
            </a:r>
            <a:r>
              <a:rPr lang="en-US" sz="1900" dirty="0">
                <a:solidFill>
                  <a:srgbClr val="002060"/>
                </a:solidFill>
              </a:rPr>
              <a:t>.</a:t>
            </a:r>
          </a:p>
          <a:p>
            <a:pPr algn="just"/>
            <a:r>
              <a:rPr lang="en-US" dirty="0">
                <a:solidFill>
                  <a:srgbClr val="002060"/>
                </a:solidFill>
              </a:rPr>
              <a:t>CAPITOLUL III </a:t>
            </a:r>
            <a:r>
              <a:rPr lang="en-US" dirty="0" err="1">
                <a:solidFill>
                  <a:srgbClr val="002060"/>
                </a:solidFill>
              </a:rPr>
              <a:t>Rețeaua</a:t>
            </a:r>
            <a:r>
              <a:rPr lang="en-US" dirty="0">
                <a:solidFill>
                  <a:srgbClr val="002060"/>
                </a:solidFill>
              </a:rPr>
              <a:t> </a:t>
            </a:r>
            <a:r>
              <a:rPr lang="en-US" dirty="0" err="1">
                <a:solidFill>
                  <a:srgbClr val="002060"/>
                </a:solidFill>
              </a:rPr>
              <a:t>școlară</a:t>
            </a:r>
            <a:r>
              <a:rPr lang="en-US" dirty="0">
                <a:solidFill>
                  <a:srgbClr val="002060"/>
                </a:solidFill>
              </a:rPr>
              <a:t> din </a:t>
            </a:r>
            <a:r>
              <a:rPr lang="en-US" dirty="0" err="1">
                <a:solidFill>
                  <a:srgbClr val="002060"/>
                </a:solidFill>
              </a:rPr>
              <a:t>învățământul</a:t>
            </a:r>
            <a:r>
              <a:rPr lang="en-US" dirty="0">
                <a:solidFill>
                  <a:srgbClr val="002060"/>
                </a:solidFill>
              </a:rPr>
              <a:t> </a:t>
            </a:r>
            <a:r>
              <a:rPr lang="en-US" dirty="0" err="1">
                <a:solidFill>
                  <a:srgbClr val="002060"/>
                </a:solidFill>
              </a:rPr>
              <a:t>preuniversitar</a:t>
            </a:r>
            <a:r>
              <a:rPr lang="en-US" dirty="0">
                <a:solidFill>
                  <a:srgbClr val="002060"/>
                </a:solidFill>
              </a:rPr>
              <a:t> </a:t>
            </a:r>
          </a:p>
          <a:p>
            <a:pPr algn="just"/>
            <a:r>
              <a:rPr lang="en-US" dirty="0">
                <a:solidFill>
                  <a:srgbClr val="002060"/>
                </a:solidFill>
              </a:rPr>
              <a:t>SECȚIUNEA a 2-a </a:t>
            </a:r>
            <a:r>
              <a:rPr lang="en-US" dirty="0" err="1">
                <a:solidFill>
                  <a:srgbClr val="002060"/>
                </a:solidFill>
              </a:rPr>
              <a:t>Constituirea</a:t>
            </a:r>
            <a:r>
              <a:rPr lang="en-US" dirty="0">
                <a:solidFill>
                  <a:srgbClr val="002060"/>
                </a:solidFill>
              </a:rPr>
              <a:t> </a:t>
            </a:r>
            <a:r>
              <a:rPr lang="en-US" dirty="0" err="1">
                <a:solidFill>
                  <a:srgbClr val="002060"/>
                </a:solidFill>
              </a:rPr>
              <a:t>formațiunilor</a:t>
            </a:r>
            <a:r>
              <a:rPr lang="en-US" dirty="0">
                <a:solidFill>
                  <a:srgbClr val="002060"/>
                </a:solidFill>
              </a:rPr>
              <a:t> de </a:t>
            </a:r>
            <a:r>
              <a:rPr lang="en-US" dirty="0" err="1">
                <a:solidFill>
                  <a:srgbClr val="002060"/>
                </a:solidFill>
              </a:rPr>
              <a:t>studiu</a:t>
            </a:r>
            <a:r>
              <a:rPr lang="en-US" dirty="0">
                <a:solidFill>
                  <a:srgbClr val="002060"/>
                </a:solidFill>
              </a:rPr>
              <a:t>/</a:t>
            </a:r>
            <a:r>
              <a:rPr lang="en-US" dirty="0" err="1">
                <a:solidFill>
                  <a:srgbClr val="002060"/>
                </a:solidFill>
              </a:rPr>
              <a:t>grupelor</a:t>
            </a:r>
            <a:r>
              <a:rPr lang="en-US" dirty="0">
                <a:solidFill>
                  <a:srgbClr val="002060"/>
                </a:solidFill>
              </a:rPr>
              <a:t>/</a:t>
            </a:r>
            <a:r>
              <a:rPr lang="en-US" dirty="0" err="1">
                <a:solidFill>
                  <a:srgbClr val="002060"/>
                </a:solidFill>
              </a:rPr>
              <a:t>claselor</a:t>
            </a:r>
            <a:r>
              <a:rPr lang="en-US" dirty="0">
                <a:solidFill>
                  <a:srgbClr val="002060"/>
                </a:solidFill>
              </a:rPr>
              <a:t> Art. 23. —</a:t>
            </a:r>
          </a:p>
          <a:p>
            <a:pPr algn="just"/>
            <a:r>
              <a:rPr lang="en-US" dirty="0">
                <a:solidFill>
                  <a:srgbClr val="002060"/>
                </a:solidFill>
              </a:rPr>
              <a:t>(3) </a:t>
            </a:r>
            <a:r>
              <a:rPr lang="en-US" dirty="0" err="1">
                <a:solidFill>
                  <a:srgbClr val="002060"/>
                </a:solidFill>
              </a:rPr>
              <a:t>Prin</a:t>
            </a:r>
            <a:r>
              <a:rPr lang="en-US" dirty="0">
                <a:solidFill>
                  <a:srgbClr val="002060"/>
                </a:solidFill>
              </a:rPr>
              <a:t> </a:t>
            </a:r>
            <a:r>
              <a:rPr lang="en-US" dirty="0" err="1">
                <a:solidFill>
                  <a:srgbClr val="002060"/>
                </a:solidFill>
              </a:rPr>
              <a:t>excepție</a:t>
            </a:r>
            <a:r>
              <a:rPr lang="en-US" dirty="0">
                <a:solidFill>
                  <a:srgbClr val="002060"/>
                </a:solidFill>
              </a:rPr>
              <a:t> de la </a:t>
            </a:r>
            <a:r>
              <a:rPr lang="en-US" dirty="0" err="1">
                <a:solidFill>
                  <a:srgbClr val="002060"/>
                </a:solidFill>
              </a:rPr>
              <a:t>prevederile</a:t>
            </a:r>
            <a:r>
              <a:rPr lang="en-US" dirty="0">
                <a:solidFill>
                  <a:srgbClr val="002060"/>
                </a:solidFill>
              </a:rPr>
              <a:t> </a:t>
            </a:r>
            <a:r>
              <a:rPr lang="en-US" dirty="0" err="1">
                <a:solidFill>
                  <a:srgbClr val="002060"/>
                </a:solidFill>
              </a:rPr>
              <a:t>alin</a:t>
            </a:r>
            <a:r>
              <a:rPr lang="en-US" dirty="0">
                <a:solidFill>
                  <a:srgbClr val="002060"/>
                </a:solidFill>
              </a:rPr>
              <a:t>. (1), </a:t>
            </a:r>
            <a:r>
              <a:rPr lang="en-US" dirty="0" err="1">
                <a:solidFill>
                  <a:srgbClr val="002060"/>
                </a:solidFill>
              </a:rPr>
              <a:t>în</a:t>
            </a:r>
            <a:r>
              <a:rPr lang="en-US" dirty="0">
                <a:solidFill>
                  <a:srgbClr val="002060"/>
                </a:solidFill>
              </a:rPr>
              <a:t> </a:t>
            </a:r>
            <a:r>
              <a:rPr lang="en-US" dirty="0" err="1">
                <a:solidFill>
                  <a:srgbClr val="002060"/>
                </a:solidFill>
              </a:rPr>
              <a:t>învățământul</a:t>
            </a:r>
            <a:r>
              <a:rPr lang="en-US" dirty="0">
                <a:solidFill>
                  <a:srgbClr val="002060"/>
                </a:solidFill>
              </a:rPr>
              <a:t> </a:t>
            </a:r>
            <a:r>
              <a:rPr lang="en-US" dirty="0" err="1">
                <a:solidFill>
                  <a:srgbClr val="002060"/>
                </a:solidFill>
              </a:rPr>
              <a:t>liceal</a:t>
            </a:r>
            <a:r>
              <a:rPr lang="en-US" dirty="0">
                <a:solidFill>
                  <a:srgbClr val="002060"/>
                </a:solidFill>
              </a:rPr>
              <a:t>, </a:t>
            </a:r>
            <a:r>
              <a:rPr lang="en-US" dirty="0" err="1">
                <a:solidFill>
                  <a:srgbClr val="002060"/>
                </a:solidFill>
              </a:rPr>
              <a:t>filiera</a:t>
            </a:r>
            <a:r>
              <a:rPr lang="en-US" dirty="0">
                <a:solidFill>
                  <a:srgbClr val="002060"/>
                </a:solidFill>
              </a:rPr>
              <a:t> </a:t>
            </a:r>
            <a:r>
              <a:rPr lang="en-US" dirty="0" err="1">
                <a:solidFill>
                  <a:srgbClr val="002060"/>
                </a:solidFill>
              </a:rPr>
              <a:t>vocațională</a:t>
            </a:r>
            <a:r>
              <a:rPr lang="en-US" dirty="0">
                <a:solidFill>
                  <a:srgbClr val="002060"/>
                </a:solidFill>
              </a:rPr>
              <a:t>, </a:t>
            </a:r>
            <a:r>
              <a:rPr lang="en-US" dirty="0" err="1">
                <a:solidFill>
                  <a:srgbClr val="002060"/>
                </a:solidFill>
              </a:rPr>
              <a:t>profil</a:t>
            </a:r>
            <a:r>
              <a:rPr lang="en-US" dirty="0">
                <a:solidFill>
                  <a:srgbClr val="002060"/>
                </a:solidFill>
              </a:rPr>
              <a:t> </a:t>
            </a:r>
            <a:r>
              <a:rPr lang="en-US" dirty="0" err="1">
                <a:solidFill>
                  <a:srgbClr val="002060"/>
                </a:solidFill>
              </a:rPr>
              <a:t>teologic</a:t>
            </a:r>
            <a:r>
              <a:rPr lang="en-US" dirty="0">
                <a:solidFill>
                  <a:srgbClr val="002060"/>
                </a:solidFill>
              </a:rPr>
              <a:t>, </a:t>
            </a:r>
            <a:r>
              <a:rPr lang="en-US" dirty="0" err="1">
                <a:solidFill>
                  <a:srgbClr val="002060"/>
                </a:solidFill>
              </a:rPr>
              <a:t>formațiunile</a:t>
            </a:r>
            <a:r>
              <a:rPr lang="en-US" dirty="0">
                <a:solidFill>
                  <a:srgbClr val="002060"/>
                </a:solidFill>
              </a:rPr>
              <a:t> de </a:t>
            </a:r>
            <a:r>
              <a:rPr lang="en-US" dirty="0" err="1">
                <a:solidFill>
                  <a:srgbClr val="002060"/>
                </a:solidFill>
              </a:rPr>
              <a:t>studiu</a:t>
            </a:r>
            <a:r>
              <a:rPr lang="en-US" dirty="0">
                <a:solidFill>
                  <a:srgbClr val="002060"/>
                </a:solidFill>
              </a:rPr>
              <a:t> pot </a:t>
            </a:r>
            <a:r>
              <a:rPr lang="en-US" dirty="0" err="1">
                <a:solidFill>
                  <a:srgbClr val="002060"/>
                </a:solidFill>
              </a:rPr>
              <a:t>funcționa</a:t>
            </a:r>
            <a:r>
              <a:rPr lang="en-US" dirty="0">
                <a:solidFill>
                  <a:srgbClr val="002060"/>
                </a:solidFill>
              </a:rPr>
              <a:t> sub </a:t>
            </a:r>
            <a:r>
              <a:rPr lang="en-US" dirty="0" err="1">
                <a:solidFill>
                  <a:srgbClr val="002060"/>
                </a:solidFill>
              </a:rPr>
              <a:t>efectivul</a:t>
            </a:r>
            <a:r>
              <a:rPr lang="en-US" dirty="0">
                <a:solidFill>
                  <a:srgbClr val="002060"/>
                </a:solidFill>
              </a:rPr>
              <a:t> minim </a:t>
            </a:r>
            <a:r>
              <a:rPr lang="en-US" dirty="0" err="1">
                <a:solidFill>
                  <a:srgbClr val="002060"/>
                </a:solidFill>
              </a:rPr>
              <a:t>sau</a:t>
            </a:r>
            <a:r>
              <a:rPr lang="en-US" dirty="0">
                <a:solidFill>
                  <a:srgbClr val="002060"/>
                </a:solidFill>
              </a:rPr>
              <a:t> </a:t>
            </a:r>
            <a:r>
              <a:rPr lang="en-US" dirty="0" err="1">
                <a:solidFill>
                  <a:srgbClr val="002060"/>
                </a:solidFill>
              </a:rPr>
              <a:t>peste</a:t>
            </a:r>
            <a:r>
              <a:rPr lang="en-US" dirty="0">
                <a:solidFill>
                  <a:srgbClr val="002060"/>
                </a:solidFill>
              </a:rPr>
              <a:t> </a:t>
            </a:r>
            <a:r>
              <a:rPr lang="en-US" dirty="0" err="1">
                <a:solidFill>
                  <a:srgbClr val="002060"/>
                </a:solidFill>
              </a:rPr>
              <a:t>efectivul</a:t>
            </a:r>
            <a:r>
              <a:rPr lang="en-US" dirty="0">
                <a:solidFill>
                  <a:srgbClr val="002060"/>
                </a:solidFill>
              </a:rPr>
              <a:t> maxim, cu </a:t>
            </a:r>
            <a:r>
              <a:rPr lang="en-US" dirty="0" err="1">
                <a:solidFill>
                  <a:srgbClr val="002060"/>
                </a:solidFill>
              </a:rPr>
              <a:t>aprobarea</a:t>
            </a:r>
            <a:r>
              <a:rPr lang="en-US" dirty="0">
                <a:solidFill>
                  <a:srgbClr val="002060"/>
                </a:solidFill>
              </a:rPr>
              <a:t> </a:t>
            </a:r>
            <a:r>
              <a:rPr lang="en-US" dirty="0" err="1">
                <a:solidFill>
                  <a:srgbClr val="002060"/>
                </a:solidFill>
              </a:rPr>
              <a:t>Ministerului</a:t>
            </a:r>
            <a:r>
              <a:rPr lang="en-US" dirty="0">
                <a:solidFill>
                  <a:srgbClr val="002060"/>
                </a:solidFill>
              </a:rPr>
              <a:t> </a:t>
            </a:r>
            <a:r>
              <a:rPr lang="en-US" dirty="0" err="1">
                <a:solidFill>
                  <a:srgbClr val="002060"/>
                </a:solidFill>
              </a:rPr>
              <a:t>Educației</a:t>
            </a:r>
            <a:r>
              <a:rPr lang="en-US" dirty="0">
                <a:solidFill>
                  <a:srgbClr val="002060"/>
                </a:solidFill>
              </a:rPr>
              <a:t>, pe </a:t>
            </a:r>
            <a:r>
              <a:rPr lang="en-US" dirty="0" err="1">
                <a:solidFill>
                  <a:srgbClr val="002060"/>
                </a:solidFill>
              </a:rPr>
              <a:t>baza</a:t>
            </a:r>
            <a:r>
              <a:rPr lang="en-US" dirty="0">
                <a:solidFill>
                  <a:srgbClr val="002060"/>
                </a:solidFill>
              </a:rPr>
              <a:t> </a:t>
            </a:r>
            <a:r>
              <a:rPr lang="en-US" dirty="0" err="1">
                <a:solidFill>
                  <a:srgbClr val="002060"/>
                </a:solidFill>
              </a:rPr>
              <a:t>unei</a:t>
            </a:r>
            <a:r>
              <a:rPr lang="en-US" dirty="0">
                <a:solidFill>
                  <a:srgbClr val="002060"/>
                </a:solidFill>
              </a:rPr>
              <a:t> </a:t>
            </a:r>
            <a:r>
              <a:rPr lang="en-US" dirty="0" err="1">
                <a:solidFill>
                  <a:srgbClr val="002060"/>
                </a:solidFill>
              </a:rPr>
              <a:t>propuneri</a:t>
            </a:r>
            <a:r>
              <a:rPr lang="en-US" dirty="0">
                <a:solidFill>
                  <a:srgbClr val="002060"/>
                </a:solidFill>
              </a:rPr>
              <a:t> din </a:t>
            </a:r>
            <a:r>
              <a:rPr lang="en-US" dirty="0" err="1">
                <a:solidFill>
                  <a:srgbClr val="002060"/>
                </a:solidFill>
              </a:rPr>
              <a:t>partea</a:t>
            </a:r>
            <a:r>
              <a:rPr lang="en-US" dirty="0">
                <a:solidFill>
                  <a:srgbClr val="002060"/>
                </a:solidFill>
              </a:rPr>
              <a:t> </a:t>
            </a:r>
            <a:r>
              <a:rPr lang="en-US" dirty="0" err="1">
                <a:solidFill>
                  <a:srgbClr val="002060"/>
                </a:solidFill>
              </a:rPr>
              <a:t>consiliului</a:t>
            </a:r>
            <a:r>
              <a:rPr lang="en-US" dirty="0">
                <a:solidFill>
                  <a:srgbClr val="002060"/>
                </a:solidFill>
              </a:rPr>
              <a:t> de </a:t>
            </a:r>
            <a:r>
              <a:rPr lang="en-US" dirty="0" err="1">
                <a:solidFill>
                  <a:srgbClr val="002060"/>
                </a:solidFill>
              </a:rPr>
              <a:t>administrație</a:t>
            </a:r>
            <a:r>
              <a:rPr lang="en-US" dirty="0">
                <a:solidFill>
                  <a:srgbClr val="002060"/>
                </a:solidFill>
              </a:rPr>
              <a:t> al </a:t>
            </a:r>
            <a:r>
              <a:rPr lang="en-US" dirty="0" err="1">
                <a:solidFill>
                  <a:srgbClr val="002060"/>
                </a:solidFill>
              </a:rPr>
              <a:t>unității</a:t>
            </a:r>
            <a:r>
              <a:rPr lang="en-US" dirty="0">
                <a:solidFill>
                  <a:srgbClr val="002060"/>
                </a:solidFill>
              </a:rPr>
              <a:t> de </a:t>
            </a:r>
            <a:r>
              <a:rPr lang="en-US" dirty="0" err="1">
                <a:solidFill>
                  <a:srgbClr val="002060"/>
                </a:solidFill>
              </a:rPr>
              <a:t>învățământ</a:t>
            </a:r>
            <a:r>
              <a:rPr lang="en-US" dirty="0">
                <a:solidFill>
                  <a:srgbClr val="002060"/>
                </a:solidFill>
              </a:rPr>
              <a:t>, cu </a:t>
            </a:r>
            <a:r>
              <a:rPr lang="en-US" dirty="0" err="1">
                <a:solidFill>
                  <a:srgbClr val="002060"/>
                </a:solidFill>
              </a:rPr>
              <a:t>avizul</a:t>
            </a:r>
            <a:r>
              <a:rPr lang="en-US" dirty="0">
                <a:solidFill>
                  <a:srgbClr val="002060"/>
                </a:solidFill>
              </a:rPr>
              <a:t> </a:t>
            </a:r>
            <a:r>
              <a:rPr lang="en-US" dirty="0" err="1">
                <a:solidFill>
                  <a:srgbClr val="002060"/>
                </a:solidFill>
              </a:rPr>
              <a:t>episcopiei</a:t>
            </a:r>
            <a:r>
              <a:rPr lang="en-US" dirty="0">
                <a:solidFill>
                  <a:srgbClr val="002060"/>
                </a:solidFill>
              </a:rPr>
              <a:t> din zona </a:t>
            </a:r>
            <a:r>
              <a:rPr lang="en-US" dirty="0" err="1">
                <a:solidFill>
                  <a:srgbClr val="002060"/>
                </a:solidFill>
              </a:rPr>
              <a:t>în</a:t>
            </a:r>
            <a:r>
              <a:rPr lang="en-US" dirty="0">
                <a:solidFill>
                  <a:srgbClr val="002060"/>
                </a:solidFill>
              </a:rPr>
              <a:t> care </a:t>
            </a:r>
            <a:r>
              <a:rPr lang="en-US" dirty="0" err="1">
                <a:solidFill>
                  <a:srgbClr val="002060"/>
                </a:solidFill>
              </a:rPr>
              <a:t>funcționează</a:t>
            </a:r>
            <a:r>
              <a:rPr lang="en-US" dirty="0">
                <a:solidFill>
                  <a:srgbClr val="002060"/>
                </a:solidFill>
              </a:rPr>
              <a:t> </a:t>
            </a:r>
            <a:r>
              <a:rPr lang="en-US" dirty="0" err="1">
                <a:solidFill>
                  <a:srgbClr val="002060"/>
                </a:solidFill>
              </a:rPr>
              <a:t>unitatea</a:t>
            </a:r>
            <a:r>
              <a:rPr lang="en-US" dirty="0">
                <a:solidFill>
                  <a:srgbClr val="002060"/>
                </a:solidFill>
              </a:rPr>
              <a:t> de </a:t>
            </a:r>
            <a:r>
              <a:rPr lang="en-US" dirty="0" err="1">
                <a:solidFill>
                  <a:srgbClr val="002060"/>
                </a:solidFill>
              </a:rPr>
              <a:t>învățământ</a:t>
            </a:r>
            <a:r>
              <a:rPr lang="en-US" dirty="0">
                <a:solidFill>
                  <a:srgbClr val="002060"/>
                </a:solidFill>
              </a:rPr>
              <a:t>.</a:t>
            </a:r>
          </a:p>
          <a:p>
            <a:pPr algn="just"/>
            <a:r>
              <a:rPr lang="en-US" dirty="0" err="1">
                <a:solidFill>
                  <a:srgbClr val="002060"/>
                </a:solidFill>
              </a:rPr>
              <a:t>Învățământul</a:t>
            </a:r>
            <a:r>
              <a:rPr lang="en-US" dirty="0">
                <a:solidFill>
                  <a:srgbClr val="002060"/>
                </a:solidFill>
              </a:rPr>
              <a:t> </a:t>
            </a:r>
            <a:r>
              <a:rPr lang="en-US" dirty="0" err="1">
                <a:solidFill>
                  <a:srgbClr val="002060"/>
                </a:solidFill>
              </a:rPr>
              <a:t>liceal</a:t>
            </a:r>
            <a:r>
              <a:rPr lang="en-US" dirty="0">
                <a:solidFill>
                  <a:srgbClr val="002060"/>
                </a:solidFill>
              </a:rPr>
              <a:t> Art. 33. — (1) </a:t>
            </a:r>
            <a:r>
              <a:rPr lang="en-US" dirty="0" err="1">
                <a:solidFill>
                  <a:srgbClr val="002060"/>
                </a:solidFill>
              </a:rPr>
              <a:t>Învățământul</a:t>
            </a:r>
            <a:r>
              <a:rPr lang="en-US" dirty="0">
                <a:solidFill>
                  <a:srgbClr val="002060"/>
                </a:solidFill>
              </a:rPr>
              <a:t> </a:t>
            </a:r>
            <a:r>
              <a:rPr lang="en-US" dirty="0" err="1">
                <a:solidFill>
                  <a:srgbClr val="002060"/>
                </a:solidFill>
              </a:rPr>
              <a:t>liceal</a:t>
            </a:r>
            <a:r>
              <a:rPr lang="en-US" dirty="0">
                <a:solidFill>
                  <a:srgbClr val="002060"/>
                </a:solidFill>
              </a:rPr>
              <a:t> se </a:t>
            </a:r>
            <a:r>
              <a:rPr lang="en-US" dirty="0" err="1">
                <a:solidFill>
                  <a:srgbClr val="002060"/>
                </a:solidFill>
              </a:rPr>
              <a:t>organizează</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licee</a:t>
            </a:r>
            <a:r>
              <a:rPr lang="en-US" dirty="0">
                <a:solidFill>
                  <a:srgbClr val="002060"/>
                </a:solidFill>
              </a:rPr>
              <a:t> </a:t>
            </a:r>
            <a:r>
              <a:rPr lang="en-US" dirty="0" err="1">
                <a:solidFill>
                  <a:srgbClr val="002060"/>
                </a:solidFill>
              </a:rPr>
              <a:t>teoretice</a:t>
            </a:r>
            <a:r>
              <a:rPr lang="en-US" dirty="0">
                <a:solidFill>
                  <a:srgbClr val="002060"/>
                </a:solidFill>
              </a:rPr>
              <a:t>, </a:t>
            </a:r>
            <a:r>
              <a:rPr lang="en-US" dirty="0" err="1">
                <a:solidFill>
                  <a:srgbClr val="002060"/>
                </a:solidFill>
              </a:rPr>
              <a:t>licee</a:t>
            </a:r>
            <a:r>
              <a:rPr lang="en-US" dirty="0">
                <a:solidFill>
                  <a:srgbClr val="002060"/>
                </a:solidFill>
              </a:rPr>
              <a:t> </a:t>
            </a:r>
            <a:r>
              <a:rPr lang="en-US" dirty="0" err="1">
                <a:solidFill>
                  <a:srgbClr val="002060"/>
                </a:solidFill>
              </a:rPr>
              <a:t>vocaționale</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licee</a:t>
            </a:r>
            <a:r>
              <a:rPr lang="en-US" dirty="0">
                <a:solidFill>
                  <a:srgbClr val="002060"/>
                </a:solidFill>
              </a:rPr>
              <a:t> </a:t>
            </a:r>
            <a:r>
              <a:rPr lang="en-US" dirty="0" err="1">
                <a:solidFill>
                  <a:srgbClr val="002060"/>
                </a:solidFill>
              </a:rPr>
              <a:t>tehnologice</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cuprinde</a:t>
            </a:r>
            <a:r>
              <a:rPr lang="en-US" dirty="0">
                <a:solidFill>
                  <a:srgbClr val="002060"/>
                </a:solidFill>
              </a:rPr>
              <a:t> </a:t>
            </a:r>
            <a:r>
              <a:rPr lang="en-US" dirty="0" err="1">
                <a:solidFill>
                  <a:srgbClr val="002060"/>
                </a:solidFill>
              </a:rPr>
              <a:t>clasele</a:t>
            </a:r>
            <a:r>
              <a:rPr lang="en-US" dirty="0">
                <a:solidFill>
                  <a:srgbClr val="002060"/>
                </a:solidFill>
              </a:rPr>
              <a:t> a IX-a—a XII-a </a:t>
            </a:r>
            <a:r>
              <a:rPr lang="en-US" dirty="0" err="1">
                <a:solidFill>
                  <a:srgbClr val="002060"/>
                </a:solidFill>
              </a:rPr>
              <a:t>pentru</a:t>
            </a:r>
            <a:r>
              <a:rPr lang="en-US" dirty="0">
                <a:solidFill>
                  <a:srgbClr val="002060"/>
                </a:solidFill>
              </a:rPr>
              <a:t> </a:t>
            </a:r>
            <a:r>
              <a:rPr lang="en-US" dirty="0" err="1">
                <a:solidFill>
                  <a:srgbClr val="002060"/>
                </a:solidFill>
              </a:rPr>
              <a:t>învățământul</a:t>
            </a:r>
            <a:r>
              <a:rPr lang="en-US" dirty="0">
                <a:solidFill>
                  <a:srgbClr val="002060"/>
                </a:solidFill>
              </a:rPr>
              <a:t> cu </a:t>
            </a:r>
            <a:r>
              <a:rPr lang="en-US" dirty="0" err="1">
                <a:solidFill>
                  <a:srgbClr val="002060"/>
                </a:solidFill>
              </a:rPr>
              <a:t>frecvență</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clasele</a:t>
            </a:r>
            <a:r>
              <a:rPr lang="en-US" dirty="0">
                <a:solidFill>
                  <a:srgbClr val="002060"/>
                </a:solidFill>
              </a:rPr>
              <a:t> a IX-a—a XIII-a </a:t>
            </a:r>
            <a:r>
              <a:rPr lang="en-US" dirty="0" err="1">
                <a:solidFill>
                  <a:srgbClr val="002060"/>
                </a:solidFill>
              </a:rPr>
              <a:t>pentru</a:t>
            </a:r>
            <a:r>
              <a:rPr lang="en-US" dirty="0">
                <a:solidFill>
                  <a:srgbClr val="002060"/>
                </a:solidFill>
              </a:rPr>
              <a:t> </a:t>
            </a:r>
            <a:r>
              <a:rPr lang="en-US" dirty="0" err="1">
                <a:solidFill>
                  <a:srgbClr val="002060"/>
                </a:solidFill>
              </a:rPr>
              <a:t>învățământul</a:t>
            </a:r>
            <a:r>
              <a:rPr lang="en-US" dirty="0">
                <a:solidFill>
                  <a:srgbClr val="002060"/>
                </a:solidFill>
              </a:rPr>
              <a:t> cu </a:t>
            </a:r>
            <a:r>
              <a:rPr lang="en-US" dirty="0" err="1">
                <a:solidFill>
                  <a:srgbClr val="002060"/>
                </a:solidFill>
              </a:rPr>
              <a:t>frecvență</a:t>
            </a:r>
            <a:r>
              <a:rPr lang="en-US" dirty="0">
                <a:solidFill>
                  <a:srgbClr val="002060"/>
                </a:solidFill>
              </a:rPr>
              <a:t> seral </a:t>
            </a:r>
            <a:r>
              <a:rPr lang="en-US" dirty="0" err="1">
                <a:solidFill>
                  <a:srgbClr val="002060"/>
                </a:solidFill>
              </a:rPr>
              <a:t>și</a:t>
            </a:r>
            <a:r>
              <a:rPr lang="en-US" dirty="0">
                <a:solidFill>
                  <a:srgbClr val="002060"/>
                </a:solidFill>
              </a:rPr>
              <a:t> </a:t>
            </a:r>
            <a:r>
              <a:rPr lang="en-US" dirty="0" err="1">
                <a:solidFill>
                  <a:srgbClr val="002060"/>
                </a:solidFill>
              </a:rPr>
              <a:t>învățământul</a:t>
            </a:r>
            <a:r>
              <a:rPr lang="en-US" dirty="0">
                <a:solidFill>
                  <a:srgbClr val="002060"/>
                </a:solidFill>
              </a:rPr>
              <a:t> cu </a:t>
            </a:r>
            <a:r>
              <a:rPr lang="en-US" dirty="0" err="1">
                <a:solidFill>
                  <a:srgbClr val="002060"/>
                </a:solidFill>
              </a:rPr>
              <a:t>frecvență</a:t>
            </a:r>
            <a:r>
              <a:rPr lang="en-US" dirty="0">
                <a:solidFill>
                  <a:srgbClr val="002060"/>
                </a:solidFill>
              </a:rPr>
              <a:t> </a:t>
            </a:r>
            <a:r>
              <a:rPr lang="en-US" dirty="0" err="1">
                <a:solidFill>
                  <a:srgbClr val="002060"/>
                </a:solidFill>
              </a:rPr>
              <a:t>redusă</a:t>
            </a:r>
            <a:r>
              <a:rPr lang="en-US" dirty="0">
                <a:solidFill>
                  <a:srgbClr val="002060"/>
                </a:solidFill>
              </a:rPr>
              <a:t>. </a:t>
            </a:r>
          </a:p>
          <a:p>
            <a:pPr algn="just"/>
            <a:r>
              <a:rPr lang="en-US" dirty="0">
                <a:solidFill>
                  <a:srgbClr val="002060"/>
                </a:solidFill>
              </a:rPr>
              <a:t>(2) </a:t>
            </a:r>
            <a:r>
              <a:rPr lang="en-US" dirty="0" err="1">
                <a:solidFill>
                  <a:srgbClr val="002060"/>
                </a:solidFill>
              </a:rPr>
              <a:t>În</a:t>
            </a:r>
            <a:r>
              <a:rPr lang="en-US" dirty="0">
                <a:solidFill>
                  <a:srgbClr val="002060"/>
                </a:solidFill>
              </a:rPr>
              <a:t> </a:t>
            </a:r>
            <a:r>
              <a:rPr lang="en-US" dirty="0" err="1">
                <a:solidFill>
                  <a:srgbClr val="002060"/>
                </a:solidFill>
              </a:rPr>
              <a:t>cadrul</a:t>
            </a:r>
            <a:r>
              <a:rPr lang="en-US" dirty="0">
                <a:solidFill>
                  <a:srgbClr val="002060"/>
                </a:solidFill>
              </a:rPr>
              <a:t> </a:t>
            </a:r>
            <a:r>
              <a:rPr lang="en-US" dirty="0" err="1">
                <a:solidFill>
                  <a:srgbClr val="002060"/>
                </a:solidFill>
              </a:rPr>
              <a:t>învățământului</a:t>
            </a:r>
            <a:r>
              <a:rPr lang="en-US" dirty="0">
                <a:solidFill>
                  <a:srgbClr val="002060"/>
                </a:solidFill>
              </a:rPr>
              <a:t> </a:t>
            </a:r>
            <a:r>
              <a:rPr lang="en-US" dirty="0" err="1">
                <a:solidFill>
                  <a:srgbClr val="002060"/>
                </a:solidFill>
              </a:rPr>
              <a:t>liceal</a:t>
            </a:r>
            <a:r>
              <a:rPr lang="en-US" dirty="0">
                <a:solidFill>
                  <a:srgbClr val="002060"/>
                </a:solidFill>
              </a:rPr>
              <a:t> </a:t>
            </a:r>
            <a:r>
              <a:rPr lang="en-US" dirty="0" err="1">
                <a:solidFill>
                  <a:srgbClr val="002060"/>
                </a:solidFill>
              </a:rPr>
              <a:t>funcționează</a:t>
            </a:r>
            <a:r>
              <a:rPr lang="en-US" dirty="0">
                <a:solidFill>
                  <a:srgbClr val="002060"/>
                </a:solidFill>
              </a:rPr>
              <a:t> </a:t>
            </a:r>
            <a:r>
              <a:rPr lang="en-US" dirty="0" err="1">
                <a:solidFill>
                  <a:srgbClr val="002060"/>
                </a:solidFill>
              </a:rPr>
              <a:t>trei</a:t>
            </a:r>
            <a:r>
              <a:rPr lang="en-US" dirty="0">
                <a:solidFill>
                  <a:srgbClr val="002060"/>
                </a:solidFill>
              </a:rPr>
              <a:t> </a:t>
            </a:r>
            <a:r>
              <a:rPr lang="en-US" dirty="0" err="1">
                <a:solidFill>
                  <a:srgbClr val="002060"/>
                </a:solidFill>
              </a:rPr>
              <a:t>filiere</a:t>
            </a:r>
            <a:r>
              <a:rPr lang="en-US" dirty="0">
                <a:solidFill>
                  <a:srgbClr val="002060"/>
                </a:solidFill>
              </a:rPr>
              <a:t> </a:t>
            </a:r>
            <a:r>
              <a:rPr lang="en-US" dirty="0" err="1">
                <a:solidFill>
                  <a:srgbClr val="002060"/>
                </a:solidFill>
              </a:rPr>
              <a:t>distincte</a:t>
            </a:r>
            <a:r>
              <a:rPr lang="en-US" dirty="0">
                <a:solidFill>
                  <a:srgbClr val="002060"/>
                </a:solidFill>
              </a:rPr>
              <a:t>: </a:t>
            </a:r>
          </a:p>
          <a:p>
            <a:pPr marL="342900" indent="-342900" algn="just">
              <a:buAutoNum type="alphaLcParenR"/>
            </a:pPr>
            <a:r>
              <a:rPr lang="en-US" dirty="0" err="1">
                <a:solidFill>
                  <a:srgbClr val="002060"/>
                </a:solidFill>
              </a:rPr>
              <a:t>filiera</a:t>
            </a:r>
            <a:r>
              <a:rPr lang="en-US" dirty="0">
                <a:solidFill>
                  <a:srgbClr val="002060"/>
                </a:solidFill>
              </a:rPr>
              <a:t> </a:t>
            </a:r>
            <a:r>
              <a:rPr lang="en-US" dirty="0" err="1">
                <a:solidFill>
                  <a:srgbClr val="002060"/>
                </a:solidFill>
              </a:rPr>
              <a:t>teoretică</a:t>
            </a:r>
            <a:r>
              <a:rPr lang="en-US" dirty="0">
                <a:solidFill>
                  <a:srgbClr val="002060"/>
                </a:solidFill>
              </a:rPr>
              <a:t>, cu </a:t>
            </a:r>
            <a:r>
              <a:rPr lang="en-US" dirty="0" err="1">
                <a:solidFill>
                  <a:srgbClr val="002060"/>
                </a:solidFill>
              </a:rPr>
              <a:t>profilurile</a:t>
            </a:r>
            <a:r>
              <a:rPr lang="en-US" dirty="0">
                <a:solidFill>
                  <a:srgbClr val="002060"/>
                </a:solidFill>
              </a:rPr>
              <a:t> </a:t>
            </a:r>
            <a:r>
              <a:rPr lang="en-US" dirty="0" err="1">
                <a:solidFill>
                  <a:srgbClr val="002060"/>
                </a:solidFill>
              </a:rPr>
              <a:t>umanist</a:t>
            </a:r>
            <a:r>
              <a:rPr lang="en-US" dirty="0">
                <a:solidFill>
                  <a:srgbClr val="002060"/>
                </a:solidFill>
              </a:rPr>
              <a:t> </a:t>
            </a:r>
            <a:r>
              <a:rPr lang="en-US" dirty="0" err="1">
                <a:solidFill>
                  <a:srgbClr val="002060"/>
                </a:solidFill>
              </a:rPr>
              <a:t>și</a:t>
            </a:r>
            <a:r>
              <a:rPr lang="en-US" dirty="0">
                <a:solidFill>
                  <a:srgbClr val="002060"/>
                </a:solidFill>
              </a:rPr>
              <a:t> real; </a:t>
            </a:r>
          </a:p>
          <a:p>
            <a:pPr algn="just"/>
            <a:r>
              <a:rPr lang="en-US" dirty="0">
                <a:solidFill>
                  <a:srgbClr val="002060"/>
                </a:solidFill>
              </a:rPr>
              <a:t>b) </a:t>
            </a:r>
            <a:r>
              <a:rPr lang="en-US" dirty="0" err="1">
                <a:solidFill>
                  <a:srgbClr val="002060"/>
                </a:solidFill>
              </a:rPr>
              <a:t>filiera</a:t>
            </a:r>
            <a:r>
              <a:rPr lang="en-US" dirty="0">
                <a:solidFill>
                  <a:srgbClr val="002060"/>
                </a:solidFill>
              </a:rPr>
              <a:t> </a:t>
            </a:r>
            <a:r>
              <a:rPr lang="en-US" dirty="0" err="1">
                <a:solidFill>
                  <a:srgbClr val="002060"/>
                </a:solidFill>
              </a:rPr>
              <a:t>vocațională</a:t>
            </a:r>
            <a:r>
              <a:rPr lang="en-US" dirty="0">
                <a:solidFill>
                  <a:srgbClr val="002060"/>
                </a:solidFill>
              </a:rPr>
              <a:t>, cu </a:t>
            </a:r>
            <a:r>
              <a:rPr lang="en-US" dirty="0" err="1">
                <a:solidFill>
                  <a:srgbClr val="002060"/>
                </a:solidFill>
              </a:rPr>
              <a:t>profilurile</a:t>
            </a:r>
            <a:r>
              <a:rPr lang="en-US" dirty="0">
                <a:solidFill>
                  <a:srgbClr val="002060"/>
                </a:solidFill>
              </a:rPr>
              <a:t> </a:t>
            </a:r>
            <a:r>
              <a:rPr lang="en-US" dirty="0" err="1">
                <a:solidFill>
                  <a:srgbClr val="002060"/>
                </a:solidFill>
              </a:rPr>
              <a:t>militar</a:t>
            </a:r>
            <a:r>
              <a:rPr lang="en-US" dirty="0">
                <a:solidFill>
                  <a:srgbClr val="002060"/>
                </a:solidFill>
              </a:rPr>
              <a:t>, </a:t>
            </a:r>
            <a:r>
              <a:rPr lang="en-US" dirty="0" err="1">
                <a:solidFill>
                  <a:srgbClr val="002060"/>
                </a:solidFill>
              </a:rPr>
              <a:t>teologic</a:t>
            </a:r>
            <a:r>
              <a:rPr lang="en-US" dirty="0">
                <a:solidFill>
                  <a:srgbClr val="002060"/>
                </a:solidFill>
              </a:rPr>
              <a:t>, </a:t>
            </a:r>
            <a:r>
              <a:rPr lang="en-US" dirty="0" err="1">
                <a:solidFill>
                  <a:srgbClr val="002060"/>
                </a:solidFill>
              </a:rPr>
              <a:t>sportiv</a:t>
            </a:r>
            <a:r>
              <a:rPr lang="en-US" dirty="0">
                <a:solidFill>
                  <a:srgbClr val="002060"/>
                </a:solidFill>
              </a:rPr>
              <a:t>, artistic </a:t>
            </a:r>
            <a:r>
              <a:rPr lang="en-US" dirty="0" err="1">
                <a:solidFill>
                  <a:srgbClr val="002060"/>
                </a:solidFill>
              </a:rPr>
              <a:t>și</a:t>
            </a:r>
            <a:r>
              <a:rPr lang="en-US" dirty="0">
                <a:solidFill>
                  <a:srgbClr val="002060"/>
                </a:solidFill>
              </a:rPr>
              <a:t> pedagogic; </a:t>
            </a:r>
          </a:p>
          <a:p>
            <a:pPr algn="just"/>
            <a:r>
              <a:rPr lang="en-US" dirty="0">
                <a:solidFill>
                  <a:srgbClr val="002060"/>
                </a:solidFill>
              </a:rPr>
              <a:t>c) </a:t>
            </a:r>
            <a:r>
              <a:rPr lang="en-US" dirty="0" err="1">
                <a:solidFill>
                  <a:srgbClr val="002060"/>
                </a:solidFill>
              </a:rPr>
              <a:t>filiera</a:t>
            </a:r>
            <a:r>
              <a:rPr lang="en-US" dirty="0">
                <a:solidFill>
                  <a:srgbClr val="002060"/>
                </a:solidFill>
              </a:rPr>
              <a:t> </a:t>
            </a:r>
            <a:r>
              <a:rPr lang="en-US" dirty="0" err="1">
                <a:solidFill>
                  <a:srgbClr val="002060"/>
                </a:solidFill>
              </a:rPr>
              <a:t>tehnologică</a:t>
            </a:r>
            <a:r>
              <a:rPr lang="en-US" dirty="0">
                <a:solidFill>
                  <a:srgbClr val="002060"/>
                </a:solidFill>
              </a:rPr>
              <a:t>, cu </a:t>
            </a:r>
            <a:r>
              <a:rPr lang="en-US" dirty="0" err="1">
                <a:solidFill>
                  <a:srgbClr val="002060"/>
                </a:solidFill>
              </a:rPr>
              <a:t>profilurile</a:t>
            </a:r>
            <a:r>
              <a:rPr lang="en-US" dirty="0">
                <a:solidFill>
                  <a:srgbClr val="002060"/>
                </a:solidFill>
              </a:rPr>
              <a:t> </a:t>
            </a:r>
            <a:r>
              <a:rPr lang="en-US" dirty="0" err="1">
                <a:solidFill>
                  <a:srgbClr val="002060"/>
                </a:solidFill>
              </a:rPr>
              <a:t>tehnic</a:t>
            </a:r>
            <a:r>
              <a:rPr lang="en-US" dirty="0">
                <a:solidFill>
                  <a:srgbClr val="002060"/>
                </a:solidFill>
              </a:rPr>
              <a:t>, </a:t>
            </a:r>
            <a:r>
              <a:rPr lang="en-US" dirty="0" err="1">
                <a:solidFill>
                  <a:srgbClr val="002060"/>
                </a:solidFill>
              </a:rPr>
              <a:t>servicii</a:t>
            </a:r>
            <a:r>
              <a:rPr lang="en-US" dirty="0">
                <a:solidFill>
                  <a:srgbClr val="002060"/>
                </a:solidFill>
              </a:rPr>
              <a:t>, </a:t>
            </a:r>
            <a:r>
              <a:rPr lang="en-US" dirty="0" err="1">
                <a:solidFill>
                  <a:srgbClr val="002060"/>
                </a:solidFill>
              </a:rPr>
              <a:t>resurse</a:t>
            </a:r>
            <a:r>
              <a:rPr lang="en-US" dirty="0">
                <a:solidFill>
                  <a:srgbClr val="002060"/>
                </a:solidFill>
              </a:rPr>
              <a:t> </a:t>
            </a:r>
            <a:r>
              <a:rPr lang="en-US" dirty="0" err="1">
                <a:solidFill>
                  <a:srgbClr val="002060"/>
                </a:solidFill>
              </a:rPr>
              <a:t>naturale</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protecția</a:t>
            </a:r>
            <a:r>
              <a:rPr lang="en-US" dirty="0">
                <a:solidFill>
                  <a:srgbClr val="002060"/>
                </a:solidFill>
              </a:rPr>
              <a:t> </a:t>
            </a:r>
            <a:r>
              <a:rPr lang="en-US" dirty="0" err="1">
                <a:solidFill>
                  <a:srgbClr val="002060"/>
                </a:solidFill>
              </a:rPr>
              <a:t>mediului</a:t>
            </a:r>
            <a:r>
              <a:rPr lang="en-US" dirty="0">
                <a:solidFill>
                  <a:srgbClr val="002060"/>
                </a:solidFill>
              </a:rPr>
              <a:t>.</a:t>
            </a:r>
          </a:p>
        </p:txBody>
      </p:sp>
    </p:spTree>
    <p:extLst>
      <p:ext uri="{BB962C8B-B14F-4D97-AF65-F5344CB8AC3E}">
        <p14:creationId xmlns:p14="http://schemas.microsoft.com/office/powerpoint/2010/main" val="2684366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278478-DD27-180D-DD3E-9117C2675669}"/>
              </a:ext>
            </a:extLst>
          </p:cNvPr>
          <p:cNvSpPr/>
          <p:nvPr/>
        </p:nvSpPr>
        <p:spPr>
          <a:xfrm>
            <a:off x="286328" y="732226"/>
            <a:ext cx="11831782" cy="6247864"/>
          </a:xfrm>
          <a:prstGeom prst="rect">
            <a:avLst/>
          </a:prstGeom>
        </p:spPr>
        <p:txBody>
          <a:bodyPr wrap="square">
            <a:spAutoFit/>
          </a:bodyPr>
          <a:lstStyle/>
          <a:p>
            <a:pPr algn="just"/>
            <a:r>
              <a:rPr lang="en-US" sz="2000" dirty="0">
                <a:solidFill>
                  <a:srgbClr val="002060"/>
                </a:solidFill>
              </a:rPr>
              <a:t>CAPITOLUL IV </a:t>
            </a:r>
            <a:r>
              <a:rPr lang="en-US" sz="2000" dirty="0" err="1">
                <a:solidFill>
                  <a:srgbClr val="FF0000"/>
                </a:solidFill>
              </a:rPr>
              <a:t>Organizarea</a:t>
            </a:r>
            <a:r>
              <a:rPr lang="en-US" sz="2000" dirty="0">
                <a:solidFill>
                  <a:srgbClr val="FF0000"/>
                </a:solidFill>
              </a:rPr>
              <a:t> </a:t>
            </a:r>
            <a:r>
              <a:rPr lang="en-US" sz="2000" dirty="0" err="1">
                <a:solidFill>
                  <a:srgbClr val="FF0000"/>
                </a:solidFill>
              </a:rPr>
              <a:t>unităților</a:t>
            </a:r>
            <a:r>
              <a:rPr lang="en-US" sz="2000" dirty="0">
                <a:solidFill>
                  <a:srgbClr val="FF0000"/>
                </a:solidFill>
              </a:rPr>
              <a:t> de </a:t>
            </a:r>
            <a:r>
              <a:rPr lang="en-US" sz="2000" dirty="0" err="1">
                <a:solidFill>
                  <a:srgbClr val="FF0000"/>
                </a:solidFill>
              </a:rPr>
              <a:t>învățământ</a:t>
            </a:r>
            <a:r>
              <a:rPr lang="en-US" sz="2000" dirty="0">
                <a:solidFill>
                  <a:srgbClr val="FF0000"/>
                </a:solidFill>
              </a:rPr>
              <a:t> </a:t>
            </a:r>
            <a:r>
              <a:rPr lang="en-US" sz="2000" dirty="0" err="1">
                <a:solidFill>
                  <a:srgbClr val="FF0000"/>
                </a:solidFill>
              </a:rPr>
              <a:t>preuniversitar</a:t>
            </a:r>
            <a:endParaRPr lang="en-US" sz="2000" dirty="0">
              <a:solidFill>
                <a:srgbClr val="FF0000"/>
              </a:solidFill>
            </a:endParaRPr>
          </a:p>
          <a:p>
            <a:pPr algn="just"/>
            <a:r>
              <a:rPr lang="en-US" sz="2000" dirty="0" err="1">
                <a:solidFill>
                  <a:srgbClr val="FF0000"/>
                </a:solidFill>
              </a:rPr>
              <a:t>Învățământul</a:t>
            </a:r>
            <a:r>
              <a:rPr lang="en-US" sz="2000" dirty="0">
                <a:solidFill>
                  <a:srgbClr val="FF0000"/>
                </a:solidFill>
              </a:rPr>
              <a:t> </a:t>
            </a:r>
            <a:r>
              <a:rPr lang="en-US" sz="2000" dirty="0" err="1">
                <a:solidFill>
                  <a:srgbClr val="FF0000"/>
                </a:solidFill>
              </a:rPr>
              <a:t>liceal</a:t>
            </a:r>
            <a:r>
              <a:rPr lang="en-US" sz="2000" dirty="0">
                <a:solidFill>
                  <a:srgbClr val="FF0000"/>
                </a:solidFill>
              </a:rPr>
              <a:t> </a:t>
            </a:r>
            <a:r>
              <a:rPr lang="en-US" sz="2000" dirty="0" err="1">
                <a:solidFill>
                  <a:srgbClr val="FF0000"/>
                </a:solidFill>
              </a:rPr>
              <a:t>vocațional</a:t>
            </a:r>
            <a:r>
              <a:rPr lang="en-US" sz="2000" dirty="0">
                <a:solidFill>
                  <a:srgbClr val="FF0000"/>
                </a:solidFill>
              </a:rPr>
              <a:t> </a:t>
            </a:r>
            <a:r>
              <a:rPr lang="en-US" sz="2000" dirty="0" err="1">
                <a:solidFill>
                  <a:srgbClr val="FF0000"/>
                </a:solidFill>
              </a:rPr>
              <a:t>teologic</a:t>
            </a:r>
            <a:r>
              <a:rPr lang="en-US" sz="2000" dirty="0">
                <a:solidFill>
                  <a:srgbClr val="FF0000"/>
                </a:solidFill>
              </a:rPr>
              <a:t> </a:t>
            </a:r>
          </a:p>
          <a:p>
            <a:pPr algn="just"/>
            <a:r>
              <a:rPr lang="en-US" sz="2000" dirty="0">
                <a:solidFill>
                  <a:srgbClr val="002060"/>
                </a:solidFill>
              </a:rPr>
              <a:t>Art. 48. — </a:t>
            </a:r>
          </a:p>
          <a:p>
            <a:pPr marL="342900" indent="-342900" algn="just">
              <a:buAutoNum type="arabicParenBoth"/>
            </a:pPr>
            <a:r>
              <a:rPr lang="en-US" sz="2000" dirty="0" err="1">
                <a:solidFill>
                  <a:srgbClr val="002060"/>
                </a:solidFill>
              </a:rPr>
              <a:t>Învățământul</a:t>
            </a:r>
            <a:r>
              <a:rPr lang="en-US" sz="2000" dirty="0">
                <a:solidFill>
                  <a:srgbClr val="002060"/>
                </a:solidFill>
              </a:rPr>
              <a:t> </a:t>
            </a:r>
            <a:r>
              <a:rPr lang="en-US" sz="2000" dirty="0" err="1">
                <a:solidFill>
                  <a:srgbClr val="002060"/>
                </a:solidFill>
              </a:rPr>
              <a:t>liceal</a:t>
            </a:r>
            <a:r>
              <a:rPr lang="en-US" sz="2000" dirty="0">
                <a:solidFill>
                  <a:srgbClr val="002060"/>
                </a:solidFill>
              </a:rPr>
              <a:t> </a:t>
            </a:r>
            <a:r>
              <a:rPr lang="en-US" sz="2000" dirty="0" err="1">
                <a:solidFill>
                  <a:srgbClr val="002060"/>
                </a:solidFill>
              </a:rPr>
              <a:t>vocațional</a:t>
            </a:r>
            <a:r>
              <a:rPr lang="en-US" sz="2000" dirty="0">
                <a:solidFill>
                  <a:srgbClr val="002060"/>
                </a:solidFill>
              </a:rPr>
              <a:t> </a:t>
            </a:r>
            <a:r>
              <a:rPr lang="en-US" sz="2000" dirty="0" err="1">
                <a:solidFill>
                  <a:srgbClr val="002060"/>
                </a:solidFill>
              </a:rPr>
              <a:t>teologic</a:t>
            </a:r>
            <a:r>
              <a:rPr lang="en-US" sz="2000" dirty="0">
                <a:solidFill>
                  <a:srgbClr val="002060"/>
                </a:solidFill>
              </a:rPr>
              <a:t> </a:t>
            </a:r>
            <a:r>
              <a:rPr lang="en-US" sz="2000" dirty="0" err="1">
                <a:solidFill>
                  <a:srgbClr val="002060"/>
                </a:solidFill>
              </a:rPr>
              <a:t>preuniversitar</a:t>
            </a:r>
            <a:r>
              <a:rPr lang="en-US" sz="2000" dirty="0">
                <a:solidFill>
                  <a:srgbClr val="002060"/>
                </a:solidFill>
              </a:rPr>
              <a:t> </a:t>
            </a:r>
            <a:r>
              <a:rPr lang="en-US" sz="2000" dirty="0" err="1">
                <a:solidFill>
                  <a:srgbClr val="002060"/>
                </a:solidFill>
              </a:rPr>
              <a:t>este</a:t>
            </a:r>
            <a:r>
              <a:rPr lang="en-US" sz="2000" dirty="0">
                <a:solidFill>
                  <a:srgbClr val="002060"/>
                </a:solidFill>
              </a:rPr>
              <a:t> parte </a:t>
            </a:r>
            <a:r>
              <a:rPr lang="en-US" sz="2000" dirty="0" err="1">
                <a:solidFill>
                  <a:srgbClr val="002060"/>
                </a:solidFill>
              </a:rPr>
              <a:t>integrantă</a:t>
            </a:r>
            <a:r>
              <a:rPr lang="en-US" sz="2000" dirty="0">
                <a:solidFill>
                  <a:srgbClr val="002060"/>
                </a:solidFill>
              </a:rPr>
              <a:t> a </a:t>
            </a:r>
            <a:r>
              <a:rPr lang="en-US" sz="2000" dirty="0" err="1">
                <a:solidFill>
                  <a:srgbClr val="002060"/>
                </a:solidFill>
              </a:rPr>
              <a:t>sistemului</a:t>
            </a:r>
            <a:r>
              <a:rPr lang="en-US" sz="2000" dirty="0">
                <a:solidFill>
                  <a:srgbClr val="002060"/>
                </a:solidFill>
              </a:rPr>
              <a:t> </a:t>
            </a:r>
            <a:r>
              <a:rPr lang="en-US" sz="2000" dirty="0" err="1">
                <a:solidFill>
                  <a:srgbClr val="002060"/>
                </a:solidFill>
              </a:rPr>
              <a:t>național</a:t>
            </a:r>
            <a:r>
              <a:rPr lang="en-US" sz="2000" dirty="0">
                <a:solidFill>
                  <a:srgbClr val="002060"/>
                </a:solidFill>
              </a:rPr>
              <a:t> de </a:t>
            </a:r>
            <a:r>
              <a:rPr lang="en-US" sz="2000" dirty="0" err="1">
                <a:solidFill>
                  <a:srgbClr val="002060"/>
                </a:solidFill>
              </a:rPr>
              <a:t>învățământ</a:t>
            </a:r>
            <a:r>
              <a:rPr lang="en-US" sz="2000" dirty="0">
                <a:solidFill>
                  <a:srgbClr val="002060"/>
                </a:solidFill>
              </a:rPr>
              <a:t>.</a:t>
            </a:r>
          </a:p>
          <a:p>
            <a:pPr algn="just"/>
            <a:r>
              <a:rPr lang="en-US" sz="2000" dirty="0">
                <a:solidFill>
                  <a:srgbClr val="002060"/>
                </a:solidFill>
              </a:rPr>
              <a:t>(2) </a:t>
            </a:r>
            <a:r>
              <a:rPr lang="en-US" sz="2000" dirty="0" err="1">
                <a:solidFill>
                  <a:srgbClr val="002060"/>
                </a:solidFill>
              </a:rPr>
              <a:t>Structura</a:t>
            </a:r>
            <a:r>
              <a:rPr lang="en-US" sz="2000" dirty="0">
                <a:solidFill>
                  <a:srgbClr val="002060"/>
                </a:solidFill>
              </a:rPr>
              <a:t> </a:t>
            </a:r>
            <a:r>
              <a:rPr lang="en-US" sz="2000" dirty="0" err="1">
                <a:solidFill>
                  <a:srgbClr val="002060"/>
                </a:solidFill>
              </a:rPr>
              <a:t>organizatorică</a:t>
            </a:r>
            <a:r>
              <a:rPr lang="en-US" sz="2000" dirty="0">
                <a:solidFill>
                  <a:srgbClr val="002060"/>
                </a:solidFill>
              </a:rPr>
              <a:t> a </a:t>
            </a:r>
            <a:r>
              <a:rPr lang="en-US" sz="2000" dirty="0" err="1">
                <a:solidFill>
                  <a:srgbClr val="002060"/>
                </a:solidFill>
              </a:rPr>
              <a:t>învățământului</a:t>
            </a:r>
            <a:r>
              <a:rPr lang="en-US" sz="2000" dirty="0">
                <a:solidFill>
                  <a:srgbClr val="002060"/>
                </a:solidFill>
              </a:rPr>
              <a:t> </a:t>
            </a:r>
            <a:r>
              <a:rPr lang="en-US" sz="2000" dirty="0" err="1">
                <a:solidFill>
                  <a:srgbClr val="002060"/>
                </a:solidFill>
              </a:rPr>
              <a:t>liceal</a:t>
            </a:r>
            <a:r>
              <a:rPr lang="en-US" sz="2000" dirty="0">
                <a:solidFill>
                  <a:srgbClr val="002060"/>
                </a:solidFill>
              </a:rPr>
              <a:t> </a:t>
            </a:r>
            <a:r>
              <a:rPr lang="en-US" sz="2000" dirty="0" err="1">
                <a:solidFill>
                  <a:srgbClr val="002060"/>
                </a:solidFill>
              </a:rPr>
              <a:t>vocațional</a:t>
            </a:r>
            <a:r>
              <a:rPr lang="en-US" sz="2000" dirty="0">
                <a:solidFill>
                  <a:srgbClr val="002060"/>
                </a:solidFill>
              </a:rPr>
              <a:t> </a:t>
            </a:r>
            <a:r>
              <a:rPr lang="en-US" sz="2000" dirty="0" err="1">
                <a:solidFill>
                  <a:srgbClr val="002060"/>
                </a:solidFill>
              </a:rPr>
              <a:t>teologic</a:t>
            </a:r>
            <a:r>
              <a:rPr lang="en-US" sz="2000" dirty="0">
                <a:solidFill>
                  <a:srgbClr val="002060"/>
                </a:solidFill>
              </a:rPr>
              <a:t>, </a:t>
            </a:r>
            <a:r>
              <a:rPr lang="en-US" sz="2000" dirty="0" err="1">
                <a:solidFill>
                  <a:srgbClr val="002060"/>
                </a:solidFill>
              </a:rPr>
              <a:t>toate</a:t>
            </a:r>
            <a:r>
              <a:rPr lang="en-US" sz="2000" dirty="0">
                <a:solidFill>
                  <a:srgbClr val="002060"/>
                </a:solidFill>
              </a:rPr>
              <a:t> </a:t>
            </a:r>
            <a:r>
              <a:rPr lang="en-US" sz="2000" dirty="0" err="1">
                <a:solidFill>
                  <a:srgbClr val="002060"/>
                </a:solidFill>
              </a:rPr>
              <a:t>profilurile</a:t>
            </a:r>
            <a:r>
              <a:rPr lang="en-US" sz="2000" dirty="0">
                <a:solidFill>
                  <a:srgbClr val="002060"/>
                </a:solidFill>
              </a:rPr>
              <a:t>, </a:t>
            </a:r>
            <a:r>
              <a:rPr lang="en-US" sz="2000" dirty="0" err="1">
                <a:solidFill>
                  <a:srgbClr val="002060"/>
                </a:solidFill>
              </a:rPr>
              <a:t>specializările</a:t>
            </a:r>
            <a:r>
              <a:rPr lang="en-US" sz="2000" dirty="0">
                <a:solidFill>
                  <a:srgbClr val="002060"/>
                </a:solidFill>
              </a:rPr>
              <a:t>/</a:t>
            </a:r>
            <a:r>
              <a:rPr lang="en-US" sz="2000" dirty="0" err="1">
                <a:solidFill>
                  <a:srgbClr val="002060"/>
                </a:solidFill>
              </a:rPr>
              <a:t>calificările</a:t>
            </a:r>
            <a:r>
              <a:rPr lang="en-US" sz="2000" dirty="0">
                <a:solidFill>
                  <a:srgbClr val="002060"/>
                </a:solidFill>
              </a:rPr>
              <a:t> </a:t>
            </a:r>
            <a:r>
              <a:rPr lang="en-US" sz="2000" dirty="0" err="1">
                <a:solidFill>
                  <a:srgbClr val="002060"/>
                </a:solidFill>
              </a:rPr>
              <a:t>profesionale</a:t>
            </a:r>
            <a:r>
              <a:rPr lang="en-US" sz="2000" dirty="0">
                <a:solidFill>
                  <a:srgbClr val="002060"/>
                </a:solidFill>
              </a:rPr>
              <a:t>, </a:t>
            </a:r>
            <a:r>
              <a:rPr lang="en-US" sz="2000" dirty="0" err="1">
                <a:solidFill>
                  <a:srgbClr val="002060"/>
                </a:solidFill>
              </a:rPr>
              <a:t>cifrele</a:t>
            </a:r>
            <a:r>
              <a:rPr lang="en-US" sz="2000" dirty="0">
                <a:solidFill>
                  <a:srgbClr val="002060"/>
                </a:solidFill>
              </a:rPr>
              <a:t> </a:t>
            </a:r>
            <a:r>
              <a:rPr lang="en-US" sz="2000" dirty="0" err="1">
                <a:solidFill>
                  <a:srgbClr val="002060"/>
                </a:solidFill>
              </a:rPr>
              <a:t>anuale</a:t>
            </a:r>
            <a:r>
              <a:rPr lang="en-US" sz="2000" dirty="0">
                <a:solidFill>
                  <a:srgbClr val="002060"/>
                </a:solidFill>
              </a:rPr>
              <a:t> de </a:t>
            </a:r>
            <a:r>
              <a:rPr lang="en-US" sz="2000" dirty="0" err="1">
                <a:solidFill>
                  <a:srgbClr val="002060"/>
                </a:solidFill>
              </a:rPr>
              <a:t>școlarizare</a:t>
            </a:r>
            <a:r>
              <a:rPr lang="en-US" sz="2000" dirty="0">
                <a:solidFill>
                  <a:srgbClr val="002060"/>
                </a:solidFill>
              </a:rPr>
              <a:t> </a:t>
            </a:r>
            <a:r>
              <a:rPr lang="en-US" sz="2000" dirty="0" err="1">
                <a:solidFill>
                  <a:srgbClr val="002060"/>
                </a:solidFill>
              </a:rPr>
              <a:t>și</a:t>
            </a:r>
            <a:r>
              <a:rPr lang="en-US" sz="2000" dirty="0">
                <a:solidFill>
                  <a:srgbClr val="002060"/>
                </a:solidFill>
              </a:rPr>
              <a:t> </a:t>
            </a:r>
            <a:r>
              <a:rPr lang="en-US" sz="2000" dirty="0" err="1">
                <a:solidFill>
                  <a:srgbClr val="002060"/>
                </a:solidFill>
              </a:rPr>
              <a:t>criteriile</a:t>
            </a:r>
            <a:r>
              <a:rPr lang="en-US" sz="2000" dirty="0">
                <a:solidFill>
                  <a:srgbClr val="002060"/>
                </a:solidFill>
              </a:rPr>
              <a:t> de </a:t>
            </a:r>
            <a:r>
              <a:rPr lang="en-US" sz="2000" dirty="0" err="1">
                <a:solidFill>
                  <a:srgbClr val="002060"/>
                </a:solidFill>
              </a:rPr>
              <a:t>selecționare</a:t>
            </a:r>
            <a:r>
              <a:rPr lang="en-US" sz="2000" dirty="0">
                <a:solidFill>
                  <a:srgbClr val="002060"/>
                </a:solidFill>
              </a:rPr>
              <a:t> a </a:t>
            </a:r>
            <a:r>
              <a:rPr lang="en-US" sz="2000" dirty="0" err="1">
                <a:solidFill>
                  <a:srgbClr val="002060"/>
                </a:solidFill>
              </a:rPr>
              <a:t>candidaților</a:t>
            </a:r>
            <a:r>
              <a:rPr lang="en-US" sz="2000" dirty="0">
                <a:solidFill>
                  <a:srgbClr val="002060"/>
                </a:solidFill>
              </a:rPr>
              <a:t> se </a:t>
            </a:r>
            <a:r>
              <a:rPr lang="en-US" sz="2000" dirty="0" err="1">
                <a:solidFill>
                  <a:srgbClr val="002060"/>
                </a:solidFill>
              </a:rPr>
              <a:t>aprobă</a:t>
            </a:r>
            <a:r>
              <a:rPr lang="en-US" sz="2000" dirty="0">
                <a:solidFill>
                  <a:srgbClr val="002060"/>
                </a:solidFill>
              </a:rPr>
              <a:t> conform </a:t>
            </a:r>
            <a:r>
              <a:rPr lang="en-US" sz="2000" dirty="0" err="1">
                <a:solidFill>
                  <a:srgbClr val="002060"/>
                </a:solidFill>
              </a:rPr>
              <a:t>prevederilor</a:t>
            </a:r>
            <a:r>
              <a:rPr lang="en-US" sz="2000" dirty="0">
                <a:solidFill>
                  <a:srgbClr val="002060"/>
                </a:solidFill>
              </a:rPr>
              <a:t> </a:t>
            </a:r>
            <a:r>
              <a:rPr lang="en-US" sz="2000" dirty="0" err="1">
                <a:solidFill>
                  <a:srgbClr val="002060"/>
                </a:solidFill>
              </a:rPr>
              <a:t>prezentei</a:t>
            </a:r>
            <a:r>
              <a:rPr lang="en-US" sz="2000" dirty="0">
                <a:solidFill>
                  <a:srgbClr val="002060"/>
                </a:solidFill>
              </a:rPr>
              <a:t> </a:t>
            </a:r>
            <a:r>
              <a:rPr lang="en-US" sz="2000" dirty="0" err="1">
                <a:solidFill>
                  <a:srgbClr val="002060"/>
                </a:solidFill>
              </a:rPr>
              <a:t>legi</a:t>
            </a:r>
            <a:r>
              <a:rPr lang="en-US" sz="2000" dirty="0">
                <a:solidFill>
                  <a:srgbClr val="002060"/>
                </a:solidFill>
              </a:rPr>
              <a:t>. </a:t>
            </a:r>
          </a:p>
          <a:p>
            <a:pPr algn="just"/>
            <a:r>
              <a:rPr lang="en-US" sz="2000" dirty="0">
                <a:solidFill>
                  <a:srgbClr val="002060"/>
                </a:solidFill>
              </a:rPr>
              <a:t>(3) </a:t>
            </a:r>
            <a:r>
              <a:rPr lang="en-US" sz="2000" dirty="0" err="1">
                <a:solidFill>
                  <a:srgbClr val="002060"/>
                </a:solidFill>
              </a:rPr>
              <a:t>Planurile-cadru</a:t>
            </a:r>
            <a:r>
              <a:rPr lang="en-US" sz="2000" dirty="0">
                <a:solidFill>
                  <a:srgbClr val="002060"/>
                </a:solidFill>
              </a:rPr>
              <a:t> de </a:t>
            </a:r>
            <a:r>
              <a:rPr lang="en-US" sz="2000" dirty="0" err="1">
                <a:solidFill>
                  <a:srgbClr val="002060"/>
                </a:solidFill>
              </a:rPr>
              <a:t>învățământ</a:t>
            </a:r>
            <a:r>
              <a:rPr lang="en-US" sz="2000" dirty="0">
                <a:solidFill>
                  <a:srgbClr val="002060"/>
                </a:solidFill>
              </a:rPr>
              <a:t> </a:t>
            </a:r>
            <a:r>
              <a:rPr lang="en-US" sz="2000" dirty="0" err="1">
                <a:solidFill>
                  <a:srgbClr val="002060"/>
                </a:solidFill>
              </a:rPr>
              <a:t>și</a:t>
            </a:r>
            <a:r>
              <a:rPr lang="en-US" sz="2000" dirty="0">
                <a:solidFill>
                  <a:srgbClr val="002060"/>
                </a:solidFill>
              </a:rPr>
              <a:t> </a:t>
            </a:r>
            <a:r>
              <a:rPr lang="en-US" sz="2000" dirty="0" err="1">
                <a:solidFill>
                  <a:srgbClr val="002060"/>
                </a:solidFill>
              </a:rPr>
              <a:t>programele</a:t>
            </a:r>
            <a:r>
              <a:rPr lang="en-US" sz="2000" dirty="0">
                <a:solidFill>
                  <a:srgbClr val="002060"/>
                </a:solidFill>
              </a:rPr>
              <a:t> </a:t>
            </a:r>
            <a:r>
              <a:rPr lang="en-US" sz="2000" dirty="0" err="1">
                <a:solidFill>
                  <a:srgbClr val="002060"/>
                </a:solidFill>
              </a:rPr>
              <a:t>școlare</a:t>
            </a:r>
            <a:r>
              <a:rPr lang="en-US" sz="2000" dirty="0">
                <a:solidFill>
                  <a:srgbClr val="002060"/>
                </a:solidFill>
              </a:rPr>
              <a:t> </a:t>
            </a:r>
            <a:r>
              <a:rPr lang="en-US" sz="2000" dirty="0" err="1">
                <a:solidFill>
                  <a:srgbClr val="002060"/>
                </a:solidFill>
              </a:rPr>
              <a:t>pentru</a:t>
            </a:r>
            <a:r>
              <a:rPr lang="en-US" sz="2000" dirty="0">
                <a:solidFill>
                  <a:srgbClr val="002060"/>
                </a:solidFill>
              </a:rPr>
              <a:t> </a:t>
            </a:r>
            <a:r>
              <a:rPr lang="en-US" sz="2000" dirty="0" err="1">
                <a:solidFill>
                  <a:srgbClr val="002060"/>
                </a:solidFill>
              </a:rPr>
              <a:t>învățământul</a:t>
            </a:r>
            <a:r>
              <a:rPr lang="en-US" sz="2000" dirty="0">
                <a:solidFill>
                  <a:srgbClr val="002060"/>
                </a:solidFill>
              </a:rPr>
              <a:t> </a:t>
            </a:r>
            <a:r>
              <a:rPr lang="en-US" sz="2000" dirty="0" err="1">
                <a:solidFill>
                  <a:srgbClr val="002060"/>
                </a:solidFill>
              </a:rPr>
              <a:t>liceal</a:t>
            </a:r>
            <a:r>
              <a:rPr lang="en-US" sz="2000" dirty="0">
                <a:solidFill>
                  <a:srgbClr val="002060"/>
                </a:solidFill>
              </a:rPr>
              <a:t> </a:t>
            </a:r>
            <a:r>
              <a:rPr lang="en-US" sz="2000" dirty="0" err="1">
                <a:solidFill>
                  <a:srgbClr val="002060"/>
                </a:solidFill>
              </a:rPr>
              <a:t>vocațional</a:t>
            </a:r>
            <a:r>
              <a:rPr lang="en-US" sz="2000" dirty="0">
                <a:solidFill>
                  <a:srgbClr val="002060"/>
                </a:solidFill>
              </a:rPr>
              <a:t> </a:t>
            </a:r>
            <a:r>
              <a:rPr lang="en-US" sz="2000" dirty="0" err="1">
                <a:solidFill>
                  <a:srgbClr val="002060"/>
                </a:solidFill>
              </a:rPr>
              <a:t>teologic</a:t>
            </a:r>
            <a:r>
              <a:rPr lang="en-US" sz="2000" dirty="0">
                <a:solidFill>
                  <a:srgbClr val="002060"/>
                </a:solidFill>
              </a:rPr>
              <a:t> se </a:t>
            </a:r>
            <a:r>
              <a:rPr lang="en-US" sz="2000" dirty="0" err="1">
                <a:solidFill>
                  <a:srgbClr val="002060"/>
                </a:solidFill>
              </a:rPr>
              <a:t>elaborează</a:t>
            </a:r>
            <a:r>
              <a:rPr lang="en-US" sz="2000" dirty="0">
                <a:solidFill>
                  <a:srgbClr val="002060"/>
                </a:solidFill>
              </a:rPr>
              <a:t> de </a:t>
            </a:r>
            <a:r>
              <a:rPr lang="en-US" sz="2000" dirty="0" err="1">
                <a:solidFill>
                  <a:srgbClr val="002060"/>
                </a:solidFill>
              </a:rPr>
              <a:t>către</a:t>
            </a:r>
            <a:r>
              <a:rPr lang="en-US" sz="2000" dirty="0">
                <a:solidFill>
                  <a:srgbClr val="002060"/>
                </a:solidFill>
              </a:rPr>
              <a:t> </a:t>
            </a:r>
            <a:r>
              <a:rPr lang="en-US" sz="2000" dirty="0" err="1">
                <a:solidFill>
                  <a:srgbClr val="002060"/>
                </a:solidFill>
              </a:rPr>
              <a:t>Ministerul</a:t>
            </a:r>
            <a:r>
              <a:rPr lang="en-US" sz="2000" dirty="0">
                <a:solidFill>
                  <a:srgbClr val="002060"/>
                </a:solidFill>
              </a:rPr>
              <a:t> </a:t>
            </a:r>
            <a:r>
              <a:rPr lang="en-US" sz="2000" dirty="0" err="1">
                <a:solidFill>
                  <a:srgbClr val="002060"/>
                </a:solidFill>
              </a:rPr>
              <a:t>Educației</a:t>
            </a:r>
            <a:r>
              <a:rPr lang="en-US" sz="2000" dirty="0">
                <a:solidFill>
                  <a:srgbClr val="002060"/>
                </a:solidFill>
              </a:rPr>
              <a:t>, </a:t>
            </a:r>
            <a:r>
              <a:rPr lang="en-US" sz="2000" dirty="0" err="1">
                <a:solidFill>
                  <a:srgbClr val="002060"/>
                </a:solidFill>
              </a:rPr>
              <a:t>în</a:t>
            </a:r>
            <a:r>
              <a:rPr lang="en-US" sz="2000" dirty="0">
                <a:solidFill>
                  <a:srgbClr val="002060"/>
                </a:solidFill>
              </a:rPr>
              <a:t> </a:t>
            </a:r>
            <a:r>
              <a:rPr lang="en-US" sz="2000" dirty="0" err="1">
                <a:solidFill>
                  <a:srgbClr val="002060"/>
                </a:solidFill>
              </a:rPr>
              <a:t>colaborare</a:t>
            </a:r>
            <a:r>
              <a:rPr lang="en-US" sz="2000" dirty="0">
                <a:solidFill>
                  <a:srgbClr val="002060"/>
                </a:solidFill>
              </a:rPr>
              <a:t> cu </a:t>
            </a:r>
            <a:r>
              <a:rPr lang="en-US" sz="2000" dirty="0" err="1">
                <a:solidFill>
                  <a:srgbClr val="002060"/>
                </a:solidFill>
              </a:rPr>
              <a:t>cultele</a:t>
            </a:r>
            <a:r>
              <a:rPr lang="en-US" sz="2000" dirty="0">
                <a:solidFill>
                  <a:srgbClr val="002060"/>
                </a:solidFill>
              </a:rPr>
              <a:t> </a:t>
            </a:r>
            <a:r>
              <a:rPr lang="en-US" sz="2000" dirty="0" err="1">
                <a:solidFill>
                  <a:srgbClr val="002060"/>
                </a:solidFill>
              </a:rPr>
              <a:t>religioase</a:t>
            </a:r>
            <a:r>
              <a:rPr lang="en-US" sz="2000" dirty="0">
                <a:solidFill>
                  <a:srgbClr val="002060"/>
                </a:solidFill>
              </a:rPr>
              <a:t>, </a:t>
            </a:r>
            <a:r>
              <a:rPr lang="en-US" sz="2000" dirty="0" err="1">
                <a:solidFill>
                  <a:srgbClr val="002060"/>
                </a:solidFill>
              </a:rPr>
              <a:t>și</a:t>
            </a:r>
            <a:r>
              <a:rPr lang="en-US" sz="2000" dirty="0">
                <a:solidFill>
                  <a:srgbClr val="002060"/>
                </a:solidFill>
              </a:rPr>
              <a:t> </a:t>
            </a:r>
            <a:r>
              <a:rPr lang="en-US" sz="2000" dirty="0" err="1">
                <a:solidFill>
                  <a:srgbClr val="002060"/>
                </a:solidFill>
              </a:rPr>
              <a:t>sunt</a:t>
            </a:r>
            <a:r>
              <a:rPr lang="en-US" sz="2000" dirty="0">
                <a:solidFill>
                  <a:srgbClr val="002060"/>
                </a:solidFill>
              </a:rPr>
              <a:t> </a:t>
            </a:r>
            <a:r>
              <a:rPr lang="en-US" sz="2000" dirty="0" err="1">
                <a:solidFill>
                  <a:srgbClr val="002060"/>
                </a:solidFill>
              </a:rPr>
              <a:t>aprobate</a:t>
            </a:r>
            <a:r>
              <a:rPr lang="en-US" sz="2000" dirty="0">
                <a:solidFill>
                  <a:srgbClr val="002060"/>
                </a:solidFill>
              </a:rPr>
              <a:t> </a:t>
            </a:r>
            <a:r>
              <a:rPr lang="en-US" sz="2000" dirty="0" err="1">
                <a:solidFill>
                  <a:srgbClr val="002060"/>
                </a:solidFill>
              </a:rPr>
              <a:t>prin</a:t>
            </a:r>
            <a:r>
              <a:rPr lang="en-US" sz="2000" dirty="0">
                <a:solidFill>
                  <a:srgbClr val="002060"/>
                </a:solidFill>
              </a:rPr>
              <a:t> </a:t>
            </a:r>
            <a:r>
              <a:rPr lang="en-US" sz="2000" dirty="0" err="1">
                <a:solidFill>
                  <a:srgbClr val="002060"/>
                </a:solidFill>
              </a:rPr>
              <a:t>ordin</a:t>
            </a:r>
            <a:r>
              <a:rPr lang="en-US" sz="2000" dirty="0">
                <a:solidFill>
                  <a:srgbClr val="002060"/>
                </a:solidFill>
              </a:rPr>
              <a:t> al </a:t>
            </a:r>
            <a:r>
              <a:rPr lang="en-US" sz="2000" dirty="0" err="1">
                <a:solidFill>
                  <a:srgbClr val="002060"/>
                </a:solidFill>
              </a:rPr>
              <a:t>ministrului</a:t>
            </a:r>
            <a:r>
              <a:rPr lang="en-US" sz="2000" dirty="0">
                <a:solidFill>
                  <a:srgbClr val="002060"/>
                </a:solidFill>
              </a:rPr>
              <a:t> </a:t>
            </a:r>
            <a:r>
              <a:rPr lang="en-US" sz="2000" dirty="0" err="1">
                <a:solidFill>
                  <a:srgbClr val="002060"/>
                </a:solidFill>
              </a:rPr>
              <a:t>educației</a:t>
            </a:r>
            <a:r>
              <a:rPr lang="en-US" sz="2000" dirty="0">
                <a:solidFill>
                  <a:srgbClr val="002060"/>
                </a:solidFill>
              </a:rPr>
              <a:t>. </a:t>
            </a:r>
          </a:p>
          <a:p>
            <a:pPr algn="just"/>
            <a:r>
              <a:rPr lang="en-US" sz="2000" dirty="0">
                <a:solidFill>
                  <a:srgbClr val="002060"/>
                </a:solidFill>
              </a:rPr>
              <a:t>(4) </a:t>
            </a:r>
            <a:r>
              <a:rPr lang="en-US" sz="2000" dirty="0" err="1">
                <a:solidFill>
                  <a:srgbClr val="002060"/>
                </a:solidFill>
              </a:rPr>
              <a:t>Programele</a:t>
            </a:r>
            <a:r>
              <a:rPr lang="en-US" sz="2000" dirty="0">
                <a:solidFill>
                  <a:srgbClr val="002060"/>
                </a:solidFill>
              </a:rPr>
              <a:t> </a:t>
            </a:r>
            <a:r>
              <a:rPr lang="en-US" sz="2000" dirty="0" err="1">
                <a:solidFill>
                  <a:srgbClr val="002060"/>
                </a:solidFill>
              </a:rPr>
              <a:t>școlare</a:t>
            </a:r>
            <a:r>
              <a:rPr lang="en-US" sz="2000" dirty="0">
                <a:solidFill>
                  <a:srgbClr val="002060"/>
                </a:solidFill>
              </a:rPr>
              <a:t> </a:t>
            </a:r>
            <a:r>
              <a:rPr lang="en-US" sz="2000" dirty="0" err="1">
                <a:solidFill>
                  <a:srgbClr val="002060"/>
                </a:solidFill>
              </a:rPr>
              <a:t>pentru</a:t>
            </a:r>
            <a:r>
              <a:rPr lang="en-US" sz="2000" dirty="0">
                <a:solidFill>
                  <a:srgbClr val="002060"/>
                </a:solidFill>
              </a:rPr>
              <a:t> </a:t>
            </a:r>
            <a:r>
              <a:rPr lang="en-US" sz="2000" dirty="0" err="1">
                <a:solidFill>
                  <a:srgbClr val="002060"/>
                </a:solidFill>
              </a:rPr>
              <a:t>disciplinele</a:t>
            </a:r>
            <a:r>
              <a:rPr lang="en-US" sz="2000" dirty="0">
                <a:solidFill>
                  <a:srgbClr val="002060"/>
                </a:solidFill>
              </a:rPr>
              <a:t> de </a:t>
            </a:r>
            <a:r>
              <a:rPr lang="en-US" sz="2000" dirty="0" err="1">
                <a:solidFill>
                  <a:srgbClr val="002060"/>
                </a:solidFill>
              </a:rPr>
              <a:t>specialitate</a:t>
            </a:r>
            <a:r>
              <a:rPr lang="en-US" sz="2000" dirty="0">
                <a:solidFill>
                  <a:srgbClr val="002060"/>
                </a:solidFill>
              </a:rPr>
              <a:t> se </a:t>
            </a:r>
            <a:r>
              <a:rPr lang="en-US" sz="2000" dirty="0" err="1">
                <a:solidFill>
                  <a:srgbClr val="002060"/>
                </a:solidFill>
              </a:rPr>
              <a:t>elaborează</a:t>
            </a:r>
            <a:r>
              <a:rPr lang="en-US" sz="2000" dirty="0">
                <a:solidFill>
                  <a:srgbClr val="002060"/>
                </a:solidFill>
              </a:rPr>
              <a:t> de </a:t>
            </a:r>
            <a:r>
              <a:rPr lang="en-US" sz="2000" dirty="0" err="1">
                <a:solidFill>
                  <a:srgbClr val="002060"/>
                </a:solidFill>
              </a:rPr>
              <a:t>către</a:t>
            </a:r>
            <a:r>
              <a:rPr lang="en-US" sz="2000" dirty="0">
                <a:solidFill>
                  <a:srgbClr val="002060"/>
                </a:solidFill>
              </a:rPr>
              <a:t> </a:t>
            </a:r>
            <a:r>
              <a:rPr lang="en-US" sz="2000" dirty="0" err="1">
                <a:solidFill>
                  <a:srgbClr val="002060"/>
                </a:solidFill>
              </a:rPr>
              <a:t>cultele</a:t>
            </a:r>
            <a:r>
              <a:rPr lang="en-US" sz="2000" dirty="0">
                <a:solidFill>
                  <a:srgbClr val="002060"/>
                </a:solidFill>
              </a:rPr>
              <a:t> </a:t>
            </a:r>
            <a:r>
              <a:rPr lang="en-US" sz="2000" dirty="0" err="1">
                <a:solidFill>
                  <a:srgbClr val="002060"/>
                </a:solidFill>
              </a:rPr>
              <a:t>religioase</a:t>
            </a:r>
            <a:r>
              <a:rPr lang="en-US" sz="2000" dirty="0">
                <a:solidFill>
                  <a:srgbClr val="002060"/>
                </a:solidFill>
              </a:rPr>
              <a:t> </a:t>
            </a:r>
            <a:r>
              <a:rPr lang="en-US" sz="2000" dirty="0" err="1">
                <a:solidFill>
                  <a:srgbClr val="002060"/>
                </a:solidFill>
              </a:rPr>
              <a:t>în</a:t>
            </a:r>
            <a:r>
              <a:rPr lang="en-US" sz="2000" dirty="0">
                <a:solidFill>
                  <a:srgbClr val="002060"/>
                </a:solidFill>
              </a:rPr>
              <a:t> </a:t>
            </a:r>
            <a:r>
              <a:rPr lang="en-US" sz="2000" dirty="0" err="1">
                <a:solidFill>
                  <a:srgbClr val="002060"/>
                </a:solidFill>
              </a:rPr>
              <a:t>colaborare</a:t>
            </a:r>
            <a:r>
              <a:rPr lang="en-US" sz="2000" dirty="0">
                <a:solidFill>
                  <a:srgbClr val="002060"/>
                </a:solidFill>
              </a:rPr>
              <a:t> cu </a:t>
            </a:r>
            <a:r>
              <a:rPr lang="en-US" sz="2000" dirty="0" err="1">
                <a:solidFill>
                  <a:srgbClr val="002060"/>
                </a:solidFill>
              </a:rPr>
              <a:t>Ministerul</a:t>
            </a:r>
            <a:r>
              <a:rPr lang="en-US" sz="2000" dirty="0">
                <a:solidFill>
                  <a:srgbClr val="002060"/>
                </a:solidFill>
              </a:rPr>
              <a:t> </a:t>
            </a:r>
            <a:r>
              <a:rPr lang="en-US" sz="2000" dirty="0" err="1">
                <a:solidFill>
                  <a:srgbClr val="002060"/>
                </a:solidFill>
              </a:rPr>
              <a:t>Educației</a:t>
            </a:r>
            <a:r>
              <a:rPr lang="en-US" sz="2000" dirty="0">
                <a:solidFill>
                  <a:srgbClr val="002060"/>
                </a:solidFill>
              </a:rPr>
              <a:t> </a:t>
            </a:r>
            <a:r>
              <a:rPr lang="en-US" sz="2000" dirty="0" err="1">
                <a:solidFill>
                  <a:srgbClr val="002060"/>
                </a:solidFill>
              </a:rPr>
              <a:t>și</a:t>
            </a:r>
            <a:r>
              <a:rPr lang="en-US" sz="2000" dirty="0">
                <a:solidFill>
                  <a:srgbClr val="002060"/>
                </a:solidFill>
              </a:rPr>
              <a:t> se </a:t>
            </a:r>
            <a:r>
              <a:rPr lang="en-US" sz="2000" dirty="0" err="1">
                <a:solidFill>
                  <a:srgbClr val="002060"/>
                </a:solidFill>
              </a:rPr>
              <a:t>aprobă</a:t>
            </a:r>
            <a:r>
              <a:rPr lang="en-US" sz="2000" dirty="0">
                <a:solidFill>
                  <a:srgbClr val="002060"/>
                </a:solidFill>
              </a:rPr>
              <a:t> </a:t>
            </a:r>
            <a:r>
              <a:rPr lang="en-US" sz="2000" dirty="0" err="1">
                <a:solidFill>
                  <a:srgbClr val="002060"/>
                </a:solidFill>
              </a:rPr>
              <a:t>prin</a:t>
            </a:r>
            <a:r>
              <a:rPr lang="en-US" sz="2000" dirty="0">
                <a:solidFill>
                  <a:srgbClr val="002060"/>
                </a:solidFill>
              </a:rPr>
              <a:t> </a:t>
            </a:r>
            <a:r>
              <a:rPr lang="en-US" sz="2000" dirty="0" err="1">
                <a:solidFill>
                  <a:srgbClr val="002060"/>
                </a:solidFill>
              </a:rPr>
              <a:t>ordin</a:t>
            </a:r>
            <a:r>
              <a:rPr lang="en-US" sz="2000" dirty="0">
                <a:solidFill>
                  <a:srgbClr val="002060"/>
                </a:solidFill>
              </a:rPr>
              <a:t> al </a:t>
            </a:r>
            <a:r>
              <a:rPr lang="en-US" sz="2000" dirty="0" err="1">
                <a:solidFill>
                  <a:srgbClr val="002060"/>
                </a:solidFill>
              </a:rPr>
              <a:t>ministrului</a:t>
            </a:r>
            <a:r>
              <a:rPr lang="en-US" sz="2000" dirty="0">
                <a:solidFill>
                  <a:srgbClr val="002060"/>
                </a:solidFill>
              </a:rPr>
              <a:t> </a:t>
            </a:r>
            <a:r>
              <a:rPr lang="en-US" sz="2000" dirty="0" err="1">
                <a:solidFill>
                  <a:srgbClr val="002060"/>
                </a:solidFill>
              </a:rPr>
              <a:t>educației</a:t>
            </a:r>
            <a:r>
              <a:rPr lang="en-US" sz="2000" dirty="0">
                <a:solidFill>
                  <a:srgbClr val="002060"/>
                </a:solidFill>
              </a:rPr>
              <a:t>. </a:t>
            </a:r>
          </a:p>
          <a:p>
            <a:pPr algn="just"/>
            <a:r>
              <a:rPr lang="en-US" sz="2000" dirty="0">
                <a:solidFill>
                  <a:srgbClr val="002060"/>
                </a:solidFill>
              </a:rPr>
              <a:t>Art. 49. — </a:t>
            </a:r>
            <a:r>
              <a:rPr lang="en-US" sz="2000" dirty="0" err="1">
                <a:solidFill>
                  <a:srgbClr val="002060"/>
                </a:solidFill>
              </a:rPr>
              <a:t>În</a:t>
            </a:r>
            <a:r>
              <a:rPr lang="en-US" sz="2000" dirty="0">
                <a:solidFill>
                  <a:srgbClr val="002060"/>
                </a:solidFill>
              </a:rPr>
              <a:t> </a:t>
            </a:r>
            <a:r>
              <a:rPr lang="en-US" sz="2000" dirty="0" err="1">
                <a:solidFill>
                  <a:srgbClr val="002060"/>
                </a:solidFill>
              </a:rPr>
              <a:t>învățământul</a:t>
            </a:r>
            <a:r>
              <a:rPr lang="en-US" sz="2000" dirty="0">
                <a:solidFill>
                  <a:srgbClr val="002060"/>
                </a:solidFill>
              </a:rPr>
              <a:t> </a:t>
            </a:r>
            <a:r>
              <a:rPr lang="en-US" sz="2000" dirty="0" err="1">
                <a:solidFill>
                  <a:srgbClr val="002060"/>
                </a:solidFill>
              </a:rPr>
              <a:t>liceal</a:t>
            </a:r>
            <a:r>
              <a:rPr lang="en-US" sz="2000" dirty="0">
                <a:solidFill>
                  <a:srgbClr val="002060"/>
                </a:solidFill>
              </a:rPr>
              <a:t> </a:t>
            </a:r>
            <a:r>
              <a:rPr lang="en-US" sz="2000" dirty="0" err="1">
                <a:solidFill>
                  <a:srgbClr val="002060"/>
                </a:solidFill>
              </a:rPr>
              <a:t>vocațional</a:t>
            </a:r>
            <a:r>
              <a:rPr lang="en-US" sz="2000" dirty="0">
                <a:solidFill>
                  <a:srgbClr val="002060"/>
                </a:solidFill>
              </a:rPr>
              <a:t> </a:t>
            </a:r>
            <a:r>
              <a:rPr lang="en-US" sz="2000" dirty="0" err="1">
                <a:solidFill>
                  <a:srgbClr val="002060"/>
                </a:solidFill>
              </a:rPr>
              <a:t>teologic</a:t>
            </a:r>
            <a:r>
              <a:rPr lang="en-US" sz="2000" dirty="0">
                <a:solidFill>
                  <a:srgbClr val="002060"/>
                </a:solidFill>
              </a:rPr>
              <a:t> </a:t>
            </a:r>
            <a:r>
              <a:rPr lang="en-US" sz="2000" dirty="0" err="1">
                <a:solidFill>
                  <a:srgbClr val="002060"/>
                </a:solidFill>
              </a:rPr>
              <a:t>preuniversitar</a:t>
            </a:r>
            <a:r>
              <a:rPr lang="en-US" sz="2000" dirty="0">
                <a:solidFill>
                  <a:srgbClr val="002060"/>
                </a:solidFill>
              </a:rPr>
              <a:t>, </a:t>
            </a:r>
            <a:r>
              <a:rPr lang="en-US" sz="2000" dirty="0" err="1">
                <a:solidFill>
                  <a:srgbClr val="002060"/>
                </a:solidFill>
              </a:rPr>
              <a:t>elevii</a:t>
            </a:r>
            <a:r>
              <a:rPr lang="en-US" sz="2000" dirty="0">
                <a:solidFill>
                  <a:srgbClr val="002060"/>
                </a:solidFill>
              </a:rPr>
              <a:t> pot fi </a:t>
            </a:r>
            <a:r>
              <a:rPr lang="en-US" sz="2000" dirty="0" err="1">
                <a:solidFill>
                  <a:srgbClr val="002060"/>
                </a:solidFill>
              </a:rPr>
              <a:t>înscriși</a:t>
            </a:r>
            <a:r>
              <a:rPr lang="en-US" sz="2000" dirty="0">
                <a:solidFill>
                  <a:srgbClr val="002060"/>
                </a:solidFill>
              </a:rPr>
              <a:t> </a:t>
            </a:r>
            <a:r>
              <a:rPr lang="en-US" sz="2000" dirty="0" err="1">
                <a:solidFill>
                  <a:srgbClr val="002060"/>
                </a:solidFill>
              </a:rPr>
              <a:t>numai</a:t>
            </a:r>
            <a:r>
              <a:rPr lang="en-US" sz="2000" dirty="0">
                <a:solidFill>
                  <a:srgbClr val="002060"/>
                </a:solidFill>
              </a:rPr>
              <a:t> pe </a:t>
            </a:r>
            <a:r>
              <a:rPr lang="en-US" sz="2000" dirty="0" err="1">
                <a:solidFill>
                  <a:srgbClr val="002060"/>
                </a:solidFill>
              </a:rPr>
              <a:t>baza</a:t>
            </a:r>
            <a:r>
              <a:rPr lang="en-US" sz="2000" dirty="0">
                <a:solidFill>
                  <a:srgbClr val="002060"/>
                </a:solidFill>
              </a:rPr>
              <a:t> </a:t>
            </a:r>
            <a:r>
              <a:rPr lang="en-US" sz="2000" dirty="0" err="1">
                <a:solidFill>
                  <a:srgbClr val="002060"/>
                </a:solidFill>
              </a:rPr>
              <a:t>testării</a:t>
            </a:r>
            <a:r>
              <a:rPr lang="en-US" sz="2000" dirty="0">
                <a:solidFill>
                  <a:srgbClr val="002060"/>
                </a:solidFill>
              </a:rPr>
              <a:t> </a:t>
            </a:r>
            <a:r>
              <a:rPr lang="en-US" sz="2000" dirty="0" err="1">
                <a:solidFill>
                  <a:srgbClr val="002060"/>
                </a:solidFill>
              </a:rPr>
              <a:t>aptitudinilor</a:t>
            </a:r>
            <a:r>
              <a:rPr lang="en-US" sz="2000" dirty="0">
                <a:solidFill>
                  <a:srgbClr val="002060"/>
                </a:solidFill>
              </a:rPr>
              <a:t> </a:t>
            </a:r>
            <a:r>
              <a:rPr lang="en-US" sz="2000" dirty="0" err="1">
                <a:solidFill>
                  <a:srgbClr val="002060"/>
                </a:solidFill>
              </a:rPr>
              <a:t>specifice</a:t>
            </a:r>
            <a:r>
              <a:rPr lang="en-US" sz="2000" dirty="0">
                <a:solidFill>
                  <a:srgbClr val="002060"/>
                </a:solidFill>
              </a:rPr>
              <a:t>. </a:t>
            </a:r>
          </a:p>
          <a:p>
            <a:pPr algn="just"/>
            <a:r>
              <a:rPr lang="en-US" sz="2000" dirty="0">
                <a:solidFill>
                  <a:srgbClr val="002060"/>
                </a:solidFill>
              </a:rPr>
              <a:t>Art. 50. — </a:t>
            </a:r>
            <a:r>
              <a:rPr lang="en-US" sz="2000" dirty="0" err="1">
                <a:solidFill>
                  <a:srgbClr val="002060"/>
                </a:solidFill>
              </a:rPr>
              <a:t>Personalul</a:t>
            </a:r>
            <a:r>
              <a:rPr lang="en-US" sz="2000" dirty="0">
                <a:solidFill>
                  <a:srgbClr val="002060"/>
                </a:solidFill>
              </a:rPr>
              <a:t> didactic din </a:t>
            </a:r>
            <a:r>
              <a:rPr lang="en-US" sz="2000" dirty="0" err="1">
                <a:solidFill>
                  <a:srgbClr val="002060"/>
                </a:solidFill>
              </a:rPr>
              <a:t>unitățile</a:t>
            </a:r>
            <a:r>
              <a:rPr lang="en-US" sz="2000" dirty="0">
                <a:solidFill>
                  <a:srgbClr val="002060"/>
                </a:solidFill>
              </a:rPr>
              <a:t> de </a:t>
            </a:r>
            <a:r>
              <a:rPr lang="en-US" sz="2000" dirty="0" err="1">
                <a:solidFill>
                  <a:srgbClr val="002060"/>
                </a:solidFill>
              </a:rPr>
              <a:t>învățământ</a:t>
            </a:r>
            <a:r>
              <a:rPr lang="en-US" sz="2000" dirty="0">
                <a:solidFill>
                  <a:srgbClr val="002060"/>
                </a:solidFill>
              </a:rPr>
              <a:t> </a:t>
            </a:r>
            <a:r>
              <a:rPr lang="en-US" sz="2000" dirty="0" err="1">
                <a:solidFill>
                  <a:srgbClr val="002060"/>
                </a:solidFill>
              </a:rPr>
              <a:t>preuniversitar</a:t>
            </a:r>
            <a:r>
              <a:rPr lang="en-US" sz="2000" dirty="0">
                <a:solidFill>
                  <a:srgbClr val="002060"/>
                </a:solidFill>
              </a:rPr>
              <a:t> </a:t>
            </a:r>
            <a:r>
              <a:rPr lang="en-US" sz="2000" dirty="0" err="1">
                <a:solidFill>
                  <a:srgbClr val="002060"/>
                </a:solidFill>
              </a:rPr>
              <a:t>liceal</a:t>
            </a:r>
            <a:r>
              <a:rPr lang="en-US" sz="2000" dirty="0">
                <a:solidFill>
                  <a:srgbClr val="002060"/>
                </a:solidFill>
              </a:rPr>
              <a:t> </a:t>
            </a:r>
            <a:r>
              <a:rPr lang="en-US" sz="2000" dirty="0" err="1">
                <a:solidFill>
                  <a:srgbClr val="002060"/>
                </a:solidFill>
              </a:rPr>
              <a:t>vocațional</a:t>
            </a:r>
            <a:r>
              <a:rPr lang="en-US" sz="2000" dirty="0">
                <a:solidFill>
                  <a:srgbClr val="002060"/>
                </a:solidFill>
              </a:rPr>
              <a:t> </a:t>
            </a:r>
            <a:r>
              <a:rPr lang="en-US" sz="2000" dirty="0" err="1">
                <a:solidFill>
                  <a:srgbClr val="002060"/>
                </a:solidFill>
              </a:rPr>
              <a:t>teologic</a:t>
            </a:r>
            <a:r>
              <a:rPr lang="en-US" sz="2000" dirty="0">
                <a:solidFill>
                  <a:srgbClr val="002060"/>
                </a:solidFill>
              </a:rPr>
              <a:t> se </a:t>
            </a:r>
            <a:r>
              <a:rPr lang="en-US" sz="2000" dirty="0" err="1">
                <a:solidFill>
                  <a:srgbClr val="002060"/>
                </a:solidFill>
              </a:rPr>
              <a:t>constituie</a:t>
            </a:r>
            <a:r>
              <a:rPr lang="en-US" sz="2000" dirty="0">
                <a:solidFill>
                  <a:srgbClr val="002060"/>
                </a:solidFill>
              </a:rPr>
              <a:t> din </a:t>
            </a:r>
            <a:r>
              <a:rPr lang="en-US" sz="2000" dirty="0" err="1">
                <a:solidFill>
                  <a:srgbClr val="002060"/>
                </a:solidFill>
              </a:rPr>
              <a:t>personalul</a:t>
            </a:r>
            <a:r>
              <a:rPr lang="en-US" sz="2000" dirty="0">
                <a:solidFill>
                  <a:srgbClr val="002060"/>
                </a:solidFill>
              </a:rPr>
              <a:t> didactic </a:t>
            </a:r>
            <a:r>
              <a:rPr lang="en-US" sz="2000" dirty="0" err="1">
                <a:solidFill>
                  <a:srgbClr val="002060"/>
                </a:solidFill>
              </a:rPr>
              <a:t>prevăzut</a:t>
            </a:r>
            <a:r>
              <a:rPr lang="en-US" sz="2000" dirty="0">
                <a:solidFill>
                  <a:srgbClr val="002060"/>
                </a:solidFill>
              </a:rPr>
              <a:t> la art. 164 </a:t>
            </a:r>
            <a:r>
              <a:rPr lang="en-US" sz="2000" dirty="0" err="1">
                <a:solidFill>
                  <a:srgbClr val="002060"/>
                </a:solidFill>
              </a:rPr>
              <a:t>avizat</a:t>
            </a:r>
            <a:r>
              <a:rPr lang="en-US" sz="2000" dirty="0">
                <a:solidFill>
                  <a:srgbClr val="002060"/>
                </a:solidFill>
              </a:rPr>
              <a:t> de </a:t>
            </a:r>
            <a:r>
              <a:rPr lang="en-US" sz="2000" dirty="0" err="1">
                <a:solidFill>
                  <a:srgbClr val="002060"/>
                </a:solidFill>
              </a:rPr>
              <a:t>consiliul</a:t>
            </a:r>
            <a:r>
              <a:rPr lang="en-US" sz="2000" dirty="0">
                <a:solidFill>
                  <a:srgbClr val="002060"/>
                </a:solidFill>
              </a:rPr>
              <a:t> de </a:t>
            </a:r>
            <a:r>
              <a:rPr lang="en-US" sz="2000" dirty="0" err="1">
                <a:solidFill>
                  <a:srgbClr val="002060"/>
                </a:solidFill>
              </a:rPr>
              <a:t>administrație</a:t>
            </a:r>
            <a:r>
              <a:rPr lang="en-US" sz="2000" dirty="0">
                <a:solidFill>
                  <a:srgbClr val="002060"/>
                </a:solidFill>
              </a:rPr>
              <a:t> al </a:t>
            </a:r>
            <a:r>
              <a:rPr lang="en-US" sz="2000" dirty="0" err="1">
                <a:solidFill>
                  <a:srgbClr val="002060"/>
                </a:solidFill>
              </a:rPr>
              <a:t>unității</a:t>
            </a:r>
            <a:r>
              <a:rPr lang="en-US" sz="2000" dirty="0">
                <a:solidFill>
                  <a:srgbClr val="002060"/>
                </a:solidFill>
              </a:rPr>
              <a:t> de </a:t>
            </a:r>
            <a:r>
              <a:rPr lang="en-US" sz="2000" dirty="0" err="1">
                <a:solidFill>
                  <a:srgbClr val="002060"/>
                </a:solidFill>
              </a:rPr>
              <a:t>învățământ</a:t>
            </a:r>
            <a:r>
              <a:rPr lang="en-US" sz="2000" dirty="0">
                <a:solidFill>
                  <a:srgbClr val="002060"/>
                </a:solidFill>
              </a:rPr>
              <a:t>. </a:t>
            </a:r>
          </a:p>
          <a:p>
            <a:pPr algn="just"/>
            <a:r>
              <a:rPr lang="en-US" sz="2000" dirty="0">
                <a:solidFill>
                  <a:srgbClr val="002060"/>
                </a:solidFill>
              </a:rPr>
              <a:t>Art. 51. — </a:t>
            </a:r>
            <a:r>
              <a:rPr lang="en-US" sz="2000" dirty="0" err="1">
                <a:solidFill>
                  <a:srgbClr val="002060"/>
                </a:solidFill>
              </a:rPr>
              <a:t>Organizarea</a:t>
            </a:r>
            <a:r>
              <a:rPr lang="en-US" sz="2000" dirty="0">
                <a:solidFill>
                  <a:srgbClr val="002060"/>
                </a:solidFill>
              </a:rPr>
              <a:t> </a:t>
            </a:r>
            <a:r>
              <a:rPr lang="en-US" sz="2000" dirty="0" err="1">
                <a:solidFill>
                  <a:srgbClr val="002060"/>
                </a:solidFill>
              </a:rPr>
              <a:t>și</a:t>
            </a:r>
            <a:r>
              <a:rPr lang="en-US" sz="2000" dirty="0">
                <a:solidFill>
                  <a:srgbClr val="002060"/>
                </a:solidFill>
              </a:rPr>
              <a:t> </a:t>
            </a:r>
            <a:r>
              <a:rPr lang="en-US" sz="2000" dirty="0" err="1">
                <a:solidFill>
                  <a:srgbClr val="002060"/>
                </a:solidFill>
              </a:rPr>
              <a:t>funcționarea</a:t>
            </a:r>
            <a:r>
              <a:rPr lang="en-US" sz="2000" dirty="0">
                <a:solidFill>
                  <a:srgbClr val="002060"/>
                </a:solidFill>
              </a:rPr>
              <a:t> </a:t>
            </a:r>
            <a:r>
              <a:rPr lang="en-US" sz="2000" dirty="0" err="1">
                <a:solidFill>
                  <a:srgbClr val="002060"/>
                </a:solidFill>
              </a:rPr>
              <a:t>învățământului</a:t>
            </a:r>
            <a:r>
              <a:rPr lang="en-US" sz="2000" dirty="0">
                <a:solidFill>
                  <a:srgbClr val="002060"/>
                </a:solidFill>
              </a:rPr>
              <a:t> </a:t>
            </a:r>
            <a:r>
              <a:rPr lang="en-US" sz="2000" dirty="0" err="1">
                <a:solidFill>
                  <a:srgbClr val="002060"/>
                </a:solidFill>
              </a:rPr>
              <a:t>liceal</a:t>
            </a:r>
            <a:r>
              <a:rPr lang="en-US" sz="2000" dirty="0">
                <a:solidFill>
                  <a:srgbClr val="002060"/>
                </a:solidFill>
              </a:rPr>
              <a:t> </a:t>
            </a:r>
            <a:r>
              <a:rPr lang="en-US" sz="2000" dirty="0" err="1">
                <a:solidFill>
                  <a:srgbClr val="002060"/>
                </a:solidFill>
              </a:rPr>
              <a:t>vocațional</a:t>
            </a:r>
            <a:r>
              <a:rPr lang="en-US" sz="2000" dirty="0">
                <a:solidFill>
                  <a:srgbClr val="002060"/>
                </a:solidFill>
              </a:rPr>
              <a:t> </a:t>
            </a:r>
            <a:r>
              <a:rPr lang="en-US" sz="2000" dirty="0" err="1">
                <a:solidFill>
                  <a:srgbClr val="002060"/>
                </a:solidFill>
              </a:rPr>
              <a:t>teologic</a:t>
            </a:r>
            <a:r>
              <a:rPr lang="en-US" sz="2000" dirty="0">
                <a:solidFill>
                  <a:srgbClr val="002060"/>
                </a:solidFill>
              </a:rPr>
              <a:t> se </a:t>
            </a:r>
            <a:r>
              <a:rPr lang="en-US" sz="2000" dirty="0" err="1">
                <a:solidFill>
                  <a:srgbClr val="002060"/>
                </a:solidFill>
              </a:rPr>
              <a:t>aprobă</a:t>
            </a:r>
            <a:r>
              <a:rPr lang="en-US" sz="2000" dirty="0">
                <a:solidFill>
                  <a:srgbClr val="002060"/>
                </a:solidFill>
              </a:rPr>
              <a:t> </a:t>
            </a:r>
            <a:r>
              <a:rPr lang="en-US" sz="2000" dirty="0" err="1">
                <a:solidFill>
                  <a:srgbClr val="002060"/>
                </a:solidFill>
              </a:rPr>
              <a:t>prin</a:t>
            </a:r>
            <a:r>
              <a:rPr lang="en-US" sz="2000" dirty="0">
                <a:solidFill>
                  <a:srgbClr val="002060"/>
                </a:solidFill>
              </a:rPr>
              <a:t> </a:t>
            </a:r>
            <a:r>
              <a:rPr lang="en-US" sz="2000" dirty="0" err="1">
                <a:solidFill>
                  <a:srgbClr val="002060"/>
                </a:solidFill>
              </a:rPr>
              <a:t>ordin</a:t>
            </a:r>
            <a:r>
              <a:rPr lang="en-US" sz="2000" dirty="0">
                <a:solidFill>
                  <a:srgbClr val="002060"/>
                </a:solidFill>
              </a:rPr>
              <a:t> al </a:t>
            </a:r>
            <a:r>
              <a:rPr lang="en-US" sz="2000" dirty="0" err="1">
                <a:solidFill>
                  <a:srgbClr val="002060"/>
                </a:solidFill>
              </a:rPr>
              <a:t>ministrului</a:t>
            </a:r>
            <a:r>
              <a:rPr lang="en-US" sz="2000" dirty="0">
                <a:solidFill>
                  <a:srgbClr val="002060"/>
                </a:solidFill>
              </a:rPr>
              <a:t> </a:t>
            </a:r>
            <a:r>
              <a:rPr lang="en-US" sz="2000" dirty="0" err="1">
                <a:solidFill>
                  <a:srgbClr val="002060"/>
                </a:solidFill>
              </a:rPr>
              <a:t>educației</a:t>
            </a:r>
            <a:r>
              <a:rPr lang="en-US" sz="2000" dirty="0">
                <a:solidFill>
                  <a:srgbClr val="002060"/>
                </a:solidFill>
              </a:rPr>
              <a:t>. </a:t>
            </a:r>
          </a:p>
        </p:txBody>
      </p:sp>
    </p:spTree>
    <p:extLst>
      <p:ext uri="{BB962C8B-B14F-4D97-AF65-F5344CB8AC3E}">
        <p14:creationId xmlns:p14="http://schemas.microsoft.com/office/powerpoint/2010/main" val="3998542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7A7711-2D13-8CDA-1EFD-651CB24FB666}"/>
              </a:ext>
            </a:extLst>
          </p:cNvPr>
          <p:cNvSpPr/>
          <p:nvPr/>
        </p:nvSpPr>
        <p:spPr>
          <a:xfrm>
            <a:off x="0" y="197346"/>
            <a:ext cx="11831782" cy="6463308"/>
          </a:xfrm>
          <a:prstGeom prst="rect">
            <a:avLst/>
          </a:prstGeom>
        </p:spPr>
        <p:txBody>
          <a:bodyPr wrap="square">
            <a:spAutoFit/>
          </a:bodyPr>
          <a:lstStyle/>
          <a:p>
            <a:pPr algn="just"/>
            <a:r>
              <a:rPr lang="en-US" dirty="0">
                <a:solidFill>
                  <a:srgbClr val="002060"/>
                </a:solidFill>
              </a:rPr>
              <a:t>CAPITOLUL VI </a:t>
            </a:r>
          </a:p>
          <a:p>
            <a:pPr algn="just"/>
            <a:r>
              <a:rPr lang="en-US" dirty="0" err="1">
                <a:solidFill>
                  <a:srgbClr val="002060"/>
                </a:solidFill>
              </a:rPr>
              <a:t>Curriculumul</a:t>
            </a:r>
            <a:r>
              <a:rPr lang="en-US" dirty="0">
                <a:solidFill>
                  <a:srgbClr val="002060"/>
                </a:solidFill>
              </a:rPr>
              <a:t> </a:t>
            </a:r>
            <a:r>
              <a:rPr lang="en-US" dirty="0" err="1">
                <a:solidFill>
                  <a:srgbClr val="002060"/>
                </a:solidFill>
              </a:rPr>
              <a:t>național</a:t>
            </a:r>
            <a:endParaRPr lang="en-US" dirty="0">
              <a:solidFill>
                <a:srgbClr val="002060"/>
              </a:solidFill>
            </a:endParaRPr>
          </a:p>
          <a:p>
            <a:pPr algn="just"/>
            <a:r>
              <a:rPr lang="en-US" dirty="0">
                <a:solidFill>
                  <a:srgbClr val="002060"/>
                </a:solidFill>
              </a:rPr>
              <a:t>Art. 88. — (13) </a:t>
            </a:r>
            <a:r>
              <a:rPr lang="en-US" dirty="0" err="1">
                <a:solidFill>
                  <a:srgbClr val="C00000"/>
                </a:solidFill>
              </a:rPr>
              <a:t>În</a:t>
            </a:r>
            <a:r>
              <a:rPr lang="en-US" dirty="0">
                <a:solidFill>
                  <a:srgbClr val="C00000"/>
                </a:solidFill>
              </a:rPr>
              <a:t> </a:t>
            </a:r>
            <a:r>
              <a:rPr lang="en-US" dirty="0" err="1">
                <a:solidFill>
                  <a:srgbClr val="C00000"/>
                </a:solidFill>
              </a:rPr>
              <a:t>învățământul</a:t>
            </a:r>
            <a:r>
              <a:rPr lang="en-US" dirty="0">
                <a:solidFill>
                  <a:srgbClr val="C00000"/>
                </a:solidFill>
              </a:rPr>
              <a:t> particular </a:t>
            </a:r>
            <a:r>
              <a:rPr lang="en-US" dirty="0" err="1">
                <a:solidFill>
                  <a:srgbClr val="C00000"/>
                </a:solidFill>
              </a:rPr>
              <a:t>și</a:t>
            </a:r>
            <a:r>
              <a:rPr lang="en-US" dirty="0">
                <a:solidFill>
                  <a:srgbClr val="C00000"/>
                </a:solidFill>
              </a:rPr>
              <a:t> </a:t>
            </a:r>
            <a:r>
              <a:rPr lang="en-US" dirty="0" err="1">
                <a:solidFill>
                  <a:srgbClr val="C00000"/>
                </a:solidFill>
              </a:rPr>
              <a:t>confesional</a:t>
            </a:r>
            <a:r>
              <a:rPr lang="en-US" dirty="0">
                <a:solidFill>
                  <a:srgbClr val="C00000"/>
                </a:solidFill>
              </a:rPr>
              <a:t> se </a:t>
            </a:r>
            <a:r>
              <a:rPr lang="en-US" dirty="0" err="1">
                <a:solidFill>
                  <a:srgbClr val="C00000"/>
                </a:solidFill>
              </a:rPr>
              <a:t>utilizează</a:t>
            </a:r>
            <a:r>
              <a:rPr lang="en-US" dirty="0">
                <a:solidFill>
                  <a:srgbClr val="C00000"/>
                </a:solidFill>
              </a:rPr>
              <a:t> </a:t>
            </a:r>
            <a:r>
              <a:rPr lang="en-US" dirty="0" err="1">
                <a:solidFill>
                  <a:srgbClr val="C00000"/>
                </a:solidFill>
              </a:rPr>
              <a:t>planurile-cadru</a:t>
            </a:r>
            <a:r>
              <a:rPr lang="en-US" dirty="0">
                <a:solidFill>
                  <a:srgbClr val="C00000"/>
                </a:solidFill>
              </a:rPr>
              <a:t> de </a:t>
            </a:r>
            <a:r>
              <a:rPr lang="en-US" dirty="0" err="1">
                <a:solidFill>
                  <a:srgbClr val="C00000"/>
                </a:solidFill>
              </a:rPr>
              <a:t>învățământ</a:t>
            </a:r>
            <a:r>
              <a:rPr lang="en-US" dirty="0">
                <a:solidFill>
                  <a:srgbClr val="C00000"/>
                </a:solidFill>
              </a:rPr>
              <a:t> </a:t>
            </a:r>
            <a:r>
              <a:rPr lang="en-US" dirty="0" err="1">
                <a:solidFill>
                  <a:srgbClr val="C00000"/>
                </a:solidFill>
              </a:rPr>
              <a:t>și</a:t>
            </a:r>
            <a:r>
              <a:rPr lang="en-US" dirty="0">
                <a:solidFill>
                  <a:srgbClr val="C00000"/>
                </a:solidFill>
              </a:rPr>
              <a:t> </a:t>
            </a:r>
            <a:r>
              <a:rPr lang="en-US" dirty="0" err="1">
                <a:solidFill>
                  <a:srgbClr val="C00000"/>
                </a:solidFill>
              </a:rPr>
              <a:t>programele</a:t>
            </a:r>
            <a:r>
              <a:rPr lang="en-US" dirty="0">
                <a:solidFill>
                  <a:srgbClr val="C00000"/>
                </a:solidFill>
              </a:rPr>
              <a:t> </a:t>
            </a:r>
            <a:r>
              <a:rPr lang="en-US" dirty="0" err="1">
                <a:solidFill>
                  <a:srgbClr val="C00000"/>
                </a:solidFill>
              </a:rPr>
              <a:t>școlare</a:t>
            </a:r>
            <a:r>
              <a:rPr lang="en-US" dirty="0">
                <a:solidFill>
                  <a:srgbClr val="C00000"/>
                </a:solidFill>
              </a:rPr>
              <a:t> </a:t>
            </a:r>
            <a:r>
              <a:rPr lang="en-US" dirty="0" err="1">
                <a:solidFill>
                  <a:srgbClr val="C00000"/>
                </a:solidFill>
              </a:rPr>
              <a:t>aprobate</a:t>
            </a:r>
            <a:r>
              <a:rPr lang="en-US" dirty="0">
                <a:solidFill>
                  <a:srgbClr val="C00000"/>
                </a:solidFill>
              </a:rPr>
              <a:t> </a:t>
            </a:r>
            <a:r>
              <a:rPr lang="en-US" dirty="0" err="1">
                <a:solidFill>
                  <a:srgbClr val="C00000"/>
                </a:solidFill>
              </a:rPr>
              <a:t>prin</a:t>
            </a:r>
            <a:r>
              <a:rPr lang="en-US" dirty="0">
                <a:solidFill>
                  <a:srgbClr val="C00000"/>
                </a:solidFill>
              </a:rPr>
              <a:t> </a:t>
            </a:r>
            <a:r>
              <a:rPr lang="en-US" dirty="0" err="1">
                <a:solidFill>
                  <a:srgbClr val="C00000"/>
                </a:solidFill>
              </a:rPr>
              <a:t>ordin</a:t>
            </a:r>
            <a:r>
              <a:rPr lang="en-US" dirty="0">
                <a:solidFill>
                  <a:srgbClr val="C00000"/>
                </a:solidFill>
              </a:rPr>
              <a:t> al </a:t>
            </a:r>
            <a:r>
              <a:rPr lang="en-US" dirty="0" err="1">
                <a:solidFill>
                  <a:srgbClr val="C00000"/>
                </a:solidFill>
              </a:rPr>
              <a:t>ministrului</a:t>
            </a:r>
            <a:r>
              <a:rPr lang="en-US" dirty="0">
                <a:solidFill>
                  <a:srgbClr val="C00000"/>
                </a:solidFill>
              </a:rPr>
              <a:t> </a:t>
            </a:r>
            <a:r>
              <a:rPr lang="en-US" dirty="0" err="1">
                <a:solidFill>
                  <a:srgbClr val="C00000"/>
                </a:solidFill>
              </a:rPr>
              <a:t>educației</a:t>
            </a:r>
            <a:r>
              <a:rPr lang="en-US" dirty="0">
                <a:solidFill>
                  <a:srgbClr val="C00000"/>
                </a:solidFill>
              </a:rPr>
              <a:t> </a:t>
            </a:r>
            <a:r>
              <a:rPr lang="en-US" dirty="0" err="1">
                <a:solidFill>
                  <a:srgbClr val="C00000"/>
                </a:solidFill>
              </a:rPr>
              <a:t>sau</a:t>
            </a:r>
            <a:r>
              <a:rPr lang="en-US" dirty="0">
                <a:solidFill>
                  <a:srgbClr val="C00000"/>
                </a:solidFill>
              </a:rPr>
              <a:t> </a:t>
            </a:r>
            <a:r>
              <a:rPr lang="en-US" dirty="0" err="1">
                <a:solidFill>
                  <a:srgbClr val="C00000"/>
                </a:solidFill>
              </a:rPr>
              <a:t>planuri</a:t>
            </a:r>
            <a:r>
              <a:rPr lang="en-US" dirty="0">
                <a:solidFill>
                  <a:srgbClr val="C00000"/>
                </a:solidFill>
              </a:rPr>
              <a:t> </a:t>
            </a:r>
            <a:r>
              <a:rPr lang="en-US" dirty="0" err="1">
                <a:solidFill>
                  <a:srgbClr val="C00000"/>
                </a:solidFill>
              </a:rPr>
              <a:t>și</a:t>
            </a:r>
            <a:r>
              <a:rPr lang="en-US" dirty="0">
                <a:solidFill>
                  <a:srgbClr val="C00000"/>
                </a:solidFill>
              </a:rPr>
              <a:t> </a:t>
            </a:r>
            <a:r>
              <a:rPr lang="en-US" dirty="0" err="1">
                <a:solidFill>
                  <a:srgbClr val="C00000"/>
                </a:solidFill>
              </a:rPr>
              <a:t>programe</a:t>
            </a:r>
            <a:r>
              <a:rPr lang="en-US" dirty="0">
                <a:solidFill>
                  <a:srgbClr val="C00000"/>
                </a:solidFill>
              </a:rPr>
              <a:t> de </a:t>
            </a:r>
            <a:r>
              <a:rPr lang="en-US" dirty="0" err="1">
                <a:solidFill>
                  <a:srgbClr val="C00000"/>
                </a:solidFill>
              </a:rPr>
              <a:t>învățământ</a:t>
            </a:r>
            <a:r>
              <a:rPr lang="en-US" dirty="0">
                <a:solidFill>
                  <a:srgbClr val="C00000"/>
                </a:solidFill>
              </a:rPr>
              <a:t> </a:t>
            </a:r>
            <a:r>
              <a:rPr lang="en-US" dirty="0" err="1">
                <a:solidFill>
                  <a:srgbClr val="C00000"/>
                </a:solidFill>
              </a:rPr>
              <a:t>similare</a:t>
            </a:r>
            <a:r>
              <a:rPr lang="en-US" dirty="0">
                <a:solidFill>
                  <a:srgbClr val="C00000"/>
                </a:solidFill>
              </a:rPr>
              <a:t> </a:t>
            </a:r>
            <a:r>
              <a:rPr lang="en-US" dirty="0" err="1">
                <a:solidFill>
                  <a:srgbClr val="C00000"/>
                </a:solidFill>
              </a:rPr>
              <a:t>ori</a:t>
            </a:r>
            <a:r>
              <a:rPr lang="en-US" dirty="0">
                <a:solidFill>
                  <a:srgbClr val="C00000"/>
                </a:solidFill>
              </a:rPr>
              <a:t> alternative </a:t>
            </a:r>
            <a:r>
              <a:rPr lang="en-US" dirty="0" err="1">
                <a:solidFill>
                  <a:srgbClr val="C00000"/>
                </a:solidFill>
              </a:rPr>
              <a:t>învățământului</a:t>
            </a:r>
            <a:r>
              <a:rPr lang="en-US" dirty="0">
                <a:solidFill>
                  <a:srgbClr val="C00000"/>
                </a:solidFill>
              </a:rPr>
              <a:t> de stat, </a:t>
            </a:r>
            <a:r>
              <a:rPr lang="en-US" dirty="0" err="1">
                <a:solidFill>
                  <a:srgbClr val="C00000"/>
                </a:solidFill>
              </a:rPr>
              <a:t>aprobate</a:t>
            </a:r>
            <a:r>
              <a:rPr lang="en-US" dirty="0">
                <a:solidFill>
                  <a:srgbClr val="C00000"/>
                </a:solidFill>
              </a:rPr>
              <a:t> </a:t>
            </a:r>
            <a:r>
              <a:rPr lang="en-US" dirty="0" err="1">
                <a:solidFill>
                  <a:srgbClr val="C00000"/>
                </a:solidFill>
              </a:rPr>
              <a:t>prin</a:t>
            </a:r>
            <a:r>
              <a:rPr lang="en-US" dirty="0">
                <a:solidFill>
                  <a:srgbClr val="C00000"/>
                </a:solidFill>
              </a:rPr>
              <a:t> </a:t>
            </a:r>
            <a:r>
              <a:rPr lang="en-US" dirty="0" err="1">
                <a:solidFill>
                  <a:srgbClr val="C00000"/>
                </a:solidFill>
              </a:rPr>
              <a:t>ordin</a:t>
            </a:r>
            <a:r>
              <a:rPr lang="en-US" dirty="0">
                <a:solidFill>
                  <a:srgbClr val="C00000"/>
                </a:solidFill>
              </a:rPr>
              <a:t> al </a:t>
            </a:r>
            <a:r>
              <a:rPr lang="en-US" dirty="0" err="1">
                <a:solidFill>
                  <a:srgbClr val="C00000"/>
                </a:solidFill>
              </a:rPr>
              <a:t>ministrului</a:t>
            </a:r>
            <a:r>
              <a:rPr lang="en-US" dirty="0">
                <a:solidFill>
                  <a:srgbClr val="C00000"/>
                </a:solidFill>
              </a:rPr>
              <a:t> </a:t>
            </a:r>
            <a:r>
              <a:rPr lang="en-US" dirty="0" err="1">
                <a:solidFill>
                  <a:srgbClr val="C00000"/>
                </a:solidFill>
              </a:rPr>
              <a:t>educației</a:t>
            </a:r>
            <a:r>
              <a:rPr lang="en-US" dirty="0">
                <a:solidFill>
                  <a:srgbClr val="002060"/>
                </a:solidFill>
              </a:rPr>
              <a:t>. </a:t>
            </a:r>
          </a:p>
          <a:p>
            <a:pPr algn="just"/>
            <a:r>
              <a:rPr lang="en-US" dirty="0">
                <a:solidFill>
                  <a:srgbClr val="002060"/>
                </a:solidFill>
              </a:rPr>
              <a:t>(14) </a:t>
            </a:r>
            <a:r>
              <a:rPr lang="en-US" dirty="0" err="1">
                <a:solidFill>
                  <a:srgbClr val="002060"/>
                </a:solidFill>
              </a:rPr>
              <a:t>Planurile-cadru</a:t>
            </a:r>
            <a:r>
              <a:rPr lang="en-US" dirty="0">
                <a:solidFill>
                  <a:srgbClr val="002060"/>
                </a:solidFill>
              </a:rPr>
              <a:t> de </a:t>
            </a:r>
            <a:r>
              <a:rPr lang="en-US" dirty="0" err="1">
                <a:solidFill>
                  <a:srgbClr val="002060"/>
                </a:solidFill>
              </a:rPr>
              <a:t>învățământ</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programele</a:t>
            </a:r>
            <a:r>
              <a:rPr lang="en-US" dirty="0">
                <a:solidFill>
                  <a:srgbClr val="002060"/>
                </a:solidFill>
              </a:rPr>
              <a:t> </a:t>
            </a:r>
            <a:r>
              <a:rPr lang="en-US" dirty="0" err="1">
                <a:solidFill>
                  <a:srgbClr val="002060"/>
                </a:solidFill>
              </a:rPr>
              <a:t>școlare</a:t>
            </a:r>
            <a:r>
              <a:rPr lang="en-US" dirty="0">
                <a:solidFill>
                  <a:srgbClr val="002060"/>
                </a:solidFill>
              </a:rPr>
              <a:t> </a:t>
            </a:r>
            <a:r>
              <a:rPr lang="en-US" dirty="0" err="1">
                <a:solidFill>
                  <a:srgbClr val="002060"/>
                </a:solidFill>
              </a:rPr>
              <a:t>pentru</a:t>
            </a:r>
            <a:r>
              <a:rPr lang="en-US" dirty="0">
                <a:solidFill>
                  <a:srgbClr val="002060"/>
                </a:solidFill>
              </a:rPr>
              <a:t> </a:t>
            </a:r>
            <a:r>
              <a:rPr lang="en-US" dirty="0" err="1">
                <a:solidFill>
                  <a:srgbClr val="002060"/>
                </a:solidFill>
              </a:rPr>
              <a:t>învățământul</a:t>
            </a:r>
            <a:r>
              <a:rPr lang="en-US" dirty="0">
                <a:solidFill>
                  <a:srgbClr val="002060"/>
                </a:solidFill>
              </a:rPr>
              <a:t> </a:t>
            </a:r>
            <a:r>
              <a:rPr lang="en-US" dirty="0" err="1">
                <a:solidFill>
                  <a:srgbClr val="002060"/>
                </a:solidFill>
              </a:rPr>
              <a:t>preuniversitar</a:t>
            </a:r>
            <a:r>
              <a:rPr lang="en-US" dirty="0">
                <a:solidFill>
                  <a:srgbClr val="002060"/>
                </a:solidFill>
              </a:rPr>
              <a:t> </a:t>
            </a:r>
            <a:r>
              <a:rPr lang="en-US" dirty="0" err="1">
                <a:solidFill>
                  <a:srgbClr val="002060"/>
                </a:solidFill>
              </a:rPr>
              <a:t>teologic</a:t>
            </a:r>
            <a:r>
              <a:rPr lang="en-US" dirty="0">
                <a:solidFill>
                  <a:srgbClr val="002060"/>
                </a:solidFill>
              </a:rPr>
              <a:t>/</a:t>
            </a:r>
            <a:r>
              <a:rPr lang="en-US" dirty="0" err="1">
                <a:solidFill>
                  <a:srgbClr val="002060"/>
                </a:solidFill>
              </a:rPr>
              <a:t>confesional</a:t>
            </a:r>
            <a:r>
              <a:rPr lang="en-US" dirty="0">
                <a:solidFill>
                  <a:srgbClr val="002060"/>
                </a:solidFill>
              </a:rPr>
              <a:t> se </a:t>
            </a:r>
            <a:r>
              <a:rPr lang="en-US" dirty="0" err="1">
                <a:solidFill>
                  <a:srgbClr val="002060"/>
                </a:solidFill>
              </a:rPr>
              <a:t>elaborează</a:t>
            </a:r>
            <a:r>
              <a:rPr lang="en-US" dirty="0">
                <a:solidFill>
                  <a:srgbClr val="002060"/>
                </a:solidFill>
              </a:rPr>
              <a:t> de </a:t>
            </a:r>
            <a:r>
              <a:rPr lang="en-US" dirty="0" err="1">
                <a:solidFill>
                  <a:srgbClr val="002060"/>
                </a:solidFill>
              </a:rPr>
              <a:t>către</a:t>
            </a:r>
            <a:r>
              <a:rPr lang="en-US" dirty="0">
                <a:solidFill>
                  <a:srgbClr val="002060"/>
                </a:solidFill>
              </a:rPr>
              <a:t> </a:t>
            </a:r>
            <a:r>
              <a:rPr lang="en-US" dirty="0" err="1">
                <a:solidFill>
                  <a:srgbClr val="002060"/>
                </a:solidFill>
              </a:rPr>
              <a:t>Ministerul</a:t>
            </a:r>
            <a:r>
              <a:rPr lang="en-US" dirty="0">
                <a:solidFill>
                  <a:srgbClr val="002060"/>
                </a:solidFill>
              </a:rPr>
              <a:t> </a:t>
            </a:r>
            <a:r>
              <a:rPr lang="en-US" dirty="0" err="1">
                <a:solidFill>
                  <a:srgbClr val="002060"/>
                </a:solidFill>
              </a:rPr>
              <a:t>Educației</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colaborare</a:t>
            </a:r>
            <a:r>
              <a:rPr lang="en-US" dirty="0">
                <a:solidFill>
                  <a:srgbClr val="002060"/>
                </a:solidFill>
              </a:rPr>
              <a:t> cu </a:t>
            </a:r>
            <a:r>
              <a:rPr lang="en-US" dirty="0" err="1">
                <a:solidFill>
                  <a:srgbClr val="002060"/>
                </a:solidFill>
              </a:rPr>
              <a:t>fiecare</a:t>
            </a:r>
            <a:r>
              <a:rPr lang="en-US" dirty="0">
                <a:solidFill>
                  <a:srgbClr val="002060"/>
                </a:solidFill>
              </a:rPr>
              <a:t> cult </a:t>
            </a:r>
            <a:r>
              <a:rPr lang="en-US" dirty="0" err="1">
                <a:solidFill>
                  <a:srgbClr val="002060"/>
                </a:solidFill>
              </a:rPr>
              <a:t>în</a:t>
            </a:r>
            <a:r>
              <a:rPr lang="en-US" dirty="0">
                <a:solidFill>
                  <a:srgbClr val="002060"/>
                </a:solidFill>
              </a:rPr>
              <a:t> parte, </a:t>
            </a:r>
            <a:r>
              <a:rPr lang="en-US" dirty="0" err="1">
                <a:solidFill>
                  <a:srgbClr val="002060"/>
                </a:solidFill>
              </a:rPr>
              <a:t>și</a:t>
            </a:r>
            <a:r>
              <a:rPr lang="en-US" dirty="0">
                <a:solidFill>
                  <a:srgbClr val="002060"/>
                </a:solidFill>
              </a:rPr>
              <a:t> sunt </a:t>
            </a:r>
            <a:r>
              <a:rPr lang="en-US" dirty="0" err="1">
                <a:solidFill>
                  <a:srgbClr val="002060"/>
                </a:solidFill>
              </a:rPr>
              <a:t>aprobate</a:t>
            </a:r>
            <a:r>
              <a:rPr lang="en-US" dirty="0">
                <a:solidFill>
                  <a:srgbClr val="002060"/>
                </a:solidFill>
              </a:rPr>
              <a:t> </a:t>
            </a:r>
            <a:r>
              <a:rPr lang="en-US" dirty="0" err="1">
                <a:solidFill>
                  <a:srgbClr val="002060"/>
                </a:solidFill>
              </a:rPr>
              <a:t>prin</a:t>
            </a:r>
            <a:r>
              <a:rPr lang="en-US" dirty="0">
                <a:solidFill>
                  <a:srgbClr val="002060"/>
                </a:solidFill>
              </a:rPr>
              <a:t> </a:t>
            </a:r>
            <a:r>
              <a:rPr lang="en-US" dirty="0" err="1">
                <a:solidFill>
                  <a:srgbClr val="002060"/>
                </a:solidFill>
              </a:rPr>
              <a:t>ordin</a:t>
            </a:r>
            <a:r>
              <a:rPr lang="en-US" dirty="0">
                <a:solidFill>
                  <a:srgbClr val="002060"/>
                </a:solidFill>
              </a:rPr>
              <a:t> al </a:t>
            </a:r>
            <a:r>
              <a:rPr lang="en-US" dirty="0" err="1">
                <a:solidFill>
                  <a:srgbClr val="002060"/>
                </a:solidFill>
              </a:rPr>
              <a:t>ministrului</a:t>
            </a:r>
            <a:r>
              <a:rPr lang="en-US" dirty="0">
                <a:solidFill>
                  <a:srgbClr val="002060"/>
                </a:solidFill>
              </a:rPr>
              <a:t> </a:t>
            </a:r>
            <a:r>
              <a:rPr lang="en-US" dirty="0" err="1">
                <a:solidFill>
                  <a:srgbClr val="002060"/>
                </a:solidFill>
              </a:rPr>
              <a:t>educației</a:t>
            </a:r>
            <a:r>
              <a:rPr lang="en-US" dirty="0">
                <a:solidFill>
                  <a:srgbClr val="002060"/>
                </a:solidFill>
              </a:rPr>
              <a:t>.</a:t>
            </a:r>
          </a:p>
          <a:p>
            <a:pPr algn="just"/>
            <a:r>
              <a:rPr lang="en-US" dirty="0">
                <a:solidFill>
                  <a:srgbClr val="002060"/>
                </a:solidFill>
              </a:rPr>
              <a:t>CAPITOLUL IX </a:t>
            </a:r>
            <a:r>
              <a:rPr lang="en-US" dirty="0" err="1">
                <a:solidFill>
                  <a:srgbClr val="002060"/>
                </a:solidFill>
              </a:rPr>
              <a:t>Conducerea</a:t>
            </a:r>
            <a:r>
              <a:rPr lang="en-US" dirty="0">
                <a:solidFill>
                  <a:srgbClr val="002060"/>
                </a:solidFill>
              </a:rPr>
              <a:t> </a:t>
            </a:r>
            <a:r>
              <a:rPr lang="en-US" dirty="0" err="1">
                <a:solidFill>
                  <a:srgbClr val="002060"/>
                </a:solidFill>
              </a:rPr>
              <a:t>sistemului</a:t>
            </a:r>
            <a:r>
              <a:rPr lang="en-US" dirty="0">
                <a:solidFill>
                  <a:srgbClr val="002060"/>
                </a:solidFill>
              </a:rPr>
              <a:t> </a:t>
            </a:r>
            <a:r>
              <a:rPr lang="en-US" dirty="0" err="1">
                <a:solidFill>
                  <a:srgbClr val="002060"/>
                </a:solidFill>
              </a:rPr>
              <a:t>național</a:t>
            </a:r>
            <a:r>
              <a:rPr lang="en-US" dirty="0">
                <a:solidFill>
                  <a:srgbClr val="002060"/>
                </a:solidFill>
              </a:rPr>
              <a:t> de </a:t>
            </a:r>
            <a:r>
              <a:rPr lang="en-US" dirty="0" err="1">
                <a:solidFill>
                  <a:srgbClr val="002060"/>
                </a:solidFill>
              </a:rPr>
              <a:t>învățământ</a:t>
            </a:r>
            <a:endParaRPr lang="en-US" dirty="0">
              <a:solidFill>
                <a:srgbClr val="002060"/>
              </a:solidFill>
            </a:endParaRPr>
          </a:p>
          <a:p>
            <a:pPr algn="just"/>
            <a:r>
              <a:rPr lang="en-US" dirty="0">
                <a:solidFill>
                  <a:srgbClr val="002060"/>
                </a:solidFill>
              </a:rPr>
              <a:t>SECȚIUNEA a 2-a </a:t>
            </a:r>
            <a:r>
              <a:rPr lang="en-US" dirty="0" err="1">
                <a:solidFill>
                  <a:srgbClr val="002060"/>
                </a:solidFill>
              </a:rPr>
              <a:t>Conducerea</a:t>
            </a:r>
            <a:r>
              <a:rPr lang="en-US" dirty="0">
                <a:solidFill>
                  <a:srgbClr val="002060"/>
                </a:solidFill>
              </a:rPr>
              <a:t> </a:t>
            </a:r>
            <a:r>
              <a:rPr lang="en-US" dirty="0" err="1">
                <a:solidFill>
                  <a:srgbClr val="002060"/>
                </a:solidFill>
              </a:rPr>
              <a:t>și</a:t>
            </a:r>
            <a:r>
              <a:rPr lang="en-US" dirty="0">
                <a:solidFill>
                  <a:srgbClr val="002060"/>
                </a:solidFill>
              </a:rPr>
              <a:t> </a:t>
            </a:r>
            <a:r>
              <a:rPr lang="en-US" dirty="0" err="1">
                <a:solidFill>
                  <a:srgbClr val="002060"/>
                </a:solidFill>
              </a:rPr>
              <a:t>coordonarea</a:t>
            </a:r>
            <a:r>
              <a:rPr lang="en-US" dirty="0">
                <a:solidFill>
                  <a:srgbClr val="002060"/>
                </a:solidFill>
              </a:rPr>
              <a:t> la </a:t>
            </a:r>
            <a:r>
              <a:rPr lang="en-US" dirty="0" err="1">
                <a:solidFill>
                  <a:srgbClr val="002060"/>
                </a:solidFill>
              </a:rPr>
              <a:t>nivelul</a:t>
            </a:r>
            <a:r>
              <a:rPr lang="en-US" dirty="0">
                <a:solidFill>
                  <a:srgbClr val="002060"/>
                </a:solidFill>
              </a:rPr>
              <a:t> </a:t>
            </a:r>
            <a:r>
              <a:rPr lang="en-US" dirty="0" err="1">
                <a:solidFill>
                  <a:srgbClr val="002060"/>
                </a:solidFill>
              </a:rPr>
              <a:t>unității</a:t>
            </a:r>
            <a:r>
              <a:rPr lang="en-US" dirty="0">
                <a:solidFill>
                  <a:srgbClr val="002060"/>
                </a:solidFill>
              </a:rPr>
              <a:t> de </a:t>
            </a:r>
            <a:r>
              <a:rPr lang="en-US" dirty="0" err="1">
                <a:solidFill>
                  <a:srgbClr val="002060"/>
                </a:solidFill>
              </a:rPr>
              <a:t>învățământ</a:t>
            </a:r>
            <a:r>
              <a:rPr lang="en-US" dirty="0">
                <a:solidFill>
                  <a:srgbClr val="002060"/>
                </a:solidFill>
              </a:rPr>
              <a:t> </a:t>
            </a:r>
            <a:r>
              <a:rPr lang="en-US" dirty="0" err="1">
                <a:solidFill>
                  <a:srgbClr val="002060"/>
                </a:solidFill>
              </a:rPr>
              <a:t>preuniversitar</a:t>
            </a:r>
            <a:r>
              <a:rPr lang="ro-RO" dirty="0">
                <a:solidFill>
                  <a:srgbClr val="002060"/>
                </a:solidFill>
              </a:rPr>
              <a:t>                            </a:t>
            </a:r>
            <a:r>
              <a:rPr lang="en-US" dirty="0">
                <a:solidFill>
                  <a:srgbClr val="002060"/>
                </a:solidFill>
              </a:rPr>
              <a:t> Art. 128. —</a:t>
            </a:r>
          </a:p>
          <a:p>
            <a:pPr algn="just"/>
            <a:r>
              <a:rPr lang="en-US" dirty="0" err="1">
                <a:solidFill>
                  <a:srgbClr val="002060"/>
                </a:solidFill>
              </a:rPr>
              <a:t>i</a:t>
            </a:r>
            <a:r>
              <a:rPr lang="en-US" dirty="0">
                <a:solidFill>
                  <a:srgbClr val="C00000"/>
                </a:solidFill>
              </a:rPr>
              <a:t>) </a:t>
            </a:r>
            <a:r>
              <a:rPr lang="en-US" dirty="0" err="1">
                <a:solidFill>
                  <a:srgbClr val="C00000"/>
                </a:solidFill>
              </a:rPr>
              <a:t>în</a:t>
            </a:r>
            <a:r>
              <a:rPr lang="en-US" dirty="0">
                <a:solidFill>
                  <a:srgbClr val="C00000"/>
                </a:solidFill>
              </a:rPr>
              <a:t> </a:t>
            </a:r>
            <a:r>
              <a:rPr lang="en-US" dirty="0" err="1">
                <a:solidFill>
                  <a:srgbClr val="C00000"/>
                </a:solidFill>
              </a:rPr>
              <a:t>unitățile</a:t>
            </a:r>
            <a:r>
              <a:rPr lang="en-US" dirty="0">
                <a:solidFill>
                  <a:srgbClr val="C00000"/>
                </a:solidFill>
              </a:rPr>
              <a:t> de </a:t>
            </a:r>
            <a:r>
              <a:rPr lang="en-US" dirty="0" err="1">
                <a:solidFill>
                  <a:srgbClr val="C00000"/>
                </a:solidFill>
              </a:rPr>
              <a:t>învățământ</a:t>
            </a:r>
            <a:r>
              <a:rPr lang="en-US" dirty="0">
                <a:solidFill>
                  <a:srgbClr val="C00000"/>
                </a:solidFill>
              </a:rPr>
              <a:t> </a:t>
            </a:r>
            <a:r>
              <a:rPr lang="en-US" dirty="0" err="1">
                <a:solidFill>
                  <a:srgbClr val="C00000"/>
                </a:solidFill>
              </a:rPr>
              <a:t>vocațional</a:t>
            </a:r>
            <a:r>
              <a:rPr lang="en-US" dirty="0">
                <a:solidFill>
                  <a:srgbClr val="C00000"/>
                </a:solidFill>
              </a:rPr>
              <a:t> </a:t>
            </a:r>
            <a:r>
              <a:rPr lang="en-US" dirty="0" err="1">
                <a:solidFill>
                  <a:srgbClr val="C00000"/>
                </a:solidFill>
              </a:rPr>
              <a:t>teologic</a:t>
            </a:r>
            <a:r>
              <a:rPr lang="en-US" dirty="0">
                <a:solidFill>
                  <a:srgbClr val="C00000"/>
                </a:solidFill>
              </a:rPr>
              <a:t>, </a:t>
            </a:r>
            <a:r>
              <a:rPr lang="en-US" dirty="0" err="1">
                <a:solidFill>
                  <a:srgbClr val="C00000"/>
                </a:solidFill>
              </a:rPr>
              <a:t>consiliile</a:t>
            </a:r>
            <a:r>
              <a:rPr lang="en-US" dirty="0">
                <a:solidFill>
                  <a:srgbClr val="C00000"/>
                </a:solidFill>
              </a:rPr>
              <a:t> de </a:t>
            </a:r>
            <a:r>
              <a:rPr lang="en-US" dirty="0" err="1">
                <a:solidFill>
                  <a:srgbClr val="C00000"/>
                </a:solidFill>
              </a:rPr>
              <a:t>administrație</a:t>
            </a:r>
            <a:r>
              <a:rPr lang="en-US" dirty="0">
                <a:solidFill>
                  <a:srgbClr val="C00000"/>
                </a:solidFill>
              </a:rPr>
              <a:t> se </a:t>
            </a:r>
            <a:r>
              <a:rPr lang="en-US" dirty="0" err="1">
                <a:solidFill>
                  <a:srgbClr val="C00000"/>
                </a:solidFill>
              </a:rPr>
              <a:t>măresc</a:t>
            </a:r>
            <a:r>
              <a:rPr lang="en-US" dirty="0">
                <a:solidFill>
                  <a:srgbClr val="C00000"/>
                </a:solidFill>
              </a:rPr>
              <a:t>, </a:t>
            </a:r>
            <a:r>
              <a:rPr lang="en-US" dirty="0" err="1">
                <a:solidFill>
                  <a:srgbClr val="C00000"/>
                </a:solidFill>
              </a:rPr>
              <a:t>suplimentar</a:t>
            </a:r>
            <a:r>
              <a:rPr lang="en-US" dirty="0">
                <a:solidFill>
                  <a:srgbClr val="C00000"/>
                </a:solidFill>
              </a:rPr>
              <a:t>, cu 2 </a:t>
            </a:r>
            <a:r>
              <a:rPr lang="en-US" dirty="0" err="1">
                <a:solidFill>
                  <a:srgbClr val="C00000"/>
                </a:solidFill>
              </a:rPr>
              <a:t>membri</a:t>
            </a:r>
            <a:r>
              <a:rPr lang="en-US" dirty="0">
                <a:solidFill>
                  <a:srgbClr val="C00000"/>
                </a:solidFill>
              </a:rPr>
              <a:t>, </a:t>
            </a:r>
            <a:r>
              <a:rPr lang="en-US" dirty="0" err="1">
                <a:solidFill>
                  <a:srgbClr val="C00000"/>
                </a:solidFill>
              </a:rPr>
              <a:t>desemnați</a:t>
            </a:r>
            <a:r>
              <a:rPr lang="en-US" dirty="0">
                <a:solidFill>
                  <a:srgbClr val="C00000"/>
                </a:solidFill>
              </a:rPr>
              <a:t> de </a:t>
            </a:r>
            <a:r>
              <a:rPr lang="en-US" dirty="0" err="1">
                <a:solidFill>
                  <a:srgbClr val="C00000"/>
                </a:solidFill>
              </a:rPr>
              <a:t>cultul</a:t>
            </a:r>
            <a:r>
              <a:rPr lang="en-US" dirty="0">
                <a:solidFill>
                  <a:srgbClr val="C00000"/>
                </a:solidFill>
              </a:rPr>
              <a:t> </a:t>
            </a:r>
            <a:r>
              <a:rPr lang="en-US" dirty="0" err="1">
                <a:solidFill>
                  <a:srgbClr val="C00000"/>
                </a:solidFill>
              </a:rPr>
              <a:t>respectiv</a:t>
            </a:r>
            <a:r>
              <a:rPr lang="en-US" dirty="0">
                <a:solidFill>
                  <a:srgbClr val="C00000"/>
                </a:solidFill>
              </a:rPr>
              <a:t>. </a:t>
            </a:r>
            <a:r>
              <a:rPr lang="en-US" dirty="0" err="1">
                <a:solidFill>
                  <a:srgbClr val="C00000"/>
                </a:solidFill>
              </a:rPr>
              <a:t>În</a:t>
            </a:r>
            <a:r>
              <a:rPr lang="en-US" dirty="0">
                <a:solidFill>
                  <a:srgbClr val="C00000"/>
                </a:solidFill>
              </a:rPr>
              <a:t> </a:t>
            </a:r>
            <a:r>
              <a:rPr lang="en-US" dirty="0" err="1">
                <a:solidFill>
                  <a:srgbClr val="C00000"/>
                </a:solidFill>
              </a:rPr>
              <a:t>acest</a:t>
            </a:r>
            <a:r>
              <a:rPr lang="en-US" dirty="0">
                <a:solidFill>
                  <a:srgbClr val="C00000"/>
                </a:solidFill>
              </a:rPr>
              <a:t> </a:t>
            </a:r>
            <a:r>
              <a:rPr lang="en-US" dirty="0" err="1">
                <a:solidFill>
                  <a:srgbClr val="C00000"/>
                </a:solidFill>
              </a:rPr>
              <a:t>caz</a:t>
            </a:r>
            <a:r>
              <a:rPr lang="en-US" dirty="0">
                <a:solidFill>
                  <a:srgbClr val="C00000"/>
                </a:solidFill>
              </a:rPr>
              <a:t>, </a:t>
            </a:r>
            <a:r>
              <a:rPr lang="en-US" dirty="0" err="1">
                <a:solidFill>
                  <a:srgbClr val="C00000"/>
                </a:solidFill>
              </a:rPr>
              <a:t>cvorumul</a:t>
            </a:r>
            <a:r>
              <a:rPr lang="en-US" dirty="0">
                <a:solidFill>
                  <a:srgbClr val="C00000"/>
                </a:solidFill>
              </a:rPr>
              <a:t> de </a:t>
            </a:r>
            <a:r>
              <a:rPr lang="en-US" dirty="0" err="1">
                <a:solidFill>
                  <a:srgbClr val="C00000"/>
                </a:solidFill>
              </a:rPr>
              <a:t>ședință</a:t>
            </a:r>
            <a:r>
              <a:rPr lang="en-US" dirty="0">
                <a:solidFill>
                  <a:srgbClr val="C00000"/>
                </a:solidFill>
              </a:rPr>
              <a:t> </a:t>
            </a:r>
            <a:r>
              <a:rPr lang="en-US" dirty="0" err="1">
                <a:solidFill>
                  <a:srgbClr val="C00000"/>
                </a:solidFill>
              </a:rPr>
              <a:t>reglementat</a:t>
            </a:r>
            <a:r>
              <a:rPr lang="en-US" dirty="0">
                <a:solidFill>
                  <a:srgbClr val="C00000"/>
                </a:solidFill>
              </a:rPr>
              <a:t> la lit. a)—c) se </a:t>
            </a:r>
            <a:r>
              <a:rPr lang="en-US" dirty="0" err="1">
                <a:solidFill>
                  <a:srgbClr val="C00000"/>
                </a:solidFill>
              </a:rPr>
              <a:t>mărește</a:t>
            </a:r>
            <a:r>
              <a:rPr lang="en-US" dirty="0">
                <a:solidFill>
                  <a:srgbClr val="C00000"/>
                </a:solidFill>
              </a:rPr>
              <a:t> cu un </a:t>
            </a:r>
            <a:r>
              <a:rPr lang="en-US" dirty="0" err="1">
                <a:solidFill>
                  <a:srgbClr val="C00000"/>
                </a:solidFill>
              </a:rPr>
              <a:t>membru</a:t>
            </a:r>
            <a:r>
              <a:rPr lang="en-US" dirty="0">
                <a:solidFill>
                  <a:srgbClr val="C00000"/>
                </a:solidFill>
              </a:rPr>
              <a:t>.</a:t>
            </a:r>
          </a:p>
          <a:p>
            <a:pPr algn="just"/>
            <a:r>
              <a:rPr lang="en-US" dirty="0">
                <a:solidFill>
                  <a:srgbClr val="002060"/>
                </a:solidFill>
              </a:rPr>
              <a:t>CAPITOLUL VI </a:t>
            </a:r>
            <a:r>
              <a:rPr lang="en-US" dirty="0" err="1">
                <a:solidFill>
                  <a:srgbClr val="002060"/>
                </a:solidFill>
              </a:rPr>
              <a:t>Condițiile</a:t>
            </a:r>
            <a:r>
              <a:rPr lang="en-US" dirty="0">
                <a:solidFill>
                  <a:srgbClr val="002060"/>
                </a:solidFill>
              </a:rPr>
              <a:t> de </a:t>
            </a:r>
            <a:r>
              <a:rPr lang="en-US" dirty="0" err="1">
                <a:solidFill>
                  <a:srgbClr val="002060"/>
                </a:solidFill>
              </a:rPr>
              <a:t>ocupare</a:t>
            </a:r>
            <a:r>
              <a:rPr lang="en-US" dirty="0">
                <a:solidFill>
                  <a:srgbClr val="002060"/>
                </a:solidFill>
              </a:rPr>
              <a:t> a </a:t>
            </a:r>
            <a:r>
              <a:rPr lang="en-US" dirty="0" err="1">
                <a:solidFill>
                  <a:srgbClr val="002060"/>
                </a:solidFill>
              </a:rPr>
              <a:t>funcțiilor</a:t>
            </a:r>
            <a:r>
              <a:rPr lang="en-US" dirty="0">
                <a:solidFill>
                  <a:srgbClr val="002060"/>
                </a:solidFill>
              </a:rPr>
              <a:t> </a:t>
            </a:r>
            <a:r>
              <a:rPr lang="en-US" dirty="0" err="1">
                <a:solidFill>
                  <a:srgbClr val="002060"/>
                </a:solidFill>
              </a:rPr>
              <a:t>didactice</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învățământul</a:t>
            </a:r>
            <a:r>
              <a:rPr lang="en-US" dirty="0">
                <a:solidFill>
                  <a:srgbClr val="002060"/>
                </a:solidFill>
              </a:rPr>
              <a:t> </a:t>
            </a:r>
            <a:r>
              <a:rPr lang="en-US" dirty="0" err="1">
                <a:solidFill>
                  <a:srgbClr val="002060"/>
                </a:solidFill>
              </a:rPr>
              <a:t>preuniversitar</a:t>
            </a:r>
            <a:endParaRPr lang="it-IT" dirty="0">
              <a:solidFill>
                <a:srgbClr val="002060"/>
              </a:solidFill>
            </a:endParaRPr>
          </a:p>
          <a:p>
            <a:pPr algn="just"/>
            <a:r>
              <a:rPr lang="en-US" dirty="0">
                <a:solidFill>
                  <a:srgbClr val="002060"/>
                </a:solidFill>
              </a:rPr>
              <a:t>Art. 176. —(4) </a:t>
            </a:r>
            <a:r>
              <a:rPr lang="en-US" dirty="0" err="1">
                <a:solidFill>
                  <a:srgbClr val="C00000"/>
                </a:solidFill>
              </a:rPr>
              <a:t>Pentru</a:t>
            </a:r>
            <a:r>
              <a:rPr lang="en-US" dirty="0">
                <a:solidFill>
                  <a:srgbClr val="C00000"/>
                </a:solidFill>
              </a:rPr>
              <a:t> </a:t>
            </a:r>
            <a:r>
              <a:rPr lang="en-US" dirty="0" err="1">
                <a:solidFill>
                  <a:srgbClr val="C00000"/>
                </a:solidFill>
              </a:rPr>
              <a:t>ocuparea</a:t>
            </a:r>
            <a:r>
              <a:rPr lang="en-US" dirty="0">
                <a:solidFill>
                  <a:srgbClr val="C00000"/>
                </a:solidFill>
              </a:rPr>
              <a:t> </a:t>
            </a:r>
            <a:r>
              <a:rPr lang="en-US" dirty="0" err="1">
                <a:solidFill>
                  <a:srgbClr val="C00000"/>
                </a:solidFill>
              </a:rPr>
              <a:t>tuturor</a:t>
            </a:r>
            <a:r>
              <a:rPr lang="en-US" dirty="0">
                <a:solidFill>
                  <a:srgbClr val="C00000"/>
                </a:solidFill>
              </a:rPr>
              <a:t> </a:t>
            </a:r>
            <a:r>
              <a:rPr lang="en-US" dirty="0" err="1">
                <a:solidFill>
                  <a:srgbClr val="C00000"/>
                </a:solidFill>
              </a:rPr>
              <a:t>funcțiilor</a:t>
            </a:r>
            <a:r>
              <a:rPr lang="en-US" dirty="0">
                <a:solidFill>
                  <a:srgbClr val="C00000"/>
                </a:solidFill>
              </a:rPr>
              <a:t> </a:t>
            </a:r>
            <a:r>
              <a:rPr lang="en-US" dirty="0" err="1">
                <a:solidFill>
                  <a:srgbClr val="C00000"/>
                </a:solidFill>
              </a:rPr>
              <a:t>didactice</a:t>
            </a:r>
            <a:r>
              <a:rPr lang="en-US" dirty="0">
                <a:solidFill>
                  <a:srgbClr val="C00000"/>
                </a:solidFill>
              </a:rPr>
              <a:t> de </a:t>
            </a:r>
            <a:r>
              <a:rPr lang="en-US" dirty="0" err="1">
                <a:solidFill>
                  <a:srgbClr val="C00000"/>
                </a:solidFill>
              </a:rPr>
              <a:t>profesor</a:t>
            </a:r>
            <a:r>
              <a:rPr lang="en-US" dirty="0">
                <a:solidFill>
                  <a:srgbClr val="C00000"/>
                </a:solidFill>
              </a:rPr>
              <a:t> din </a:t>
            </a:r>
            <a:r>
              <a:rPr lang="en-US" dirty="0" err="1">
                <a:solidFill>
                  <a:srgbClr val="C00000"/>
                </a:solidFill>
              </a:rPr>
              <a:t>învățământul</a:t>
            </a:r>
            <a:r>
              <a:rPr lang="en-US" dirty="0">
                <a:solidFill>
                  <a:srgbClr val="C00000"/>
                </a:solidFill>
              </a:rPr>
              <a:t> </a:t>
            </a:r>
            <a:r>
              <a:rPr lang="en-US" dirty="0" err="1">
                <a:solidFill>
                  <a:srgbClr val="C00000"/>
                </a:solidFill>
              </a:rPr>
              <a:t>vocațional</a:t>
            </a:r>
            <a:r>
              <a:rPr lang="en-US" dirty="0">
                <a:solidFill>
                  <a:srgbClr val="C00000"/>
                </a:solidFill>
              </a:rPr>
              <a:t> </a:t>
            </a:r>
            <a:r>
              <a:rPr lang="en-US" dirty="0" err="1">
                <a:solidFill>
                  <a:srgbClr val="C00000"/>
                </a:solidFill>
              </a:rPr>
              <a:t>teologic</a:t>
            </a:r>
            <a:r>
              <a:rPr lang="en-US" dirty="0">
                <a:solidFill>
                  <a:srgbClr val="C00000"/>
                </a:solidFill>
              </a:rPr>
              <a:t> </a:t>
            </a:r>
            <a:r>
              <a:rPr lang="en-US" dirty="0" err="1">
                <a:solidFill>
                  <a:srgbClr val="C00000"/>
                </a:solidFill>
              </a:rPr>
              <a:t>este</a:t>
            </a:r>
            <a:r>
              <a:rPr lang="en-US" dirty="0">
                <a:solidFill>
                  <a:srgbClr val="C00000"/>
                </a:solidFill>
              </a:rPr>
              <a:t> </a:t>
            </a:r>
            <a:r>
              <a:rPr lang="en-US" dirty="0" err="1">
                <a:solidFill>
                  <a:srgbClr val="C00000"/>
                </a:solidFill>
              </a:rPr>
              <a:t>necesar</a:t>
            </a:r>
            <a:r>
              <a:rPr lang="en-US" dirty="0">
                <a:solidFill>
                  <a:srgbClr val="C00000"/>
                </a:solidFill>
              </a:rPr>
              <a:t> </a:t>
            </a:r>
            <a:r>
              <a:rPr lang="en-US" dirty="0" err="1">
                <a:solidFill>
                  <a:srgbClr val="C00000"/>
                </a:solidFill>
              </a:rPr>
              <a:t>avizul</a:t>
            </a:r>
            <a:r>
              <a:rPr lang="en-US" dirty="0">
                <a:solidFill>
                  <a:srgbClr val="C00000"/>
                </a:solidFill>
              </a:rPr>
              <a:t> </a:t>
            </a:r>
            <a:r>
              <a:rPr lang="en-US" dirty="0" err="1">
                <a:solidFill>
                  <a:srgbClr val="C00000"/>
                </a:solidFill>
              </a:rPr>
              <a:t>cultului</a:t>
            </a:r>
            <a:r>
              <a:rPr lang="en-US" dirty="0">
                <a:solidFill>
                  <a:srgbClr val="C00000"/>
                </a:solidFill>
              </a:rPr>
              <a:t> </a:t>
            </a:r>
            <a:r>
              <a:rPr lang="en-US" dirty="0" err="1">
                <a:solidFill>
                  <a:srgbClr val="C00000"/>
                </a:solidFill>
              </a:rPr>
              <a:t>recunoscut</a:t>
            </a:r>
            <a:r>
              <a:rPr lang="en-US" dirty="0">
                <a:solidFill>
                  <a:srgbClr val="C00000"/>
                </a:solidFill>
              </a:rPr>
              <a:t> </a:t>
            </a:r>
            <a:r>
              <a:rPr lang="en-US" dirty="0" err="1">
                <a:solidFill>
                  <a:srgbClr val="C00000"/>
                </a:solidFill>
              </a:rPr>
              <a:t>oficial</a:t>
            </a:r>
            <a:r>
              <a:rPr lang="en-US" dirty="0">
                <a:solidFill>
                  <a:srgbClr val="C00000"/>
                </a:solidFill>
              </a:rPr>
              <a:t> de stat.</a:t>
            </a:r>
          </a:p>
          <a:p>
            <a:pPr algn="just"/>
            <a:r>
              <a:rPr lang="it-IT" dirty="0">
                <a:solidFill>
                  <a:srgbClr val="002060"/>
                </a:solidFill>
              </a:rPr>
              <a:t>CAPITOLUL XI Personalul de conducere, de îndrumare și control</a:t>
            </a:r>
          </a:p>
          <a:p>
            <a:pPr algn="just"/>
            <a:r>
              <a:rPr lang="en-US" dirty="0">
                <a:solidFill>
                  <a:srgbClr val="002060"/>
                </a:solidFill>
              </a:rPr>
              <a:t>(3) </a:t>
            </a:r>
            <a:r>
              <a:rPr lang="en-US" dirty="0" err="1">
                <a:solidFill>
                  <a:srgbClr val="002060"/>
                </a:solidFill>
              </a:rPr>
              <a:t>Poate</a:t>
            </a:r>
            <a:r>
              <a:rPr lang="en-US" dirty="0">
                <a:solidFill>
                  <a:srgbClr val="002060"/>
                </a:solidFill>
              </a:rPr>
              <a:t> </a:t>
            </a:r>
            <a:r>
              <a:rPr lang="en-US" dirty="0" err="1">
                <a:solidFill>
                  <a:srgbClr val="002060"/>
                </a:solidFill>
              </a:rPr>
              <a:t>participa</a:t>
            </a:r>
            <a:r>
              <a:rPr lang="en-US" dirty="0">
                <a:solidFill>
                  <a:srgbClr val="002060"/>
                </a:solidFill>
              </a:rPr>
              <a:t> la </a:t>
            </a:r>
            <a:r>
              <a:rPr lang="en-US" dirty="0" err="1">
                <a:solidFill>
                  <a:srgbClr val="002060"/>
                </a:solidFill>
              </a:rPr>
              <a:t>concursul</a:t>
            </a:r>
            <a:r>
              <a:rPr lang="en-US" dirty="0">
                <a:solidFill>
                  <a:srgbClr val="002060"/>
                </a:solidFill>
              </a:rPr>
              <a:t> </a:t>
            </a:r>
            <a:r>
              <a:rPr lang="en-US" dirty="0" err="1">
                <a:solidFill>
                  <a:srgbClr val="002060"/>
                </a:solidFill>
              </a:rPr>
              <a:t>pentru</a:t>
            </a:r>
            <a:r>
              <a:rPr lang="en-US" dirty="0">
                <a:solidFill>
                  <a:srgbClr val="002060"/>
                </a:solidFill>
              </a:rPr>
              <a:t> </a:t>
            </a:r>
            <a:r>
              <a:rPr lang="en-US" dirty="0" err="1">
                <a:solidFill>
                  <a:srgbClr val="002060"/>
                </a:solidFill>
              </a:rPr>
              <a:t>ocuparea</a:t>
            </a:r>
            <a:r>
              <a:rPr lang="en-US" dirty="0">
                <a:solidFill>
                  <a:srgbClr val="002060"/>
                </a:solidFill>
              </a:rPr>
              <a:t> </a:t>
            </a:r>
            <a:r>
              <a:rPr lang="en-US" dirty="0" err="1">
                <a:solidFill>
                  <a:srgbClr val="002060"/>
                </a:solidFill>
              </a:rPr>
              <a:t>funcțiilor</a:t>
            </a:r>
            <a:r>
              <a:rPr lang="en-US" dirty="0">
                <a:solidFill>
                  <a:srgbClr val="002060"/>
                </a:solidFill>
              </a:rPr>
              <a:t> de director </a:t>
            </a:r>
            <a:r>
              <a:rPr lang="en-US" dirty="0" err="1">
                <a:solidFill>
                  <a:srgbClr val="002060"/>
                </a:solidFill>
              </a:rPr>
              <a:t>și</a:t>
            </a:r>
            <a:r>
              <a:rPr lang="en-US" dirty="0">
                <a:solidFill>
                  <a:srgbClr val="002060"/>
                </a:solidFill>
              </a:rPr>
              <a:t> director adjunct </a:t>
            </a:r>
            <a:r>
              <a:rPr lang="en-US" dirty="0" err="1">
                <a:solidFill>
                  <a:srgbClr val="002060"/>
                </a:solidFill>
              </a:rPr>
              <a:t>personalul</a:t>
            </a:r>
            <a:r>
              <a:rPr lang="en-US" dirty="0">
                <a:solidFill>
                  <a:srgbClr val="002060"/>
                </a:solidFill>
              </a:rPr>
              <a:t> didactic de </a:t>
            </a:r>
            <a:r>
              <a:rPr lang="en-US" dirty="0" err="1">
                <a:solidFill>
                  <a:srgbClr val="002060"/>
                </a:solidFill>
              </a:rPr>
              <a:t>predare</a:t>
            </a:r>
            <a:r>
              <a:rPr lang="en-US" dirty="0">
                <a:solidFill>
                  <a:srgbClr val="002060"/>
                </a:solidFill>
              </a:rPr>
              <a:t> titular </a:t>
            </a:r>
            <a:r>
              <a:rPr lang="en-US" dirty="0" err="1">
                <a:solidFill>
                  <a:srgbClr val="002060"/>
                </a:solidFill>
              </a:rPr>
              <a:t>în</a:t>
            </a:r>
            <a:r>
              <a:rPr lang="en-US" dirty="0">
                <a:solidFill>
                  <a:srgbClr val="002060"/>
                </a:solidFill>
              </a:rPr>
              <a:t> </a:t>
            </a:r>
            <a:r>
              <a:rPr lang="en-US" dirty="0" err="1">
                <a:solidFill>
                  <a:srgbClr val="002060"/>
                </a:solidFill>
              </a:rPr>
              <a:t>învățământul</a:t>
            </a:r>
            <a:r>
              <a:rPr lang="en-US" dirty="0">
                <a:solidFill>
                  <a:srgbClr val="002060"/>
                </a:solidFill>
              </a:rPr>
              <a:t> </a:t>
            </a:r>
            <a:r>
              <a:rPr lang="en-US" dirty="0" err="1">
                <a:solidFill>
                  <a:srgbClr val="002060"/>
                </a:solidFill>
              </a:rPr>
              <a:t>preuniversitar</a:t>
            </a:r>
            <a:r>
              <a:rPr lang="en-US" dirty="0">
                <a:solidFill>
                  <a:srgbClr val="002060"/>
                </a:solidFill>
              </a:rPr>
              <a:t> care </a:t>
            </a:r>
            <a:r>
              <a:rPr lang="en-US" dirty="0" err="1">
                <a:solidFill>
                  <a:srgbClr val="002060"/>
                </a:solidFill>
              </a:rPr>
              <a:t>îndeplinește</a:t>
            </a:r>
            <a:r>
              <a:rPr lang="en-US" dirty="0">
                <a:solidFill>
                  <a:srgbClr val="002060"/>
                </a:solidFill>
              </a:rPr>
              <a:t> </a:t>
            </a:r>
            <a:r>
              <a:rPr lang="en-US" dirty="0" err="1">
                <a:solidFill>
                  <a:srgbClr val="002060"/>
                </a:solidFill>
              </a:rPr>
              <a:t>următoarele</a:t>
            </a:r>
            <a:r>
              <a:rPr lang="en-US" dirty="0">
                <a:solidFill>
                  <a:srgbClr val="002060"/>
                </a:solidFill>
              </a:rPr>
              <a:t> </a:t>
            </a:r>
            <a:r>
              <a:rPr lang="en-US" dirty="0" err="1">
                <a:solidFill>
                  <a:srgbClr val="002060"/>
                </a:solidFill>
              </a:rPr>
              <a:t>condiții</a:t>
            </a:r>
            <a:r>
              <a:rPr lang="en-US" dirty="0">
                <a:solidFill>
                  <a:srgbClr val="002060"/>
                </a:solidFill>
              </a:rPr>
              <a:t>: a) are </a:t>
            </a:r>
            <a:r>
              <a:rPr lang="en-US" dirty="0" err="1">
                <a:solidFill>
                  <a:srgbClr val="002060"/>
                </a:solidFill>
              </a:rPr>
              <a:t>diplomă</a:t>
            </a:r>
            <a:r>
              <a:rPr lang="en-US" dirty="0">
                <a:solidFill>
                  <a:srgbClr val="002060"/>
                </a:solidFill>
              </a:rPr>
              <a:t> de </a:t>
            </a:r>
            <a:r>
              <a:rPr lang="en-US" dirty="0" err="1">
                <a:solidFill>
                  <a:srgbClr val="002060"/>
                </a:solidFill>
              </a:rPr>
              <a:t>licență</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atestat</a:t>
            </a:r>
            <a:r>
              <a:rPr lang="en-US" dirty="0">
                <a:solidFill>
                  <a:srgbClr val="002060"/>
                </a:solidFill>
              </a:rPr>
              <a:t> de </a:t>
            </a:r>
            <a:r>
              <a:rPr lang="en-US" dirty="0" err="1">
                <a:solidFill>
                  <a:srgbClr val="002060"/>
                </a:solidFill>
              </a:rPr>
              <a:t>echivalare</a:t>
            </a:r>
            <a:r>
              <a:rPr lang="en-US" dirty="0">
                <a:solidFill>
                  <a:srgbClr val="002060"/>
                </a:solidFill>
              </a:rPr>
              <a:t>; b) are o </a:t>
            </a:r>
            <a:r>
              <a:rPr lang="en-US" dirty="0" err="1">
                <a:solidFill>
                  <a:srgbClr val="002060"/>
                </a:solidFill>
              </a:rPr>
              <a:t>vechime</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învățământ</a:t>
            </a:r>
            <a:r>
              <a:rPr lang="en-US" dirty="0">
                <a:solidFill>
                  <a:srgbClr val="002060"/>
                </a:solidFill>
              </a:rPr>
              <a:t> de </a:t>
            </a:r>
            <a:r>
              <a:rPr lang="en-US" dirty="0" err="1">
                <a:solidFill>
                  <a:srgbClr val="002060"/>
                </a:solidFill>
              </a:rPr>
              <a:t>cel</a:t>
            </a:r>
            <a:r>
              <a:rPr lang="en-US" dirty="0">
                <a:solidFill>
                  <a:srgbClr val="002060"/>
                </a:solidFill>
              </a:rPr>
              <a:t> </a:t>
            </a:r>
            <a:r>
              <a:rPr lang="en-US" dirty="0" err="1">
                <a:solidFill>
                  <a:srgbClr val="002060"/>
                </a:solidFill>
              </a:rPr>
              <a:t>puțin</a:t>
            </a:r>
            <a:r>
              <a:rPr lang="en-US" dirty="0">
                <a:solidFill>
                  <a:srgbClr val="002060"/>
                </a:solidFill>
              </a:rPr>
              <a:t> 5 </a:t>
            </a:r>
            <a:r>
              <a:rPr lang="en-US" dirty="0" err="1">
                <a:solidFill>
                  <a:srgbClr val="002060"/>
                </a:solidFill>
              </a:rPr>
              <a:t>ani</a:t>
            </a:r>
            <a:r>
              <a:rPr lang="en-US" dirty="0">
                <a:solidFill>
                  <a:srgbClr val="002060"/>
                </a:solidFill>
              </a:rPr>
              <a:t>; c) nu a </a:t>
            </a:r>
            <a:r>
              <a:rPr lang="en-US" dirty="0" err="1">
                <a:solidFill>
                  <a:srgbClr val="002060"/>
                </a:solidFill>
              </a:rPr>
              <a:t>fost</a:t>
            </a:r>
            <a:r>
              <a:rPr lang="en-US" dirty="0">
                <a:solidFill>
                  <a:srgbClr val="002060"/>
                </a:solidFill>
              </a:rPr>
              <a:t> </a:t>
            </a:r>
            <a:r>
              <a:rPr lang="en-US" dirty="0" err="1">
                <a:solidFill>
                  <a:srgbClr val="002060"/>
                </a:solidFill>
              </a:rPr>
              <a:t>condamnat</a:t>
            </a:r>
            <a:r>
              <a:rPr lang="en-US" dirty="0">
                <a:solidFill>
                  <a:srgbClr val="002060"/>
                </a:solidFill>
              </a:rPr>
              <a:t>, </a:t>
            </a:r>
            <a:r>
              <a:rPr lang="en-US" dirty="0" err="1">
                <a:solidFill>
                  <a:srgbClr val="002060"/>
                </a:solidFill>
              </a:rPr>
              <a:t>pentru</a:t>
            </a:r>
            <a:r>
              <a:rPr lang="en-US" dirty="0">
                <a:solidFill>
                  <a:srgbClr val="002060"/>
                </a:solidFill>
              </a:rPr>
              <a:t> </a:t>
            </a:r>
            <a:r>
              <a:rPr lang="en-US" dirty="0" err="1">
                <a:solidFill>
                  <a:srgbClr val="002060"/>
                </a:solidFill>
              </a:rPr>
              <a:t>fapte</a:t>
            </a:r>
            <a:r>
              <a:rPr lang="en-US" dirty="0">
                <a:solidFill>
                  <a:srgbClr val="002060"/>
                </a:solidFill>
              </a:rPr>
              <a:t> </a:t>
            </a:r>
            <a:r>
              <a:rPr lang="en-US" dirty="0" err="1">
                <a:solidFill>
                  <a:srgbClr val="002060"/>
                </a:solidFill>
              </a:rPr>
              <a:t>incompatibile</a:t>
            </a:r>
            <a:r>
              <a:rPr lang="en-US" dirty="0">
                <a:solidFill>
                  <a:srgbClr val="002060"/>
                </a:solidFill>
              </a:rPr>
              <a:t> cu </a:t>
            </a:r>
            <a:r>
              <a:rPr lang="en-US" dirty="0" err="1">
                <a:solidFill>
                  <a:srgbClr val="002060"/>
                </a:solidFill>
              </a:rPr>
              <a:t>funcția</a:t>
            </a:r>
            <a:r>
              <a:rPr lang="en-US" dirty="0">
                <a:solidFill>
                  <a:srgbClr val="002060"/>
                </a:solidFill>
              </a:rPr>
              <a:t> </a:t>
            </a:r>
            <a:r>
              <a:rPr lang="en-US" dirty="0" err="1">
                <a:solidFill>
                  <a:srgbClr val="002060"/>
                </a:solidFill>
              </a:rPr>
              <a:t>didactică</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conformitate</a:t>
            </a:r>
            <a:r>
              <a:rPr lang="en-US" dirty="0">
                <a:solidFill>
                  <a:srgbClr val="002060"/>
                </a:solidFill>
              </a:rPr>
              <a:t> cu </a:t>
            </a:r>
            <a:r>
              <a:rPr lang="en-US" dirty="0" err="1">
                <a:solidFill>
                  <a:srgbClr val="002060"/>
                </a:solidFill>
              </a:rPr>
              <a:t>prevederile</a:t>
            </a:r>
            <a:r>
              <a:rPr lang="en-US" dirty="0">
                <a:solidFill>
                  <a:srgbClr val="002060"/>
                </a:solidFill>
              </a:rPr>
              <a:t> art. 168 </a:t>
            </a:r>
            <a:r>
              <a:rPr lang="en-US" dirty="0" err="1">
                <a:solidFill>
                  <a:srgbClr val="002060"/>
                </a:solidFill>
              </a:rPr>
              <a:t>alin</a:t>
            </a:r>
            <a:r>
              <a:rPr lang="en-US" dirty="0">
                <a:solidFill>
                  <a:srgbClr val="002060"/>
                </a:solidFill>
              </a:rPr>
              <a:t>. (7); </a:t>
            </a:r>
          </a:p>
          <a:p>
            <a:pPr algn="just"/>
            <a:r>
              <a:rPr lang="en-US" dirty="0">
                <a:solidFill>
                  <a:srgbClr val="002060"/>
                </a:solidFill>
              </a:rPr>
              <a:t>d) a </a:t>
            </a:r>
            <a:r>
              <a:rPr lang="en-US" dirty="0" err="1">
                <a:solidFill>
                  <a:srgbClr val="002060"/>
                </a:solidFill>
              </a:rPr>
              <a:t>obținut</a:t>
            </a:r>
            <a:r>
              <a:rPr lang="en-US" dirty="0">
                <a:solidFill>
                  <a:srgbClr val="002060"/>
                </a:solidFill>
              </a:rPr>
              <a:t> </a:t>
            </a:r>
            <a:r>
              <a:rPr lang="en-US" dirty="0" err="1">
                <a:solidFill>
                  <a:srgbClr val="002060"/>
                </a:solidFill>
              </a:rPr>
              <a:t>avizul</a:t>
            </a:r>
            <a:r>
              <a:rPr lang="en-US" dirty="0">
                <a:solidFill>
                  <a:srgbClr val="002060"/>
                </a:solidFill>
              </a:rPr>
              <a:t> </a:t>
            </a:r>
            <a:r>
              <a:rPr lang="en-US" dirty="0" err="1">
                <a:solidFill>
                  <a:srgbClr val="002060"/>
                </a:solidFill>
              </a:rPr>
              <a:t>cultului</a:t>
            </a:r>
            <a:r>
              <a:rPr lang="en-US" dirty="0">
                <a:solidFill>
                  <a:srgbClr val="002060"/>
                </a:solidFill>
              </a:rPr>
              <a:t>, </a:t>
            </a:r>
            <a:r>
              <a:rPr lang="en-US" dirty="0" err="1">
                <a:solidFill>
                  <a:srgbClr val="002060"/>
                </a:solidFill>
              </a:rPr>
              <a:t>în</a:t>
            </a:r>
            <a:r>
              <a:rPr lang="en-US" dirty="0">
                <a:solidFill>
                  <a:srgbClr val="002060"/>
                </a:solidFill>
              </a:rPr>
              <a:t> </a:t>
            </a:r>
            <a:r>
              <a:rPr lang="en-US" dirty="0" err="1">
                <a:solidFill>
                  <a:srgbClr val="002060"/>
                </a:solidFill>
              </a:rPr>
              <a:t>cazul</a:t>
            </a:r>
            <a:r>
              <a:rPr lang="en-US" dirty="0">
                <a:solidFill>
                  <a:srgbClr val="002060"/>
                </a:solidFill>
              </a:rPr>
              <a:t> </a:t>
            </a:r>
            <a:r>
              <a:rPr lang="en-US" dirty="0" err="1">
                <a:solidFill>
                  <a:srgbClr val="002060"/>
                </a:solidFill>
              </a:rPr>
              <a:t>învățământului</a:t>
            </a:r>
            <a:r>
              <a:rPr lang="en-US" dirty="0">
                <a:solidFill>
                  <a:srgbClr val="002060"/>
                </a:solidFill>
              </a:rPr>
              <a:t> </a:t>
            </a:r>
            <a:r>
              <a:rPr lang="en-US" dirty="0" err="1">
                <a:solidFill>
                  <a:srgbClr val="002060"/>
                </a:solidFill>
              </a:rPr>
              <a:t>vocațional</a:t>
            </a:r>
            <a:r>
              <a:rPr lang="en-US" dirty="0">
                <a:solidFill>
                  <a:srgbClr val="002060"/>
                </a:solidFill>
              </a:rPr>
              <a:t> </a:t>
            </a:r>
            <a:r>
              <a:rPr lang="en-US" dirty="0" err="1">
                <a:solidFill>
                  <a:srgbClr val="002060"/>
                </a:solidFill>
              </a:rPr>
              <a:t>teologic</a:t>
            </a:r>
            <a:r>
              <a:rPr lang="en-US" dirty="0">
                <a:solidFill>
                  <a:srgbClr val="002060"/>
                </a:solidFill>
              </a:rPr>
              <a:t>.</a:t>
            </a:r>
          </a:p>
        </p:txBody>
      </p:sp>
    </p:spTree>
    <p:extLst>
      <p:ext uri="{BB962C8B-B14F-4D97-AF65-F5344CB8AC3E}">
        <p14:creationId xmlns:p14="http://schemas.microsoft.com/office/powerpoint/2010/main" val="3093055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917" y="769540"/>
            <a:ext cx="10353762" cy="5489592"/>
          </a:xfrm>
        </p:spPr>
        <p:txBody>
          <a:bodyPr>
            <a:normAutofit/>
          </a:bodyPr>
          <a:lstStyle/>
          <a:p>
            <a:pPr marL="0" indent="0">
              <a:buNone/>
            </a:pPr>
            <a:r>
              <a:rPr lang="en-US" sz="3600" b="1" dirty="0">
                <a:solidFill>
                  <a:srgbClr val="00B0F0"/>
                </a:solidFill>
              </a:rPr>
              <a:t>ORDIN </a:t>
            </a:r>
            <a:r>
              <a:rPr lang="en-US" sz="3600" b="1" dirty="0" err="1">
                <a:solidFill>
                  <a:srgbClr val="00B0F0"/>
                </a:solidFill>
              </a:rPr>
              <a:t>nr</a:t>
            </a:r>
            <a:r>
              <a:rPr lang="en-US" sz="3600" b="1" dirty="0">
                <a:solidFill>
                  <a:srgbClr val="00B0F0"/>
                </a:solidFill>
              </a:rPr>
              <a:t>. 3.218 din 16 </a:t>
            </a:r>
            <a:r>
              <a:rPr lang="en-US" sz="3600" b="1" dirty="0" err="1">
                <a:solidFill>
                  <a:srgbClr val="00B0F0"/>
                </a:solidFill>
              </a:rPr>
              <a:t>februarie</a:t>
            </a:r>
            <a:r>
              <a:rPr lang="en-US" sz="3600" b="1" dirty="0">
                <a:solidFill>
                  <a:srgbClr val="00B0F0"/>
                </a:solidFill>
              </a:rPr>
              <a:t> 2018</a:t>
            </a:r>
            <a:r>
              <a:rPr lang="ro-RO" sz="3600" b="1" dirty="0">
                <a:solidFill>
                  <a:srgbClr val="00B0F0"/>
                </a:solidFill>
              </a:rPr>
              <a:t> </a:t>
            </a:r>
          </a:p>
          <a:p>
            <a:pPr marL="0" indent="0" algn="just">
              <a:buNone/>
            </a:pPr>
            <a:r>
              <a:rPr lang="en-US" sz="2400" dirty="0" err="1"/>
              <a:t>pentru</a:t>
            </a:r>
            <a:r>
              <a:rPr lang="en-US" sz="2400" dirty="0"/>
              <a:t> </a:t>
            </a:r>
            <a:r>
              <a:rPr lang="en-US" sz="2400" dirty="0" err="1"/>
              <a:t>modificarea</a:t>
            </a:r>
            <a:r>
              <a:rPr lang="en-US" sz="2400" dirty="0"/>
              <a:t> </a:t>
            </a:r>
            <a:r>
              <a:rPr lang="en-US" sz="2400" dirty="0" err="1"/>
              <a:t>Metodologiei</a:t>
            </a:r>
            <a:r>
              <a:rPr lang="en-US" sz="2400" dirty="0"/>
              <a:t> de </a:t>
            </a:r>
            <a:r>
              <a:rPr lang="en-US" sz="2400" dirty="0" err="1"/>
              <a:t>organizare</a:t>
            </a:r>
            <a:r>
              <a:rPr lang="en-US" sz="2400" dirty="0"/>
              <a:t> a </a:t>
            </a:r>
            <a:r>
              <a:rPr lang="en-US" sz="2400" dirty="0" err="1"/>
              <a:t>predării</a:t>
            </a:r>
            <a:r>
              <a:rPr lang="en-US" sz="2400" dirty="0"/>
              <a:t> </a:t>
            </a:r>
            <a:r>
              <a:rPr lang="en-US" sz="2400" dirty="0" err="1"/>
              <a:t>disciplinei</a:t>
            </a:r>
            <a:r>
              <a:rPr lang="ro-RO" sz="2400" dirty="0"/>
              <a:t> </a:t>
            </a:r>
            <a:r>
              <a:rPr lang="en-US" sz="2400" dirty="0" err="1"/>
              <a:t>Religie</a:t>
            </a:r>
            <a:r>
              <a:rPr lang="en-US" sz="2400" dirty="0"/>
              <a:t> </a:t>
            </a:r>
            <a:r>
              <a:rPr lang="en-US" sz="2400" dirty="0" err="1"/>
              <a:t>în</a:t>
            </a:r>
            <a:r>
              <a:rPr lang="en-US" sz="2400" dirty="0"/>
              <a:t> </a:t>
            </a:r>
            <a:r>
              <a:rPr lang="en-US" sz="2400" dirty="0" err="1"/>
              <a:t>învăţământul</a:t>
            </a:r>
            <a:r>
              <a:rPr lang="en-US" sz="2400" dirty="0"/>
              <a:t> </a:t>
            </a:r>
            <a:r>
              <a:rPr lang="en-US" sz="2400" dirty="0" err="1"/>
              <a:t>preuniversitar</a:t>
            </a:r>
            <a:r>
              <a:rPr lang="en-US" sz="2400" dirty="0"/>
              <a:t>, </a:t>
            </a:r>
            <a:r>
              <a:rPr lang="en-US" sz="2400" dirty="0" err="1"/>
              <a:t>aprobată</a:t>
            </a:r>
            <a:r>
              <a:rPr lang="en-US" sz="2400" dirty="0"/>
              <a:t> </a:t>
            </a:r>
            <a:r>
              <a:rPr lang="en-US" sz="2400" dirty="0" err="1"/>
              <a:t>prin</a:t>
            </a:r>
            <a:r>
              <a:rPr lang="en-US" sz="2400" dirty="0"/>
              <a:t> </a:t>
            </a:r>
            <a:r>
              <a:rPr lang="en-US" sz="2400" dirty="0" err="1"/>
              <a:t>Ordinul</a:t>
            </a:r>
            <a:r>
              <a:rPr lang="ro-RO" sz="2400" dirty="0"/>
              <a:t> </a:t>
            </a:r>
            <a:r>
              <a:rPr lang="en-US" sz="2400" dirty="0" err="1"/>
              <a:t>ministrului</a:t>
            </a:r>
            <a:r>
              <a:rPr lang="en-US" sz="2400" dirty="0"/>
              <a:t> </a:t>
            </a:r>
            <a:r>
              <a:rPr lang="en-US" sz="2400" dirty="0" err="1"/>
              <a:t>educaţiei</a:t>
            </a:r>
            <a:r>
              <a:rPr lang="en-US" sz="2400" dirty="0"/>
              <a:t> </a:t>
            </a:r>
            <a:r>
              <a:rPr lang="en-US" sz="2400" dirty="0" err="1"/>
              <a:t>şi</a:t>
            </a:r>
            <a:r>
              <a:rPr lang="en-US" sz="2400" dirty="0"/>
              <a:t> </a:t>
            </a:r>
            <a:r>
              <a:rPr lang="en-US" sz="2400" dirty="0" err="1"/>
              <a:t>cercetării</a:t>
            </a:r>
            <a:r>
              <a:rPr lang="en-US" sz="2400" dirty="0"/>
              <a:t> </a:t>
            </a:r>
            <a:r>
              <a:rPr lang="en-US" sz="2400" dirty="0" err="1"/>
              <a:t>ştiinţifice</a:t>
            </a:r>
            <a:r>
              <a:rPr lang="en-US" sz="2400" dirty="0"/>
              <a:t> </a:t>
            </a:r>
            <a:r>
              <a:rPr lang="en-US" sz="2400" dirty="0" err="1"/>
              <a:t>nr</a:t>
            </a:r>
            <a:r>
              <a:rPr lang="en-US" sz="2400" dirty="0"/>
              <a:t>. 5.232/2015</a:t>
            </a:r>
            <a:endParaRPr lang="ro-RO" sz="2400" dirty="0"/>
          </a:p>
          <a:p>
            <a:pPr marL="0" indent="0">
              <a:buNone/>
            </a:pPr>
            <a:endParaRPr lang="ro-RO" sz="2400" dirty="0"/>
          </a:p>
          <a:p>
            <a:pPr marL="0" indent="0" algn="just">
              <a:buNone/>
            </a:pPr>
            <a:r>
              <a:rPr lang="en-US" sz="2400" dirty="0"/>
              <a:t> La </a:t>
            </a:r>
            <a:r>
              <a:rPr lang="en-US" sz="2400" dirty="0" err="1"/>
              <a:t>articolul</a:t>
            </a:r>
            <a:r>
              <a:rPr lang="en-US" sz="2400" dirty="0"/>
              <a:t> 3, </a:t>
            </a:r>
            <a:r>
              <a:rPr lang="en-US" sz="2400" dirty="0" err="1"/>
              <a:t>alineatul</a:t>
            </a:r>
            <a:r>
              <a:rPr lang="en-US" sz="2400" dirty="0"/>
              <a:t> (5) </a:t>
            </a:r>
            <a:r>
              <a:rPr lang="en-US" sz="2400" dirty="0" err="1"/>
              <a:t>va</a:t>
            </a:r>
            <a:r>
              <a:rPr lang="en-US" sz="2400" dirty="0"/>
              <a:t> </a:t>
            </a:r>
            <a:r>
              <a:rPr lang="en-US" sz="2400" dirty="0" err="1"/>
              <a:t>avea</a:t>
            </a:r>
            <a:r>
              <a:rPr lang="en-US" sz="2400" dirty="0"/>
              <a:t> </a:t>
            </a:r>
            <a:r>
              <a:rPr lang="en-US" sz="2400" dirty="0" err="1"/>
              <a:t>următorul</a:t>
            </a:r>
            <a:r>
              <a:rPr lang="en-US" sz="2400" dirty="0"/>
              <a:t> </a:t>
            </a:r>
            <a:r>
              <a:rPr lang="en-US" sz="2400" dirty="0" err="1"/>
              <a:t>cuprins</a:t>
            </a:r>
            <a:r>
              <a:rPr lang="en-US" sz="2400" dirty="0"/>
              <a:t>:</a:t>
            </a:r>
          </a:p>
          <a:p>
            <a:pPr marL="0" indent="0" algn="just">
              <a:buNone/>
            </a:pPr>
            <a:r>
              <a:rPr lang="en-US" sz="2400" dirty="0"/>
              <a:t> "(5) </a:t>
            </a:r>
            <a:r>
              <a:rPr lang="en-US" sz="2400" dirty="0" err="1"/>
              <a:t>Cererea</a:t>
            </a:r>
            <a:r>
              <a:rPr lang="en-US" sz="2400" dirty="0"/>
              <a:t> </a:t>
            </a:r>
            <a:r>
              <a:rPr lang="en-US" sz="2400" dirty="0" err="1"/>
              <a:t>depusă</a:t>
            </a:r>
            <a:r>
              <a:rPr lang="en-US" sz="2400" dirty="0"/>
              <a:t> conform </a:t>
            </a:r>
            <a:r>
              <a:rPr lang="en-US" sz="2400" dirty="0" err="1"/>
              <a:t>alin</a:t>
            </a:r>
            <a:r>
              <a:rPr lang="en-US" sz="2400" dirty="0"/>
              <a:t>. (1) </a:t>
            </a:r>
            <a:r>
              <a:rPr lang="en-US" sz="2400" dirty="0" err="1"/>
              <a:t>este</a:t>
            </a:r>
            <a:r>
              <a:rPr lang="en-US" sz="2400" dirty="0"/>
              <a:t> </a:t>
            </a:r>
            <a:r>
              <a:rPr lang="en-US" sz="2400" dirty="0" err="1"/>
              <a:t>valabilă</a:t>
            </a:r>
            <a:r>
              <a:rPr lang="en-US" sz="2400" dirty="0"/>
              <a:t> </a:t>
            </a:r>
            <a:r>
              <a:rPr lang="en-US" sz="2400" dirty="0" err="1"/>
              <a:t>pe</a:t>
            </a:r>
            <a:r>
              <a:rPr lang="en-US" sz="2400" dirty="0"/>
              <a:t> </a:t>
            </a:r>
            <a:r>
              <a:rPr lang="en-US" sz="2400" dirty="0" err="1"/>
              <a:t>toată</a:t>
            </a:r>
            <a:r>
              <a:rPr lang="ro-RO" sz="2400" dirty="0"/>
              <a:t> </a:t>
            </a:r>
            <a:r>
              <a:rPr lang="en-US" sz="2400" dirty="0" err="1"/>
              <a:t>perioada</a:t>
            </a:r>
            <a:r>
              <a:rPr lang="en-US" sz="2400" dirty="0"/>
              <a:t> de </a:t>
            </a:r>
            <a:r>
              <a:rPr lang="en-US" sz="2400" dirty="0" err="1"/>
              <a:t>şcolarizare</a:t>
            </a:r>
            <a:r>
              <a:rPr lang="en-US" sz="2400" dirty="0"/>
              <a:t> </a:t>
            </a:r>
            <a:r>
              <a:rPr lang="en-US" sz="2400" dirty="0" err="1"/>
              <a:t>în</a:t>
            </a:r>
            <a:r>
              <a:rPr lang="en-US" sz="2400" dirty="0"/>
              <a:t> </a:t>
            </a:r>
            <a:r>
              <a:rPr lang="en-US" sz="2400" dirty="0" err="1"/>
              <a:t>învăţământul</a:t>
            </a:r>
            <a:r>
              <a:rPr lang="en-US" sz="2400" dirty="0"/>
              <a:t> </a:t>
            </a:r>
            <a:r>
              <a:rPr lang="en-US" sz="2400" dirty="0" err="1"/>
              <a:t>preuniversitar</a:t>
            </a:r>
            <a:r>
              <a:rPr lang="en-US" sz="2400" dirty="0"/>
              <a:t> </a:t>
            </a:r>
            <a:r>
              <a:rPr lang="en-US" sz="2400" dirty="0" err="1"/>
              <a:t>sau</a:t>
            </a:r>
            <a:r>
              <a:rPr lang="en-US" sz="2400" dirty="0"/>
              <a:t> </a:t>
            </a:r>
            <a:r>
              <a:rPr lang="en-US" sz="2400" dirty="0" err="1"/>
              <a:t>până</a:t>
            </a:r>
            <a:r>
              <a:rPr lang="en-US" sz="2400" dirty="0"/>
              <a:t> la</a:t>
            </a:r>
            <a:r>
              <a:rPr lang="ro-RO" sz="2400" dirty="0"/>
              <a:t> </a:t>
            </a:r>
            <a:r>
              <a:rPr lang="en-US" sz="2400" dirty="0" err="1"/>
              <a:t>schimbarea</a:t>
            </a:r>
            <a:r>
              <a:rPr lang="en-US" sz="2400" dirty="0"/>
              <a:t> </a:t>
            </a:r>
            <a:r>
              <a:rPr lang="en-US" sz="2400" dirty="0" err="1"/>
              <a:t>opţiunii</a:t>
            </a:r>
            <a:r>
              <a:rPr lang="ro-RO" sz="2400" dirty="0"/>
              <a:t>…</a:t>
            </a:r>
            <a:r>
              <a:rPr lang="en-US" sz="2400" dirty="0"/>
              <a:t>"</a:t>
            </a:r>
          </a:p>
          <a:p>
            <a:pPr marL="0" indent="0">
              <a:buNone/>
            </a:pPr>
            <a:endParaRPr lang="en-US" sz="2400" dirty="0"/>
          </a:p>
        </p:txBody>
      </p:sp>
    </p:spTree>
    <p:extLst>
      <p:ext uri="{BB962C8B-B14F-4D97-AF65-F5344CB8AC3E}">
        <p14:creationId xmlns:p14="http://schemas.microsoft.com/office/powerpoint/2010/main" val="3643275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Structura anului școlar 202</a:t>
            </a:r>
            <a:r>
              <a:rPr lang="en-US" dirty="0"/>
              <a:t>3</a:t>
            </a:r>
            <a:r>
              <a:rPr lang="ro-RO" dirty="0"/>
              <a:t> - 202</a:t>
            </a:r>
            <a:r>
              <a:rPr lang="en-US" dirty="0"/>
              <a:t>4</a:t>
            </a:r>
            <a:endParaRPr lang="ro-RO" dirty="0"/>
          </a:p>
        </p:txBody>
      </p:sp>
      <p:sp>
        <p:nvSpPr>
          <p:cNvPr id="3" name="Content Placeholder 2"/>
          <p:cNvSpPr>
            <a:spLocks noGrp="1"/>
          </p:cNvSpPr>
          <p:nvPr>
            <p:ph idx="1"/>
          </p:nvPr>
        </p:nvSpPr>
        <p:spPr/>
        <p:txBody>
          <a:bodyPr>
            <a:normAutofit/>
          </a:bodyPr>
          <a:lstStyle/>
          <a:p>
            <a:pPr marL="0" indent="0" algn="ctr">
              <a:buNone/>
            </a:pPr>
            <a:endParaRPr lang="ro-RO" sz="2400" dirty="0"/>
          </a:p>
          <a:p>
            <a:pPr algn="ctr"/>
            <a:r>
              <a:rPr lang="ro-RO" sz="2400" dirty="0"/>
              <a:t>Ordinul ME </a:t>
            </a:r>
            <a:r>
              <a:rPr lang="nn-NO" sz="2400" dirty="0"/>
              <a:t>Nr. 3.800</a:t>
            </a:r>
            <a:r>
              <a:rPr lang="ro-RO" sz="2400" dirty="0"/>
              <a:t> </a:t>
            </a:r>
            <a:r>
              <a:rPr lang="en-US" sz="2400" dirty="0"/>
              <a:t>din </a:t>
            </a:r>
            <a:r>
              <a:rPr lang="nn-NO" sz="2400" dirty="0"/>
              <a:t>9 martie 2023 </a:t>
            </a:r>
            <a:r>
              <a:rPr lang="ro-RO" sz="2400" dirty="0"/>
              <a:t>privind structura anului școlar 202</a:t>
            </a:r>
            <a:r>
              <a:rPr lang="en-US" sz="2400" dirty="0"/>
              <a:t>3</a:t>
            </a:r>
            <a:r>
              <a:rPr lang="ro-RO" sz="2400" dirty="0"/>
              <a:t> -202</a:t>
            </a:r>
            <a:r>
              <a:rPr lang="en-US" sz="2400" dirty="0"/>
              <a:t>4</a:t>
            </a:r>
            <a:endParaRPr lang="ro-RO" sz="2400" dirty="0"/>
          </a:p>
          <a:p>
            <a:pPr marL="0" indent="0" algn="ctr">
              <a:buNone/>
            </a:pPr>
            <a:r>
              <a:rPr lang="ro-RO" sz="2400" dirty="0"/>
              <a:t>Poate fi accesat la adresa:</a:t>
            </a:r>
          </a:p>
          <a:p>
            <a:r>
              <a:rPr lang="ro-RO" sz="2400" dirty="0">
                <a:solidFill>
                  <a:srgbClr val="0070C0"/>
                </a:solidFill>
                <a:hlinkClick r:id="rId2">
                  <a:extLst>
                    <a:ext uri="{A12FA001-AC4F-418D-AE19-62706E023703}">
                      <ahyp:hlinkClr xmlns:ahyp="http://schemas.microsoft.com/office/drawing/2018/hyperlinkcolor" val="tx"/>
                    </a:ext>
                  </a:extLst>
                </a:hlinkClick>
              </a:rPr>
              <a:t>https://www.edu.ro/sites/default/files/_fi%C8%99iere/Legislatie/2023/OM_3800_2023_structura_an_scolar_2023_2024.pdf</a:t>
            </a:r>
            <a:r>
              <a:rPr lang="en-US" sz="2400" dirty="0">
                <a:solidFill>
                  <a:srgbClr val="0070C0"/>
                </a:solidFill>
              </a:rPr>
              <a:t> </a:t>
            </a:r>
            <a:endParaRPr lang="ro-RO" sz="2800" dirty="0">
              <a:solidFill>
                <a:srgbClr val="0070C0"/>
              </a:solidFill>
            </a:endParaRPr>
          </a:p>
          <a:p>
            <a:pPr algn="ctr"/>
            <a:endParaRPr lang="ro-RO" sz="2400" dirty="0"/>
          </a:p>
          <a:p>
            <a:pPr marL="0" indent="0">
              <a:buNone/>
            </a:pPr>
            <a:endParaRPr lang="en-US" sz="2400" dirty="0"/>
          </a:p>
          <a:p>
            <a:pPr marL="0" indent="0">
              <a:buNone/>
            </a:pPr>
            <a:endParaRPr lang="ro-RO" dirty="0"/>
          </a:p>
        </p:txBody>
      </p:sp>
    </p:spTree>
    <p:extLst>
      <p:ext uri="{BB962C8B-B14F-4D97-AF65-F5344CB8AC3E}">
        <p14:creationId xmlns:p14="http://schemas.microsoft.com/office/powerpoint/2010/main" val="1534878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1703</TotalTime>
  <Words>2514</Words>
  <Application>Microsoft Office PowerPoint</Application>
  <PresentationFormat>Widescreen</PresentationFormat>
  <Paragraphs>194</Paragraphs>
  <Slides>29</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Arial</vt:lpstr>
      <vt:lpstr>Coming Soon</vt:lpstr>
      <vt:lpstr>DejaVu Serif Bold</vt:lpstr>
      <vt:lpstr>DejaVu Serif Bold Italics</vt:lpstr>
      <vt:lpstr>Open Sans SemiCondensed</vt:lpstr>
      <vt:lpstr>Open Sans SemiCondensed Bold</vt:lpstr>
      <vt:lpstr>Open Sans SemiCondensed Bold Italics</vt:lpstr>
      <vt:lpstr>Open Sans SemiCondensed Italics</vt:lpstr>
      <vt:lpstr>Open Sans SemiCondensed Light</vt:lpstr>
      <vt:lpstr>Pirou</vt:lpstr>
      <vt:lpstr>Times New Roman</vt:lpstr>
      <vt:lpstr>Times New Roman Bold</vt:lpstr>
      <vt:lpstr>Trebuchet MS</vt:lpstr>
      <vt:lpstr>Wingdings</vt:lpstr>
      <vt:lpstr>Wingdings 3</vt:lpstr>
      <vt:lpstr>Facet</vt:lpstr>
      <vt:lpstr>INSPECTORATUL ȘCOLAR JUDEȚEAN MARAMURES</vt:lpstr>
      <vt:lpstr>Legea învăţământului preuniversitar nr. 198/2023 - LIP </vt:lpstr>
      <vt:lpstr>PowerPoint Presentation</vt:lpstr>
      <vt:lpstr>PowerPoint Presentation</vt:lpstr>
      <vt:lpstr>PowerPoint Presentation</vt:lpstr>
      <vt:lpstr>PowerPoint Presentation</vt:lpstr>
      <vt:lpstr>PowerPoint Presentation</vt:lpstr>
      <vt:lpstr>PowerPoint Presentation</vt:lpstr>
      <vt:lpstr>Structura anului școlar 2023 - 2024</vt:lpstr>
      <vt:lpstr>      </vt:lpstr>
      <vt:lpstr>PROGRAME ȘCOLARE, PLANURI CADRU, AUXILIARE DIDACTICE</vt:lpstr>
      <vt:lpstr>PowerPoint Presentation</vt:lpstr>
      <vt:lpstr>Repere metodologice 2023  https://www.edu.ro/repere_metodologice_2023_2024  https://www.rocnee.eu/index.php/dcee-oriz/curriculum-oriz/repere-metodologice/arhiva-repere-metodologice   https://rocnee.eu/index.php/curriculum/reperemetodologice2022  https://rocnee.eu/images/rocnee/fisiere/curriculum/repere%20metodologice%2022-23/REPERE_METODOLOGICE_RELIGIE_CULTE_2022_2023_1.pdf  https://www.edu.ro/repere_metodologice_aplicare_curriculum_clasa_IX_an_scolar_2021_2022  https://isj.vs.edu.ro/download/Repere-metodologice_Religie-1-216-Final-BT_3-septembrie-2020.pdf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Mijloace de învățământ - https://www.edu.ro/auxiliare-didactice  Manuale si auxiliare didactice - https://rocnee.eu/index.php/manuale-scolare - https://rocnee.eu/index.php/auxiliare-didactice  Olimpiade si concursuri - https://www.edu.ro/olimpiade-si-concursuri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CNPEE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W10</cp:lastModifiedBy>
  <cp:revision>144</cp:revision>
  <dcterms:created xsi:type="dcterms:W3CDTF">2019-09-20T16:09:25Z</dcterms:created>
  <dcterms:modified xsi:type="dcterms:W3CDTF">2023-09-27T13:06:00Z</dcterms:modified>
</cp:coreProperties>
</file>