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3"/>
    <p:sldMasterId id="2147483672" r:id="rId4"/>
  </p:sldMasterIdLst>
  <p:notesMasterIdLst>
    <p:notesMasterId r:id="rId7"/>
  </p:notesMasterIdLst>
  <p:sldIdLst>
    <p:sldId id="355" r:id="rId5"/>
    <p:sldId id="257" r:id="rId6"/>
    <p:sldId id="394" r:id="rId8"/>
    <p:sldId id="422" r:id="rId9"/>
    <p:sldId id="297" r:id="rId10"/>
    <p:sldId id="321" r:id="rId11"/>
    <p:sldId id="363" r:id="rId12"/>
    <p:sldId id="364" r:id="rId13"/>
    <p:sldId id="365" r:id="rId14"/>
    <p:sldId id="323" r:id="rId15"/>
    <p:sldId id="360" r:id="rId16"/>
    <p:sldId id="373" r:id="rId17"/>
    <p:sldId id="367" r:id="rId18"/>
    <p:sldId id="374" r:id="rId19"/>
    <p:sldId id="314" r:id="rId20"/>
    <p:sldId id="369" r:id="rId21"/>
    <p:sldId id="450" r:id="rId22"/>
    <p:sldId id="372" r:id="rId23"/>
    <p:sldId id="370" r:id="rId24"/>
    <p:sldId id="375" r:id="rId25"/>
    <p:sldId id="376" r:id="rId26"/>
    <p:sldId id="383" r:id="rId27"/>
    <p:sldId id="293" r:id="rId28"/>
    <p:sldId id="325" r:id="rId29"/>
    <p:sldId id="382" r:id="rId30"/>
    <p:sldId id="332" r:id="rId31"/>
    <p:sldId id="333" r:id="rId32"/>
    <p:sldId id="334" r:id="rId33"/>
    <p:sldId id="378" r:id="rId34"/>
    <p:sldId id="380" r:id="rId35"/>
    <p:sldId id="379" r:id="rId36"/>
    <p:sldId id="278" r:id="rId37"/>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9pPr>
  </p:defaultTextStyle>
  <p:extLst>
    <p:ext uri="{EFAFB233-063F-42B5-8137-9DF3F51BA10A}">
      <p15:sldGuideLst xmlns:p15="http://schemas.microsoft.com/office/powerpoint/2012/main">
        <p15:guide id="1" orient="horz" pos="2131" userDrawn="1">
          <p15:clr>
            <a:srgbClr val="A4A3A4"/>
          </p15:clr>
        </p15:guide>
        <p15:guide id="2" pos="2909"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000000"/>
    <a:srgbClr val="FFFF99"/>
    <a:srgbClr val="99FFCC"/>
    <a:srgbClr val="FFFF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776"/>
    <p:restoredTop sz="72713"/>
  </p:normalViewPr>
  <p:slideViewPr>
    <p:cSldViewPr showGuides="1">
      <p:cViewPr varScale="1">
        <p:scale>
          <a:sx n="53" d="100"/>
          <a:sy n="53" d="100"/>
        </p:scale>
        <p:origin x="1884" y="72"/>
      </p:cViewPr>
      <p:guideLst>
        <p:guide orient="horz" pos="2131"/>
        <p:guide pos="2909"/>
      </p:guideLst>
    </p:cSldViewPr>
  </p:slideViewPr>
  <p:notesTextViewPr>
    <p:cViewPr>
      <p:scale>
        <a:sx n="75" d="100"/>
        <a:sy n="75" d="100"/>
      </p:scale>
      <p:origin x="0" y="0"/>
    </p:cViewPr>
  </p:notesText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4.xml"/><Relationship Id="rId8" Type="http://schemas.openxmlformats.org/officeDocument/2006/relationships/slide" Target="slides/slide3.xml"/><Relationship Id="rId7" Type="http://schemas.openxmlformats.org/officeDocument/2006/relationships/notesMaster" Target="notesMasters/notesMaster1.xml"/><Relationship Id="rId6" Type="http://schemas.openxmlformats.org/officeDocument/2006/relationships/slide" Target="slides/slide2.xml"/><Relationship Id="rId5" Type="http://schemas.openxmlformats.org/officeDocument/2006/relationships/slide" Target="slides/slide1.xml"/><Relationship Id="rId40" Type="http://schemas.openxmlformats.org/officeDocument/2006/relationships/tableStyles" Target="tableStyles.xml"/><Relationship Id="rId4" Type="http://schemas.openxmlformats.org/officeDocument/2006/relationships/slideMaster" Target="slideMasters/slideMaster3.xml"/><Relationship Id="rId39" Type="http://schemas.openxmlformats.org/officeDocument/2006/relationships/viewProps" Target="viewProps.xml"/><Relationship Id="rId38" Type="http://schemas.openxmlformats.org/officeDocument/2006/relationships/presProps" Target="presProps.xml"/><Relationship Id="rId37" Type="http://schemas.openxmlformats.org/officeDocument/2006/relationships/slide" Target="slides/slide32.xml"/><Relationship Id="rId36" Type="http://schemas.openxmlformats.org/officeDocument/2006/relationships/slide" Target="slides/slide31.xml"/><Relationship Id="rId35" Type="http://schemas.openxmlformats.org/officeDocument/2006/relationships/slide" Target="slides/slide30.xml"/><Relationship Id="rId34" Type="http://schemas.openxmlformats.org/officeDocument/2006/relationships/slide" Target="slides/slide29.xml"/><Relationship Id="rId33" Type="http://schemas.openxmlformats.org/officeDocument/2006/relationships/slide" Target="slides/slide28.xml"/><Relationship Id="rId32" Type="http://schemas.openxmlformats.org/officeDocument/2006/relationships/slide" Target="slides/slide27.xml"/><Relationship Id="rId31" Type="http://schemas.openxmlformats.org/officeDocument/2006/relationships/slide" Target="slides/slide26.xml"/><Relationship Id="rId30" Type="http://schemas.openxmlformats.org/officeDocument/2006/relationships/slide" Target="slides/slide25.xml"/><Relationship Id="rId3" Type="http://schemas.openxmlformats.org/officeDocument/2006/relationships/slideMaster" Target="slideMasters/slideMaster2.xml"/><Relationship Id="rId29" Type="http://schemas.openxmlformats.org/officeDocument/2006/relationships/slide" Target="slides/slide24.xml"/><Relationship Id="rId28" Type="http://schemas.openxmlformats.org/officeDocument/2006/relationships/slide" Target="slides/slide23.xml"/><Relationship Id="rId27" Type="http://schemas.openxmlformats.org/officeDocument/2006/relationships/slide" Target="slides/slide22.xml"/><Relationship Id="rId26" Type="http://schemas.openxmlformats.org/officeDocument/2006/relationships/slide" Target="slides/slide21.xml"/><Relationship Id="rId25" Type="http://schemas.openxmlformats.org/officeDocument/2006/relationships/slide" Target="slides/slide20.xml"/><Relationship Id="rId24" Type="http://schemas.openxmlformats.org/officeDocument/2006/relationships/slide" Target="slides/slide19.xml"/><Relationship Id="rId23" Type="http://schemas.openxmlformats.org/officeDocument/2006/relationships/slide" Target="slides/slide18.xml"/><Relationship Id="rId22" Type="http://schemas.openxmlformats.org/officeDocument/2006/relationships/slide" Target="slides/slide17.xml"/><Relationship Id="rId21" Type="http://schemas.openxmlformats.org/officeDocument/2006/relationships/slide" Target="slides/slide16.xml"/><Relationship Id="rId20" Type="http://schemas.openxmlformats.org/officeDocument/2006/relationships/slide" Target="slides/slide15.xml"/><Relationship Id="rId2" Type="http://schemas.openxmlformats.org/officeDocument/2006/relationships/theme" Target="theme/theme1.xml"/><Relationship Id="rId19" Type="http://schemas.openxmlformats.org/officeDocument/2006/relationships/slide" Target="slides/slide14.xml"/><Relationship Id="rId18" Type="http://schemas.openxmlformats.org/officeDocument/2006/relationships/slide" Target="slides/slide13.xml"/><Relationship Id="rId17" Type="http://schemas.openxmlformats.org/officeDocument/2006/relationships/slide" Target="slides/slide12.xml"/><Relationship Id="rId16" Type="http://schemas.openxmlformats.org/officeDocument/2006/relationships/slide" Target="slides/slide11.xml"/><Relationship Id="rId15" Type="http://schemas.openxmlformats.org/officeDocument/2006/relationships/slide" Target="slides/slide10.xml"/><Relationship Id="rId14" Type="http://schemas.openxmlformats.org/officeDocument/2006/relationships/slide" Target="slides/slide9.xml"/><Relationship Id="rId13" Type="http://schemas.openxmlformats.org/officeDocument/2006/relationships/slide" Target="slides/slide8.xml"/><Relationship Id="rId12" Type="http://schemas.openxmlformats.org/officeDocument/2006/relationships/slide" Target="slides/slide7.xml"/><Relationship Id="rId11" Type="http://schemas.openxmlformats.org/officeDocument/2006/relationships/slide" Target="slides/slide6.xml"/><Relationship Id="rId10" Type="http://schemas.openxmlformats.org/officeDocument/2006/relationships/slide" Target="slides/slide5.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0242" name="Rectangle 2"/>
          <p:cNvSpPr>
            <a:spLocks noGrp="1" noChangeArrowheads="1"/>
          </p:cNvSpPr>
          <p:nvPr>
            <p:ph type="hdr" sz="quarter"/>
          </p:nvPr>
        </p:nvSpPr>
        <p:spPr bwMode="auto">
          <a:xfrm>
            <a:off x="0" y="0"/>
            <a:ext cx="2971800" cy="457200"/>
          </a:xfrm>
          <a:prstGeom prst="rect">
            <a:avLst/>
          </a:prstGeom>
          <a:noFill/>
          <a:ln w="9525">
            <a:noFill/>
            <a:miter lim="800000"/>
          </a:ln>
          <a:effec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3" name="Rectangle 3"/>
          <p:cNvSpPr>
            <a:spLocks noGrp="1" noChangeArrowheads="1"/>
          </p:cNvSpPr>
          <p:nvPr>
            <p:ph type="dt" idx="1"/>
          </p:nvPr>
        </p:nvSpPr>
        <p:spPr bwMode="auto">
          <a:xfrm>
            <a:off x="3884613" y="0"/>
            <a:ext cx="2971800" cy="45720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1268"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10245" name="Rectangle 5"/>
          <p:cNvSpPr>
            <a:spLocks noGrp="1" noChangeArrowheads="1"/>
          </p:cNvSpPr>
          <p:nvPr>
            <p:ph type="body" sz="quarter" idx="3"/>
          </p:nvPr>
        </p:nvSpPr>
        <p:spPr bwMode="auto">
          <a:xfrm>
            <a:off x="685800" y="4343400"/>
            <a:ext cx="5486400" cy="4114800"/>
          </a:xfrm>
          <a:prstGeom prst="rect">
            <a:avLst/>
          </a:prstGeom>
          <a:noFill/>
          <a:ln w="9525">
            <a:noFill/>
            <a:miter lim="800000"/>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Click to edit Master text styles</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Second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Third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Fourth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t>Fifth level</a:t>
            </a: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6" name="Rectangle 6"/>
          <p:cNvSpPr>
            <a:spLocks noGrp="1" noChangeArrowheads="1"/>
          </p:cNvSpPr>
          <p:nvPr>
            <p:ph type="ftr" sz="quarter" idx="4"/>
          </p:nvPr>
        </p:nvSpPr>
        <p:spPr bwMode="auto">
          <a:xfrm>
            <a:off x="0" y="8685213"/>
            <a:ext cx="2971800" cy="457200"/>
          </a:xfrm>
          <a:prstGeom prst="rect">
            <a:avLst/>
          </a:prstGeom>
          <a:noFill/>
          <a:ln w="9525">
            <a:noFill/>
            <a:miter lim="800000"/>
          </a:ln>
          <a:effec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47" name="Rectangle 7"/>
          <p:cNvSpPr>
            <a:spLocks noGrp="1" noChangeArrowheads="1"/>
          </p:cNvSpPr>
          <p:nvPr>
            <p:ph type="sldNum" sz="quarter" idx="5"/>
          </p:nvPr>
        </p:nvSpPr>
        <p:spPr bwMode="auto">
          <a:xfrm>
            <a:off x="3884613" y="8685213"/>
            <a:ext cx="2971800" cy="457200"/>
          </a:xfrm>
          <a:prstGeom prst="rect">
            <a:avLst/>
          </a:prstGeom>
          <a:noFill/>
          <a:ln w="9525">
            <a:noFill/>
            <a:miter lim="800000"/>
          </a:ln>
          <a:effectLst/>
        </p:spPr>
        <p:txBody>
          <a:bodyPr vert="horz" wrap="square" lIns="91440" tIns="45720" rIns="91440" bIns="45720" numCol="1" anchor="b" anchorCtr="0" compatLnSpc="1"/>
          <a:lstStyle>
            <a:lvl1pPr algn="r" eaLnBrk="1" hangingPunct="1">
              <a:defRPr sz="12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B52E251F-455C-41DB-A0AD-1BE0BBB7F587}" type="slidenum">
              <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2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
        <p:nvSpPr>
          <p:cNvPr id="14338" name="Rectangle 2"/>
          <p:cNvSpPr>
            <a:spLocks noRot="1" noTextEdit="1"/>
          </p:cNvSpPr>
          <p:nvPr>
            <p:ph type="sldImg"/>
          </p:nvPr>
        </p:nvSpPr>
        <p:spPr/>
      </p:sp>
      <p:sp>
        <p:nvSpPr>
          <p:cNvPr id="14339" name="Rectangle 3"/>
          <p:cNvSpPr>
            <a:spLocks noGrp="1"/>
          </p:cNvSpPr>
          <p:nvPr>
            <p:ph type="body"/>
          </p:nvPr>
        </p:nvSpPr>
        <p:spPr/>
        <p:txBody>
          <a:bodyPr wrap="square" lIns="91440" tIns="45720" rIns="91440" bIns="45720" anchor="t" anchorCtr="0"/>
          <a:p>
            <a:pPr lvl="0" eaLnBrk="1" hangingPunct="1"/>
            <a:endParaRPr lang="ro-RO"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44033" name="Substituent imagine diapozitiv 1"/>
          <p:cNvSpPr>
            <a:spLocks noGrp="1" noRot="1" noChangeAspect="1" noTextEdit="1"/>
          </p:cNvSpPr>
          <p:nvPr>
            <p:ph type="sldImg"/>
          </p:nvPr>
        </p:nvSpPr>
        <p:spPr/>
      </p:sp>
      <p:sp>
        <p:nvSpPr>
          <p:cNvPr id="44034" name="Substituent note 2"/>
          <p:cNvSpPr>
            <a:spLocks noGrp="1"/>
          </p:cNvSpPr>
          <p:nvPr>
            <p:ph type="body"/>
          </p:nvPr>
        </p:nvSpPr>
        <p:spPr/>
        <p:txBody>
          <a:bodyPr wrap="square" lIns="91440" tIns="45720" rIns="91440" bIns="45720" anchor="t" anchorCtr="0"/>
          <a:p>
            <a:pPr lvl="0"/>
            <a:endParaRPr lang="ro-RO" altLang="en-US" dirty="0"/>
          </a:p>
        </p:txBody>
      </p:sp>
      <p:sp>
        <p:nvSpPr>
          <p:cNvPr id="44035" name="Substituent număr diapozitiv 3"/>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eaLnBrk="1" hangingPunct="1"/>
            <a:fld id="{9A0DB2DC-4C9A-4742-B13C-FB6460FD3503}" type="slidenum">
              <a:rPr lang="en-US" altLang="en-US" sz="1200" dirty="0">
                <a:latin typeface="Arial" panose="020B0604020202020204" pitchFamily="34" charset="0"/>
              </a:rPr>
            </a:fld>
            <a:endParaRPr lang="en-US" altLang="en-US" sz="1200" dirty="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PhAnim="0" showMasterSp="0">
  <p:cSld name="Title Slide">
    <p:bg>
      <p:bgPr>
        <a:blipFill rotWithShape="0">
          <a:blip r:embed="rId2"/>
          <a:stretch>
            <a:fillRect/>
          </a:stretch>
        </a:blipFill>
        <a:effectLst/>
      </p:bgPr>
    </p:bg>
    <p:spTree>
      <p:nvGrpSpPr>
        <p:cNvPr id="1" name=""/>
        <p:cNvGrpSpPr/>
        <p:nvPr/>
      </p:nvGrpSpPr>
      <p:grpSpPr>
        <a:xfrm>
          <a:off x="0" y="0"/>
          <a:ext cx="0" cy="0"/>
          <a:chOff x="0" y="0"/>
          <a:chExt cx="0" cy="0"/>
        </a:xfrm>
      </p:grpSpPr>
      <p:sp>
        <p:nvSpPr>
          <p:cNvPr id="140290" name="Rectangle 2"/>
          <p:cNvSpPr>
            <a:spLocks noGrp="1" noChangeArrowheads="1"/>
          </p:cNvSpPr>
          <p:nvPr>
            <p:ph type="ctrTitle"/>
          </p:nvPr>
        </p:nvSpPr>
        <p:spPr>
          <a:xfrm>
            <a:off x="2667000" y="381000"/>
            <a:ext cx="6324600" cy="1470025"/>
          </a:xfrm>
        </p:spPr>
        <p:txBody>
          <a:bodyPr/>
          <a:lstStyle>
            <a:lvl1pPr>
              <a:defRPr/>
            </a:lvl1pPr>
          </a:lstStyle>
          <a:p>
            <a:pPr fontAlgn="base"/>
            <a:r>
              <a:rPr lang="en-US" strike="noStrike" noProof="1"/>
              <a:t>Click to edit Master title style</a:t>
            </a:r>
            <a:endParaRPr lang="en-US" strike="noStrike" noProof="1"/>
          </a:p>
        </p:txBody>
      </p:sp>
      <p:sp>
        <p:nvSpPr>
          <p:cNvPr id="140291" name="Rectangle 3"/>
          <p:cNvSpPr>
            <a:spLocks noGrp="1" noChangeArrowheads="1"/>
          </p:cNvSpPr>
          <p:nvPr>
            <p:ph type="subTitle" idx="1"/>
          </p:nvPr>
        </p:nvSpPr>
        <p:spPr>
          <a:xfrm>
            <a:off x="2667000" y="1981200"/>
            <a:ext cx="6324600" cy="685800"/>
          </a:xfrm>
        </p:spPr>
        <p:txBody>
          <a:bodyPr/>
          <a:lstStyle>
            <a:lvl1pPr marL="0" indent="0" algn="ctr">
              <a:buFontTx/>
              <a:buNone/>
              <a:defRPr/>
            </a:lvl1pPr>
          </a:lstStyle>
          <a:p>
            <a:pPr fontAlgn="base"/>
            <a:r>
              <a:rPr lang="en-US" strike="noStrike" noProof="1"/>
              <a:t>Click to edit Master subtitle style</a:t>
            </a:r>
            <a:endParaRPr lang="en-US" strike="noStrike" noProof="1"/>
          </a:p>
        </p:txBody>
      </p:sp>
      <p:sp>
        <p:nvSpPr>
          <p:cNvPr id="7"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3FEC55F9-7A6D-4F03-8396-C5B35BCA42B8}"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91350" y="1676400"/>
            <a:ext cx="1695450" cy="4449763"/>
          </a:xfrm>
        </p:spPr>
        <p:txBody>
          <a:bodyPr vert="eaVert"/>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a:xfrm>
            <a:off x="1905000" y="1676400"/>
            <a:ext cx="4933950" cy="4449763"/>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pPr fontAlgn="base"/>
            <a:r>
              <a:rPr lang="en-US" strike="noStrike" noProof="1"/>
              <a:t>Click to edit Master title style</a:t>
            </a:r>
            <a:endParaRPr lang="ro-RO" strike="noStrike" noProof="1"/>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pPr fontAlgn="base"/>
            <a:r>
              <a:rPr lang="en-US" strike="noStrike" noProof="1"/>
              <a:t>Click to edit Master subtitle style</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sz="half" idx="1"/>
          </p:nvPr>
        </p:nvSpPr>
        <p:spPr>
          <a:xfrm>
            <a:off x="17526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Content Placeholder 3"/>
          <p:cNvSpPr>
            <a:spLocks noGrp="1"/>
          </p:cNvSpPr>
          <p:nvPr>
            <p:ph sz="half" idx="2"/>
          </p:nvPr>
        </p:nvSpPr>
        <p:spPr>
          <a:xfrm>
            <a:off x="5372100" y="2819400"/>
            <a:ext cx="3467100" cy="3124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p:txBody>
          <a:body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o-RO"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67550" y="1676400"/>
            <a:ext cx="1771650" cy="4267200"/>
          </a:xfrm>
        </p:spPr>
        <p:txBody>
          <a:bodyPr vert="eaVert"/>
          <a:lstStyle/>
          <a:p>
            <a:pPr fontAlgn="base"/>
            <a:r>
              <a:rPr lang="en-US" strike="noStrike" noProof="1"/>
              <a:t>Click to edit Master title style</a:t>
            </a:r>
            <a:endParaRPr lang="ro-RO" strike="noStrike" noProof="1"/>
          </a:p>
        </p:txBody>
      </p:sp>
      <p:sp>
        <p:nvSpPr>
          <p:cNvPr id="3" name="Vertical Text Placeholder 2"/>
          <p:cNvSpPr>
            <a:spLocks noGrp="1"/>
          </p:cNvSpPr>
          <p:nvPr>
            <p:ph type="body" orient="vert" idx="1"/>
          </p:nvPr>
        </p:nvSpPr>
        <p:spPr>
          <a:xfrm>
            <a:off x="1752600" y="1676400"/>
            <a:ext cx="5162550" cy="4267200"/>
          </a:xfrm>
        </p:spPr>
        <p:txBody>
          <a:bodyPr vert="eaVert"/>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showMasterSp="0">
  <p:cSld name="Diapozitiv titlu">
    <p:bg>
      <p:bgPr>
        <a:solidFill>
          <a:schemeClr val="bg1"/>
        </a:solidFill>
        <a:effectLst/>
      </p:bgPr>
    </p:bg>
    <p:spTree>
      <p:nvGrpSpPr>
        <p:cNvPr id="1" name=""/>
        <p:cNvGrpSpPr/>
        <p:nvPr/>
      </p:nvGrpSpPr>
      <p:grpSpPr>
        <a:xfrm>
          <a:off x="0" y="0"/>
          <a:ext cx="0" cy="0"/>
          <a:chOff x="0" y="0"/>
          <a:chExt cx="0" cy="0"/>
        </a:xfrm>
      </p:grpSpPr>
      <p:sp>
        <p:nvSpPr>
          <p:cNvPr id="15" name="Dreptunghi 14"/>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Dreptunghi 16"/>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Dreptunghi 17"/>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Dreptunghi 18"/>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Conector drept 1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1" name="Conector drept 2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4" name="Conector drept 23"/>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5" name="Conector drept 24"/>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6" name="Conector drept 25"/>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7" name="Conector drept 26"/>
          <p:cNvSpPr>
            <a:spLocks noChangeShapeType="1"/>
          </p:cNvSpPr>
          <p:nvPr/>
        </p:nvSpPr>
        <p:spPr bwMode="auto">
          <a:xfrm>
            <a:off x="911383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8" name="Dreptunghi 2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Oval 28"/>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Oval 29"/>
          <p:cNvSpPr/>
          <p:nvPr/>
        </p:nvSpPr>
        <p:spPr bwMode="auto">
          <a:xfrm>
            <a:off x="1309688" y="4867275"/>
            <a:ext cx="641350"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Oval 30"/>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Oval 31"/>
          <p:cNvSpPr/>
          <p:nvPr/>
        </p:nvSpPr>
        <p:spPr bwMode="auto">
          <a:xfrm>
            <a:off x="1663700" y="5788025"/>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3" name="Oval 32"/>
          <p:cNvSpPr/>
          <p:nvPr/>
        </p:nvSpPr>
        <p:spPr>
          <a:xfrm>
            <a:off x="1905000" y="4495800"/>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8" name="Titlu 7"/>
          <p:cNvSpPr>
            <a:spLocks noGrp="1"/>
          </p:cNvSpPr>
          <p:nvPr>
            <p:ph type="ctrTitle" hasCustomPrompt="1"/>
          </p:nvPr>
        </p:nvSpPr>
        <p:spPr>
          <a:xfrm>
            <a:off x="2286000" y="3124200"/>
            <a:ext cx="6172200" cy="1894362"/>
          </a:xfrm>
        </p:spPr>
        <p:txBody>
          <a:bodyPr/>
          <a:lstStyle>
            <a:lvl1pPr>
              <a:defRPr b="1"/>
            </a:lvl1pPr>
          </a:lstStyle>
          <a:p>
            <a:pPr fontAlgn="base"/>
            <a:r>
              <a:rPr lang="ro-RO" strike="noStrike" noProof="1"/>
              <a:t>Faceți clic pentru a edita stilul de titlu Coordonator</a:t>
            </a:r>
            <a:endParaRPr lang="en-US" strike="noStrike" noProof="1"/>
          </a:p>
        </p:txBody>
      </p:sp>
      <p:sp>
        <p:nvSpPr>
          <p:cNvPr id="9" name="Subtitlu 8"/>
          <p:cNvSpPr>
            <a:spLocks noGrp="1"/>
          </p:cNvSpPr>
          <p:nvPr>
            <p:ph type="subTitle" idx="1" hasCustomPrompt="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pPr fontAlgn="base"/>
            <a:r>
              <a:rPr lang="ro-RO" strike="noStrike" noProof="1"/>
              <a:t>Faceți clic pentru editarea stilului de subtitlu al coordonatorului</a:t>
            </a:r>
            <a:endParaRPr lang="en-US" strike="noStrike" noProof="1"/>
          </a:p>
        </p:txBody>
      </p:sp>
      <p:sp>
        <p:nvSpPr>
          <p:cNvPr id="34" name="Substituent dată 27"/>
          <p:cNvSpPr>
            <a:spLocks noGrp="1"/>
          </p:cNvSpPr>
          <p:nvPr>
            <p:ph type="dt" sz="half" idx="2"/>
          </p:nvPr>
        </p:nvSpPr>
        <p:spPr bwMode="auto">
          <a:xfrm rot="5400000">
            <a:off x="7764463" y="1174750"/>
            <a:ext cx="2286000" cy="381000"/>
          </a:xfrm>
          <a:prstGeom prst="rect">
            <a:avLst/>
          </a:prstGeom>
        </p:spPr>
        <p:txBody>
          <a:bodyPr vert="horz"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5" name="Substituent subsol 16"/>
          <p:cNvSpPr>
            <a:spLocks noGrp="1"/>
          </p:cNvSpPr>
          <p:nvPr>
            <p:ph type="ftr" sz="quarter" idx="3"/>
          </p:nvPr>
        </p:nvSpPr>
        <p:spPr bwMode="auto">
          <a:xfrm rot="5400000">
            <a:off x="7077075" y="4181475"/>
            <a:ext cx="3657600" cy="38417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6" name="Substituent număr diapozitiv 28"/>
          <p:cNvSpPr>
            <a:spLocks noGrp="1"/>
          </p:cNvSpPr>
          <p:nvPr>
            <p:ph type="sldNum" sz="quarter" idx="4"/>
          </p:nvPr>
        </p:nvSpPr>
        <p:spPr bwMode="auto">
          <a:xfrm>
            <a:off x="1325563" y="4929188"/>
            <a:ext cx="609600" cy="517525"/>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C0C59CD7-0691-4281-9FAB-8DDC72D6F861}"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u și conținut">
    <p:bg>
      <p:bgPr>
        <a:solidFill>
          <a:schemeClr val="bg1"/>
        </a:solidFill>
        <a:effectLst/>
      </p:bgPr>
    </p:bg>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8" name="Substituent conținut 7"/>
          <p:cNvSpPr>
            <a:spLocks noGrp="1"/>
          </p:cNvSpPr>
          <p:nvPr>
            <p:ph sz="quarter" idx="1" hasCustomPrompt="1"/>
          </p:nvPr>
        </p:nvSpPr>
        <p:spPr>
          <a:xfrm>
            <a:off x="457200" y="1600200"/>
            <a:ext cx="7467600" cy="4873752"/>
          </a:xfrm>
        </p:spPr>
        <p:txBody>
          <a:bodyPr/>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15" name="Substituent dată 6"/>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17" name="Substituent număr diapozitiv 8"/>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CC6BAE49-34AD-4532-9BAE-9C769443D07B}"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18" name="Substituent subsol 9"/>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showMasterSp="0">
  <p:cSld name="Antet secțiune">
    <p:bg>
      <p:bgPr>
        <a:solidFill>
          <a:schemeClr val="bg1"/>
        </a:solidFill>
        <a:effectLst/>
      </p:bgPr>
    </p:bg>
    <p:spTree>
      <p:nvGrpSpPr>
        <p:cNvPr id="1" name=""/>
        <p:cNvGrpSpPr/>
        <p:nvPr/>
      </p:nvGrpSpPr>
      <p:grpSpPr>
        <a:xfrm>
          <a:off x="0" y="0"/>
          <a:ext cx="0" cy="0"/>
          <a:chOff x="0" y="0"/>
          <a:chExt cx="0" cy="0"/>
        </a:xfrm>
      </p:grpSpPr>
      <p:sp>
        <p:nvSpPr>
          <p:cNvPr id="15" name="Dreptunghi 14"/>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7" name="Dreptunghi 16"/>
          <p:cNvSpPr/>
          <p:nvPr/>
        </p:nvSpPr>
        <p:spPr bwMode="auto">
          <a:xfrm>
            <a:off x="276225" y="0"/>
            <a:ext cx="104775"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8" name="Dreptunghi 17"/>
          <p:cNvSpPr/>
          <p:nvPr/>
        </p:nvSpPr>
        <p:spPr bwMode="auto">
          <a:xfrm>
            <a:off x="990600" y="0"/>
            <a:ext cx="182563"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9" name="Dreptunghi 18"/>
          <p:cNvSpPr/>
          <p:nvPr/>
        </p:nvSpPr>
        <p:spPr bwMode="auto">
          <a:xfrm>
            <a:off x="1141413" y="0"/>
            <a:ext cx="230188"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0" name="Conector drept 19"/>
          <p:cNvSpPr>
            <a:spLocks noChangeShapeType="1"/>
          </p:cNvSpPr>
          <p:nvPr/>
        </p:nvSpPr>
        <p:spPr bwMode="auto">
          <a:xfrm>
            <a:off x="106363"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1" name="Conector drept 20"/>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4" name="Conector drept 23"/>
          <p:cNvSpPr>
            <a:spLocks noChangeShapeType="1"/>
          </p:cNvSpPr>
          <p:nvPr/>
        </p:nvSpPr>
        <p:spPr bwMode="auto">
          <a:xfrm>
            <a:off x="854075"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5" name="Conector drept 24"/>
          <p:cNvSpPr>
            <a:spLocks noChangeShapeType="1"/>
          </p:cNvSpPr>
          <p:nvPr/>
        </p:nvSpPr>
        <p:spPr bwMode="auto">
          <a:xfrm>
            <a:off x="172720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6" name="Conector drept 25"/>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7" name="Dreptunghi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8" name="Oval 27"/>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9" name="Oval 28"/>
          <p:cNvSpPr/>
          <p:nvPr/>
        </p:nvSpPr>
        <p:spPr bwMode="auto">
          <a:xfrm>
            <a:off x="1323975" y="4867275"/>
            <a:ext cx="642938" cy="64135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0" name="Oval 29"/>
          <p:cNvSpPr/>
          <p:nvPr/>
        </p:nvSpPr>
        <p:spPr bwMode="auto">
          <a:xfrm>
            <a:off x="1090613" y="5500688"/>
            <a:ext cx="138113" cy="136525"/>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1" name="Oval 30"/>
          <p:cNvSpPr/>
          <p:nvPr/>
        </p:nvSpPr>
        <p:spPr bwMode="auto">
          <a:xfrm>
            <a:off x="1663700" y="5791200"/>
            <a:ext cx="274638" cy="274638"/>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2" name="Oval 31"/>
          <p:cNvSpPr/>
          <p:nvPr/>
        </p:nvSpPr>
        <p:spPr bwMode="auto">
          <a:xfrm>
            <a:off x="1879600" y="4479925"/>
            <a:ext cx="365125" cy="365125"/>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33" name="Conector drept 32"/>
          <p:cNvSpPr>
            <a:spLocks noChangeShapeType="1"/>
          </p:cNvSpPr>
          <p:nvPr/>
        </p:nvSpPr>
        <p:spPr bwMode="auto">
          <a:xfrm>
            <a:off x="9097963"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2" name="Titlu 1"/>
          <p:cNvSpPr>
            <a:spLocks noGrp="1"/>
          </p:cNvSpPr>
          <p:nvPr>
            <p:ph type="title" hasCustomPrompt="1"/>
          </p:nvPr>
        </p:nvSpPr>
        <p:spPr>
          <a:xfrm>
            <a:off x="2286000" y="2895600"/>
            <a:ext cx="6172200" cy="2053590"/>
          </a:xfrm>
        </p:spPr>
        <p:txBody>
          <a:bodyPr/>
          <a:lstStyle>
            <a:lvl1pPr algn="l">
              <a:buNone/>
              <a:defRPr sz="3000" b="1" cap="small" baseline="0"/>
            </a:lvl1pPr>
          </a:lstStyle>
          <a:p>
            <a:pPr fontAlgn="base"/>
            <a:r>
              <a:rPr lang="ro-RO" strike="noStrike" noProof="1"/>
              <a:t>Faceți clic pentru a edita stilul de titlu Coordonator</a:t>
            </a:r>
            <a:endParaRPr lang="en-US" strike="noStrike" noProof="1"/>
          </a:p>
        </p:txBody>
      </p:sp>
      <p:sp>
        <p:nvSpPr>
          <p:cNvPr id="3" name="Substituent text 2"/>
          <p:cNvSpPr>
            <a:spLocks noGrp="1"/>
          </p:cNvSpPr>
          <p:nvPr>
            <p:ph type="body" idx="1" hasCustomPrompt="1"/>
          </p:nvPr>
        </p:nvSpPr>
        <p:spPr>
          <a:xfrm>
            <a:off x="2286000" y="5010150"/>
            <a:ext cx="6172200" cy="1371600"/>
          </a:xfrm>
        </p:spPr>
        <p:txBody>
          <a:bodyPr/>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fontAlgn="base"/>
            <a:r>
              <a:rPr lang="ro-RO" strike="noStrike" noProof="1"/>
              <a:t>Faceți clic pentru a edita stilurile de text Coordonator</a:t>
            </a:r>
            <a:endParaRPr lang="ro-RO" strike="noStrike" noProof="1"/>
          </a:p>
        </p:txBody>
      </p:sp>
      <p:sp>
        <p:nvSpPr>
          <p:cNvPr id="34" name="Substituent dată 3"/>
          <p:cNvSpPr>
            <a:spLocks noGrp="1"/>
          </p:cNvSpPr>
          <p:nvPr>
            <p:ph type="dt" sz="half" idx="2"/>
          </p:nvPr>
        </p:nvSpPr>
        <p:spPr bwMode="auto">
          <a:xfrm rot="5400000">
            <a:off x="7762875" y="1169988"/>
            <a:ext cx="2286000" cy="381000"/>
          </a:xfrm>
          <a:prstGeom prst="rect">
            <a:avLst/>
          </a:prstGeom>
        </p:spPr>
        <p:txBody>
          <a:bodyPr vert="horz"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5" name="Substituent subsol 4"/>
          <p:cNvSpPr>
            <a:spLocks noGrp="1"/>
          </p:cNvSpPr>
          <p:nvPr>
            <p:ph type="ftr" sz="quarter" idx="3"/>
          </p:nvPr>
        </p:nvSpPr>
        <p:spPr bwMode="auto">
          <a:xfrm rot="5400000">
            <a:off x="7077075" y="4178300"/>
            <a:ext cx="3657600" cy="38417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6" name="Substituent număr diapozitiv 5"/>
          <p:cNvSpPr>
            <a:spLocks noGrp="1"/>
          </p:cNvSpPr>
          <p:nvPr>
            <p:ph type="sldNum" sz="quarter" idx="4"/>
          </p:nvPr>
        </p:nvSpPr>
        <p:spPr bwMode="auto">
          <a:xfrm>
            <a:off x="1339850" y="4929188"/>
            <a:ext cx="609600" cy="517525"/>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08B115A8-151A-4845-ACD3-C1A3D7A31447}"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Două tipuri de conținut">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9" name="Substituent conținut 8"/>
          <p:cNvSpPr>
            <a:spLocks noGrp="1"/>
          </p:cNvSpPr>
          <p:nvPr>
            <p:ph sz="quarter" idx="1" hasCustomPrompt="1"/>
          </p:nvPr>
        </p:nvSpPr>
        <p:spPr>
          <a:xfrm>
            <a:off x="457200" y="1600200"/>
            <a:ext cx="3657600" cy="4572000"/>
          </a:xfrm>
        </p:spPr>
        <p:txBody>
          <a:bodyPr/>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11" name="Substituent conținut 10"/>
          <p:cNvSpPr>
            <a:spLocks noGrp="1"/>
          </p:cNvSpPr>
          <p:nvPr>
            <p:ph sz="quarter" idx="2" hasCustomPrompt="1"/>
          </p:nvPr>
        </p:nvSpPr>
        <p:spPr>
          <a:xfrm>
            <a:off x="4270248" y="1600200"/>
            <a:ext cx="3657600" cy="4572000"/>
          </a:xfrm>
        </p:spPr>
        <p:txBody>
          <a:bodyPr/>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3" name="Date Placeholder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ație">
    <p:spTree>
      <p:nvGrpSpPr>
        <p:cNvPr id="1" name=""/>
        <p:cNvGrpSpPr/>
        <p:nvPr/>
      </p:nvGrpSpPr>
      <p:grpSpPr>
        <a:xfrm>
          <a:off x="0" y="0"/>
          <a:ext cx="0" cy="0"/>
          <a:chOff x="0" y="0"/>
          <a:chExt cx="0" cy="0"/>
        </a:xfrm>
      </p:grpSpPr>
      <p:sp>
        <p:nvSpPr>
          <p:cNvPr id="2" name="Titlu 1"/>
          <p:cNvSpPr>
            <a:spLocks noGrp="1"/>
          </p:cNvSpPr>
          <p:nvPr>
            <p:ph type="title" hasCustomPrompt="1"/>
          </p:nvPr>
        </p:nvSpPr>
        <p:spPr>
          <a:xfrm>
            <a:off x="457200" y="273050"/>
            <a:ext cx="7543800" cy="1143000"/>
          </a:xfrm>
        </p:spPr>
        <p:txBody>
          <a:bodyPr/>
          <a:lstStyle>
            <a:lvl1pPr>
              <a:defRPr/>
            </a:lvl1pPr>
          </a:lstStyle>
          <a:p>
            <a:pPr fontAlgn="base"/>
            <a:r>
              <a:rPr lang="ro-RO" strike="noStrike" noProof="1"/>
              <a:t>Faceți clic pentru a edita stilul de titlu Coordonator</a:t>
            </a:r>
            <a:endParaRPr lang="en-US" strike="noStrike" noProof="1"/>
          </a:p>
        </p:txBody>
      </p:sp>
      <p:sp>
        <p:nvSpPr>
          <p:cNvPr id="11" name="Substituent conținut 10"/>
          <p:cNvSpPr>
            <a:spLocks noGrp="1"/>
          </p:cNvSpPr>
          <p:nvPr>
            <p:ph sz="quarter" idx="2" hasCustomPrompt="1"/>
          </p:nvPr>
        </p:nvSpPr>
        <p:spPr>
          <a:xfrm>
            <a:off x="457200" y="2362200"/>
            <a:ext cx="3657600" cy="3886200"/>
          </a:xfrm>
        </p:spPr>
        <p:txBody>
          <a:bodyPr/>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13" name="Substituent conținut 12"/>
          <p:cNvSpPr>
            <a:spLocks noGrp="1"/>
          </p:cNvSpPr>
          <p:nvPr>
            <p:ph sz="quarter" idx="4" hasCustomPrompt="1"/>
          </p:nvPr>
        </p:nvSpPr>
        <p:spPr>
          <a:xfrm>
            <a:off x="4371975" y="2362200"/>
            <a:ext cx="3657600" cy="3886200"/>
          </a:xfrm>
        </p:spPr>
        <p:txBody>
          <a:bodyPr/>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12" name="Substituent text 11"/>
          <p:cNvSpPr>
            <a:spLocks noGrp="1"/>
          </p:cNvSpPr>
          <p:nvPr>
            <p:ph type="body" sz="quarter" idx="1" hasCustomPrompt="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fontAlgn="base"/>
            <a:r>
              <a:rPr lang="ro-RO" strike="noStrike" noProof="1"/>
              <a:t>Faceți clic pentru a edita stilurile de text Coordonator</a:t>
            </a:r>
            <a:endParaRPr lang="ro-RO" strike="noStrike" noProof="1"/>
          </a:p>
        </p:txBody>
      </p:sp>
      <p:sp>
        <p:nvSpPr>
          <p:cNvPr id="14" name="Substituent text 13"/>
          <p:cNvSpPr>
            <a:spLocks noGrp="1"/>
          </p:cNvSpPr>
          <p:nvPr>
            <p:ph type="body" sz="quarter" idx="3" hasCustomPrompt="1"/>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fontAlgn="base"/>
            <a:r>
              <a:rPr lang="ro-RO" strike="noStrike" noProof="1"/>
              <a:t>Faceți clic pentru a edita stilurile de text Coordonator</a:t>
            </a:r>
            <a:endParaRPr lang="ro-RO" strike="noStrike" noProof="1"/>
          </a:p>
        </p:txBody>
      </p:sp>
      <p:sp>
        <p:nvSpPr>
          <p:cNvPr id="3" name="Date Placeholder 2"/>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4" name="Footer Placeholder 3"/>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Doar titlu">
    <p:bg>
      <p:bgPr>
        <a:solidFill>
          <a:schemeClr val="bg1"/>
        </a:solidFill>
        <a:effectLst/>
      </p:bgPr>
    </p:bg>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15" name="Substituent dată 5"/>
          <p:cNvSpPr>
            <a:spLocks noGrp="1"/>
          </p:cNvSpPr>
          <p:nvPr>
            <p:ph type="dt" sz="half" idx="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17" name="Substituent număr diapozitiv 6"/>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0716EE5A-E8D5-4C59-8639-36174B9BB671}"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18" name="Substituent subsol 7"/>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Necompletat">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 name="Footer Placeholder 2"/>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4" name="Slide Number Placeholder 3"/>
          <p:cNvSpPr>
            <a:spLocks noGrp="1"/>
          </p:cNvSpPr>
          <p:nvPr>
            <p:ph type="sldNum"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en-US" strike="noStrike" noProof="1"/>
              <a:t>Click to edit Master text styles</a:t>
            </a:r>
            <a:endParaRPr lang="en-US" strike="noStrike" noProof="1"/>
          </a:p>
        </p:txBody>
      </p:sp>
      <p:sp>
        <p:nvSpPr>
          <p:cNvPr id="4" name="Date Placeholder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showMasterSp="0">
  <p:cSld name="Conținut cu legendă">
    <p:bg>
      <p:bgPr>
        <a:solidFill>
          <a:schemeClr val="bg1"/>
        </a:solidFill>
        <a:effectLst/>
      </p:bgPr>
    </p:bg>
    <p:spTree>
      <p:nvGrpSpPr>
        <p:cNvPr id="1" name=""/>
        <p:cNvGrpSpPr/>
        <p:nvPr/>
      </p:nvGrpSpPr>
      <p:grpSpPr>
        <a:xfrm>
          <a:off x="0" y="0"/>
          <a:ext cx="0" cy="0"/>
          <a:chOff x="0" y="0"/>
          <a:chExt cx="0" cy="0"/>
        </a:xfrm>
      </p:grpSpPr>
      <p:sp>
        <p:nvSpPr>
          <p:cNvPr id="15" name="Conector drept 14"/>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17" name="Conector drept 16"/>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9220" name="Conector drept 17"/>
          <p:cNvSpPr/>
          <p:nvPr/>
        </p:nvSpPr>
        <p:spPr>
          <a:xfrm>
            <a:off x="6192838" y="0"/>
            <a:ext cx="0" cy="6858000"/>
          </a:xfrm>
          <a:prstGeom prst="line">
            <a:avLst/>
          </a:prstGeom>
          <a:ln w="12700" cap="flat" cmpd="sng">
            <a:solidFill>
              <a:schemeClr val="accent1"/>
            </a:solidFill>
            <a:prstDash val="solid"/>
            <a:round/>
            <a:headEnd type="none" w="med" len="med"/>
            <a:tailEnd type="none" w="med" len="med"/>
          </a:ln>
        </p:spPr>
      </p:sp>
      <p:sp>
        <p:nvSpPr>
          <p:cNvPr id="9221" name="Conector drept 18"/>
          <p:cNvSpPr/>
          <p:nvPr/>
        </p:nvSpPr>
        <p:spPr>
          <a:xfrm>
            <a:off x="8991600" y="0"/>
            <a:ext cx="0" cy="6858000"/>
          </a:xfrm>
          <a:prstGeom prst="line">
            <a:avLst/>
          </a:prstGeom>
          <a:ln w="19050" cap="flat" cmpd="sng">
            <a:solidFill>
              <a:schemeClr val="accent1"/>
            </a:solidFill>
            <a:prstDash val="solid"/>
            <a:round/>
            <a:headEnd type="none" w="med" len="med"/>
            <a:tailEnd type="none" w="med" len="med"/>
          </a:ln>
        </p:spPr>
      </p:sp>
      <p:sp>
        <p:nvSpPr>
          <p:cNvPr id="20" name="Dreptunghi 1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223" name="Conector drept 20"/>
          <p:cNvSpPr/>
          <p:nvPr/>
        </p:nvSpPr>
        <p:spPr>
          <a:xfrm>
            <a:off x="8915400" y="0"/>
            <a:ext cx="0" cy="6858000"/>
          </a:xfrm>
          <a:prstGeom prst="line">
            <a:avLst/>
          </a:prstGeom>
          <a:ln w="9525" cap="flat" cmpd="sng">
            <a:solidFill>
              <a:schemeClr val="accent1"/>
            </a:solidFill>
            <a:prstDash val="solid"/>
            <a:round/>
            <a:headEnd type="none" w="med" len="med"/>
            <a:tailEnd type="none" w="med" len="med"/>
          </a:ln>
        </p:spPr>
      </p:sp>
      <p:sp>
        <p:nvSpPr>
          <p:cNvPr id="24" name="Oval 23"/>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 name="Titlu 1"/>
          <p:cNvSpPr>
            <a:spLocks noGrp="1"/>
          </p:cNvSpPr>
          <p:nvPr>
            <p:ph type="title" hasCustomPrompt="1"/>
          </p:nvPr>
        </p:nvSpPr>
        <p:spPr>
          <a:xfrm rot="5400000">
            <a:off x="3371850" y="3200400"/>
            <a:ext cx="6309360" cy="457200"/>
          </a:xfrm>
        </p:spPr>
        <p:txBody>
          <a:bodyPr/>
          <a:lstStyle>
            <a:lvl1pPr algn="l">
              <a:buNone/>
              <a:defRPr sz="2000" b="1" cap="small" baseline="0"/>
            </a:lvl1pPr>
          </a:lstStyle>
          <a:p>
            <a:pPr fontAlgn="base"/>
            <a:r>
              <a:rPr lang="ro-RO" strike="noStrike" noProof="1"/>
              <a:t>Faceți clic pentru a edita stilul de titlu Coordonator</a:t>
            </a:r>
            <a:endParaRPr lang="en-US" strike="noStrike" noProof="1"/>
          </a:p>
        </p:txBody>
      </p:sp>
      <p:sp>
        <p:nvSpPr>
          <p:cNvPr id="3" name="Substituent text 2"/>
          <p:cNvSpPr>
            <a:spLocks noGrp="1"/>
          </p:cNvSpPr>
          <p:nvPr>
            <p:ph type="body" idx="2" hasCustomPrompt="1"/>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fontAlgn="base"/>
            <a:r>
              <a:rPr lang="ro-RO" strike="noStrike" noProof="1"/>
              <a:t>Faceți clic pentru a edita stilurile de text Coordonator</a:t>
            </a:r>
            <a:endParaRPr lang="ro-RO" strike="noStrike" noProof="1"/>
          </a:p>
        </p:txBody>
      </p:sp>
      <p:sp>
        <p:nvSpPr>
          <p:cNvPr id="18" name="Substituent conținut 17"/>
          <p:cNvSpPr>
            <a:spLocks noGrp="1"/>
          </p:cNvSpPr>
          <p:nvPr>
            <p:ph sz="quarter" idx="1" hasCustomPrompt="1"/>
          </p:nvPr>
        </p:nvSpPr>
        <p:spPr>
          <a:xfrm>
            <a:off x="304800" y="274320"/>
            <a:ext cx="5638800" cy="6327648"/>
          </a:xfrm>
        </p:spPr>
        <p:txBody>
          <a:bodyPr/>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25" name="Substituent dată 20"/>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26" name="Substituent număr diapozitiv 21"/>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47A4C2D8-22D2-4510-B4B0-1BC23211047E}"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27" name="Substituent subsol 22"/>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showMasterSp="0">
  <p:cSld name="Imagine cu legendă">
    <p:bg>
      <p:bgPr>
        <a:solidFill>
          <a:schemeClr val="bg1"/>
        </a:solidFill>
        <a:effectLst/>
      </p:bgPr>
    </p:bg>
    <p:spTree>
      <p:nvGrpSpPr>
        <p:cNvPr id="1" name=""/>
        <p:cNvGrpSpPr/>
        <p:nvPr/>
      </p:nvGrpSpPr>
      <p:grpSpPr>
        <a:xfrm>
          <a:off x="0" y="0"/>
          <a:ext cx="0" cy="0"/>
          <a:chOff x="0" y="0"/>
          <a:chExt cx="0" cy="0"/>
        </a:xfrm>
      </p:grpSpPr>
      <p:sp>
        <p:nvSpPr>
          <p:cNvPr id="15" name="Conector drept 14"/>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17" name="Oval 16"/>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10244" name="Conector drept 17"/>
          <p:cNvSpPr/>
          <p:nvPr/>
        </p:nvSpPr>
        <p:spPr>
          <a:xfrm>
            <a:off x="8991600" y="0"/>
            <a:ext cx="0" cy="6858000"/>
          </a:xfrm>
          <a:prstGeom prst="line">
            <a:avLst/>
          </a:prstGeom>
          <a:ln w="9525" cap="flat" cmpd="sng">
            <a:solidFill>
              <a:schemeClr val="tx1"/>
            </a:solidFill>
            <a:prstDash val="solid"/>
            <a:round/>
            <a:headEnd type="none" w="med" len="med"/>
            <a:tailEnd type="none" w="med" len="med"/>
          </a:ln>
        </p:spPr>
      </p:sp>
      <p:sp>
        <p:nvSpPr>
          <p:cNvPr id="19" name="Dreptunghi 18"/>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0246" name="Conector drept 19"/>
          <p:cNvSpPr/>
          <p:nvPr/>
        </p:nvSpPr>
        <p:spPr>
          <a:xfrm>
            <a:off x="8915400" y="0"/>
            <a:ext cx="0" cy="6858000"/>
          </a:xfrm>
          <a:prstGeom prst="line">
            <a:avLst/>
          </a:prstGeom>
          <a:ln w="9525" cap="flat" cmpd="sng">
            <a:solidFill>
              <a:schemeClr val="accent1"/>
            </a:solidFill>
            <a:prstDash val="solid"/>
            <a:round/>
            <a:headEnd type="none" w="med" len="med"/>
            <a:tailEnd type="none" w="med" len="med"/>
          </a:ln>
        </p:spPr>
      </p:sp>
      <p:sp>
        <p:nvSpPr>
          <p:cNvPr id="21" name="Conector drept 20"/>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10248" name="Conector drept 23"/>
          <p:cNvSpPr/>
          <p:nvPr/>
        </p:nvSpPr>
        <p:spPr>
          <a:xfrm>
            <a:off x="6192838" y="0"/>
            <a:ext cx="0" cy="6858000"/>
          </a:xfrm>
          <a:prstGeom prst="line">
            <a:avLst/>
          </a:prstGeom>
          <a:ln w="12700" cap="flat" cmpd="sng">
            <a:solidFill>
              <a:schemeClr val="accent1"/>
            </a:solidFill>
            <a:prstDash val="solid"/>
            <a:round/>
            <a:headEnd type="none" w="med" len="med"/>
            <a:tailEnd type="none" w="med" len="med"/>
          </a:ln>
        </p:spPr>
      </p:sp>
      <p:sp>
        <p:nvSpPr>
          <p:cNvPr id="2" name="Titlu 1"/>
          <p:cNvSpPr>
            <a:spLocks noGrp="1"/>
          </p:cNvSpPr>
          <p:nvPr>
            <p:ph type="title" hasCustomPrompt="1"/>
          </p:nvPr>
        </p:nvSpPr>
        <p:spPr>
          <a:xfrm rot="5400000">
            <a:off x="3350133" y="3200400"/>
            <a:ext cx="6309360" cy="457200"/>
          </a:xfrm>
        </p:spPr>
        <p:txBody>
          <a:bodyPr/>
          <a:lstStyle>
            <a:lvl1pPr algn="l">
              <a:buNone/>
              <a:defRPr sz="2000" b="1"/>
            </a:lvl1pPr>
          </a:lstStyle>
          <a:p>
            <a:pPr fontAlgn="base"/>
            <a:r>
              <a:rPr lang="ro-RO" strike="noStrike" noProof="1"/>
              <a:t>Faceți clic pentru a edita stilul de titlu Coordonator</a:t>
            </a:r>
            <a:endParaRPr lang="en-US" strike="noStrike" noProof="1"/>
          </a:p>
        </p:txBody>
      </p:sp>
      <p:sp>
        <p:nvSpPr>
          <p:cNvPr id="3" name="Substituent imagine 2"/>
          <p:cNvSpPr>
            <a:spLocks noGrp="1"/>
          </p:cNvSpPr>
          <p:nvPr>
            <p:ph type="pic" idx="1" hasCustomPrompt="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normAutofit/>
          </a:bodyPr>
          <a:lstStyle>
            <a:lvl1pPr marL="0" indent="0">
              <a:buNone/>
              <a:defRPr sz="3200"/>
            </a:lvl1pPr>
          </a:lstStyle>
          <a:p>
            <a:pPr marL="0" marR="0" lvl="0" indent="0" algn="l" defTabSz="914400" rtl="0" eaLnBrk="0" fontAlgn="base" latinLnBrk="0" hangingPunct="0">
              <a:lnSpc>
                <a:spcPct val="100000"/>
              </a:lnSpc>
              <a:spcBef>
                <a:spcPts val="600"/>
              </a:spcBef>
              <a:spcAft>
                <a:spcPct val="0"/>
              </a:spcAft>
              <a:buClr>
                <a:schemeClr val="accent1"/>
              </a:buClr>
              <a:buSzPct val="70000"/>
              <a:buFont typeface="Wingdings" panose="05000000000000000000" pitchFamily="2" charset="2"/>
              <a:buNone/>
              <a:defRPr/>
            </a:pPr>
            <a:r>
              <a:rPr kumimoji="0" lang="ro-RO" sz="3200" b="0" i="0" u="none" strike="noStrike" kern="1200" cap="none" spc="0" normalizeH="0" baseline="0" noProof="0">
                <a:ln>
                  <a:noFill/>
                </a:ln>
                <a:solidFill>
                  <a:schemeClr val="lt1"/>
                </a:solidFill>
                <a:effectLst/>
                <a:uLnTx/>
                <a:uFillTx/>
                <a:latin typeface="+mn-lt"/>
                <a:ea typeface="+mn-ea"/>
                <a:cs typeface="+mn-cs"/>
              </a:rPr>
              <a:t>Faceți clic pe pictogramă pentru a adăuga o imagine</a:t>
            </a:r>
            <a:endParaRPr kumimoji="0" lang="en-US" sz="3200" b="0" i="0" u="none" strike="noStrike" kern="1200" cap="none" spc="0" normalizeH="0" baseline="0" noProof="0" dirty="0">
              <a:ln>
                <a:noFill/>
              </a:ln>
              <a:solidFill>
                <a:schemeClr val="lt1"/>
              </a:solidFill>
              <a:effectLst/>
              <a:uLnTx/>
              <a:uFillTx/>
              <a:latin typeface="+mn-lt"/>
              <a:ea typeface="+mn-ea"/>
              <a:cs typeface="+mn-cs"/>
            </a:endParaRPr>
          </a:p>
        </p:txBody>
      </p:sp>
      <p:sp>
        <p:nvSpPr>
          <p:cNvPr id="4" name="Substituent text 3"/>
          <p:cNvSpPr>
            <a:spLocks noGrp="1"/>
          </p:cNvSpPr>
          <p:nvPr>
            <p:ph type="body" sz="half" idx="2" hasCustomPrompt="1"/>
          </p:nvPr>
        </p:nvSpPr>
        <p:spPr>
          <a:xfrm>
            <a:off x="6765798" y="264795"/>
            <a:ext cx="1524000" cy="4956048"/>
          </a:xfrm>
        </p:spPr>
        <p:txBody>
          <a:bodyPr rot="0" spcFirstLastPara="0" vertOverflow="overflow" horzOverflow="overflow" spcCol="274320" rtlCol="0" fromWordArt="0" forceAA="0">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fontAlgn="base"/>
            <a:r>
              <a:rPr lang="ro-RO" strike="noStrike" noProof="1"/>
              <a:t>Faceți clic pentru a edita stilurile de text Coordonator</a:t>
            </a:r>
            <a:endParaRPr lang="ro-RO" strike="noStrike" noProof="1"/>
          </a:p>
        </p:txBody>
      </p:sp>
      <p:sp>
        <p:nvSpPr>
          <p:cNvPr id="25" name="Substituent dată 16"/>
          <p:cNvSpPr>
            <a:spLocks noGrp="1"/>
          </p:cNvSpPr>
          <p:nvPr>
            <p:ph type="dt" sz="half" idx="12"/>
          </p:nvPr>
        </p:nvSpPr>
        <p:spPr>
          <a:xfrm rot="5400000">
            <a:off x="7589044" y="1081881"/>
            <a:ext cx="2011363" cy="384175"/>
          </a:xfrm>
          <a:prstGeom prst="rect">
            <a:avLst/>
          </a:prstGeom>
        </p:spPr>
        <p:txBody>
          <a:bodyPr vert="horz" rtlCol="0" anchor="ctr" anchorCtr="0"/>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26" name="Substituent număr diapozitiv 17"/>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692B7187-CD0E-44FC-B029-EA12B0E4D541}"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
        <p:nvSpPr>
          <p:cNvPr id="27" name="Substituent subsol 20"/>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ext vertical și titlu">
    <p:spTree>
      <p:nvGrpSpPr>
        <p:cNvPr id="1" name=""/>
        <p:cNvGrpSpPr/>
        <p:nvPr/>
      </p:nvGrpSpPr>
      <p:grpSpPr>
        <a:xfrm>
          <a:off x="0" y="0"/>
          <a:ext cx="0" cy="0"/>
          <a:chOff x="0" y="0"/>
          <a:chExt cx="0" cy="0"/>
        </a:xfrm>
      </p:grpSpPr>
      <p:sp>
        <p:nvSpPr>
          <p:cNvPr id="2" name="Titlu 1"/>
          <p:cNvSpPr>
            <a:spLocks noGrp="1"/>
          </p:cNvSpPr>
          <p:nvPr>
            <p:ph type="title" hasCustomPrompt="1"/>
          </p:nvPr>
        </p:nvSpPr>
        <p:spPr/>
        <p:txBody>
          <a:bodyPr/>
          <a:lstStyle/>
          <a:p>
            <a:pPr fontAlgn="base"/>
            <a:r>
              <a:rPr lang="ro-RO" strike="noStrike" noProof="1"/>
              <a:t>Faceți clic pentru a edita stilul de titlu Coordonator</a:t>
            </a:r>
            <a:endParaRPr lang="en-US" strike="noStrike" noProof="1"/>
          </a:p>
        </p:txBody>
      </p:sp>
      <p:sp>
        <p:nvSpPr>
          <p:cNvPr id="3" name="Substituent text vertical 2"/>
          <p:cNvSpPr>
            <a:spLocks noGrp="1"/>
          </p:cNvSpPr>
          <p:nvPr>
            <p:ph type="body" orient="vert" idx="1" hasCustomPrompt="1"/>
          </p:nvPr>
        </p:nvSpPr>
        <p:spPr/>
        <p:txBody>
          <a:bodyPr vert="eaVert"/>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4" name="Date Placeholder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Titlu vertical și text">
    <p:spTree>
      <p:nvGrpSpPr>
        <p:cNvPr id="1" name=""/>
        <p:cNvGrpSpPr/>
        <p:nvPr/>
      </p:nvGrpSpPr>
      <p:grpSpPr>
        <a:xfrm>
          <a:off x="0" y="0"/>
          <a:ext cx="0" cy="0"/>
          <a:chOff x="0" y="0"/>
          <a:chExt cx="0" cy="0"/>
        </a:xfrm>
      </p:grpSpPr>
      <p:sp>
        <p:nvSpPr>
          <p:cNvPr id="2" name="Titlu vertical 1"/>
          <p:cNvSpPr>
            <a:spLocks noGrp="1"/>
          </p:cNvSpPr>
          <p:nvPr>
            <p:ph type="title" orient="vert" hasCustomPrompt="1"/>
          </p:nvPr>
        </p:nvSpPr>
        <p:spPr>
          <a:xfrm>
            <a:off x="6629400" y="274639"/>
            <a:ext cx="1676400" cy="5851525"/>
          </a:xfrm>
        </p:spPr>
        <p:txBody>
          <a:bodyPr vert="eaVert"/>
          <a:lstStyle/>
          <a:p>
            <a:pPr fontAlgn="base"/>
            <a:r>
              <a:rPr lang="ro-RO" strike="noStrike" noProof="1"/>
              <a:t>Faceți clic pentru a edita stilul de titlu Coordonator</a:t>
            </a:r>
            <a:endParaRPr lang="en-US" strike="noStrike" noProof="1"/>
          </a:p>
        </p:txBody>
      </p:sp>
      <p:sp>
        <p:nvSpPr>
          <p:cNvPr id="3" name="Substituent text vertical 2"/>
          <p:cNvSpPr>
            <a:spLocks noGrp="1"/>
          </p:cNvSpPr>
          <p:nvPr>
            <p:ph type="body" orient="vert" idx="1" hasCustomPrompt="1"/>
          </p:nvPr>
        </p:nvSpPr>
        <p:spPr>
          <a:xfrm>
            <a:off x="457200" y="274638"/>
            <a:ext cx="6019800" cy="5851525"/>
          </a:xfrm>
        </p:spPr>
        <p:txBody>
          <a:bodyPr vert="eaVert"/>
          <a:lstStyle/>
          <a:p>
            <a:pPr lvl="0" fontAlgn="base"/>
            <a:r>
              <a:rPr lang="ro-RO" strike="noStrike" noProof="1"/>
              <a:t>Faceți clic pentru a edita stilurile de text Coordonator</a:t>
            </a:r>
            <a:endParaRPr lang="ro-RO" strike="noStrike" noProof="1"/>
          </a:p>
          <a:p>
            <a:pPr lvl="1" fontAlgn="base"/>
            <a:r>
              <a:rPr lang="ro-RO" strike="noStrike" noProof="1"/>
              <a:t>Al doilea nivel</a:t>
            </a:r>
            <a:endParaRPr lang="ro-RO" strike="noStrike" noProof="1"/>
          </a:p>
          <a:p>
            <a:pPr lvl="2" fontAlgn="base"/>
            <a:r>
              <a:rPr lang="ro-RO" strike="noStrike" noProof="1"/>
              <a:t>Al treilea nivel</a:t>
            </a:r>
            <a:endParaRPr lang="ro-RO" strike="noStrike" noProof="1"/>
          </a:p>
          <a:p>
            <a:pPr lvl="3" fontAlgn="base"/>
            <a:r>
              <a:rPr lang="ro-RO" strike="noStrike" noProof="1"/>
              <a:t>Al patrulea nivel</a:t>
            </a:r>
            <a:endParaRPr lang="ro-RO" strike="noStrike" noProof="1"/>
          </a:p>
          <a:p>
            <a:pPr lvl="4" fontAlgn="base"/>
            <a:r>
              <a:rPr lang="ro-RO" strike="noStrike" noProof="1"/>
              <a:t>Al cincilea nivel</a:t>
            </a:r>
            <a:endParaRPr lang="en-US" strike="noStrike" noProof="1"/>
          </a:p>
        </p:txBody>
      </p:sp>
      <p:sp>
        <p:nvSpPr>
          <p:cNvPr id="4" name="Date Placeholder 3"/>
          <p:cNvSpPr>
            <a:spLocks noGrp="1"/>
          </p:cNvSpPr>
          <p:nvPr>
            <p:ph type="dt" sz="half" idx="10"/>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6" name="Slide Number Placeholder 5"/>
          <p:cNvSpPr>
            <a:spLocks noGrp="1"/>
          </p:cNvSpPr>
          <p:nvPr>
            <p:ph type="sldNum" sz="quarter" idx="12"/>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Content Placeholder 2"/>
          <p:cNvSpPr>
            <a:spLocks noGrp="1"/>
          </p:cNvSpPr>
          <p:nvPr>
            <p:ph sz="half" idx="1"/>
          </p:nvPr>
        </p:nvSpPr>
        <p:spPr>
          <a:xfrm>
            <a:off x="19050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Content Placeholder 3"/>
          <p:cNvSpPr>
            <a:spLocks noGrp="1"/>
          </p:cNvSpPr>
          <p:nvPr>
            <p:ph sz="half" idx="2"/>
          </p:nvPr>
        </p:nvSpPr>
        <p:spPr>
          <a:xfrm>
            <a:off x="5372100" y="2819400"/>
            <a:ext cx="3314700" cy="3306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pPr fontAlgn="base"/>
            <a:r>
              <a:rPr lang="en-US" strike="noStrike" noProof="1"/>
              <a:t>Click to edit Master title style</a:t>
            </a:r>
            <a:endParaRPr lang="ro-RO" strike="noStrike" noProof="1"/>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en-US" strike="noStrike" noProof="1"/>
              <a:t>Click to edit Master text styles</a:t>
            </a:r>
            <a:endParaRPr lang="en-US" strike="noStrike" noProof="1"/>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7" name="Date Placeholder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8" name="Footer Placeholder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en-US" strike="noStrike" noProof="1"/>
              <a:t>Click to edit Master title style</a:t>
            </a:r>
            <a:endParaRPr lang="ro-RO" strike="noStrike" noProof="1"/>
          </a:p>
        </p:txBody>
      </p:sp>
      <p:sp>
        <p:nvSpPr>
          <p:cNvPr id="3" name="Date Placeholder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en-US" strike="noStrike" noProof="1"/>
              <a:t>Click to edit Master text styles</a:t>
            </a:r>
            <a:endParaRPr lang="en-US" strike="noStrike" noProof="1"/>
          </a:p>
          <a:p>
            <a:pPr lvl="1" fontAlgn="base"/>
            <a:r>
              <a:rPr lang="en-US" strike="noStrike" noProof="1"/>
              <a:t>Second level</a:t>
            </a:r>
            <a:endParaRPr lang="en-US" strike="noStrike" noProof="1"/>
          </a:p>
          <a:p>
            <a:pPr lvl="2" fontAlgn="base"/>
            <a:r>
              <a:rPr lang="en-US" strike="noStrike" noProof="1"/>
              <a:t>Third level</a:t>
            </a:r>
            <a:endParaRPr lang="en-US" strike="noStrike" noProof="1"/>
          </a:p>
          <a:p>
            <a:pPr lvl="3" fontAlgn="base"/>
            <a:r>
              <a:rPr lang="en-US" strike="noStrike" noProof="1"/>
              <a:t>Fourth level</a:t>
            </a:r>
            <a:endParaRPr lang="en-US" strike="noStrike" noProof="1"/>
          </a:p>
          <a:p>
            <a:pPr lvl="4" fontAlgn="base"/>
            <a:r>
              <a:rPr lang="en-US" strike="noStrike" noProof="1"/>
              <a:t>Fifth level</a:t>
            </a:r>
            <a:endParaRPr lang="ro-RO" strike="noStrike" noProof="1"/>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pPr fontAlgn="base"/>
            <a:r>
              <a:rPr lang="en-US" strike="noStrike" noProof="1"/>
              <a:t>Click to edit Master title style</a:t>
            </a:r>
            <a:endParaRPr lang="ro-RO" strike="noStrike" noProof="1"/>
          </a:p>
        </p:txBody>
      </p:sp>
      <p:sp>
        <p:nvSpPr>
          <p:cNvPr id="3" name="Picture Placeholder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ro-RO" sz="3200"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en-US" strike="noStrike" noProof="1"/>
              <a:t>Click to edit Master text styles</a:t>
            </a:r>
            <a:endParaRPr lang="en-US" strike="noStrike" noProof="1"/>
          </a:p>
        </p:txBody>
      </p:sp>
      <p:sp>
        <p:nvSpPr>
          <p:cNvPr id="5" name="Date Placeholder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0.xml"/><Relationship Id="rId8" Type="http://schemas.openxmlformats.org/officeDocument/2006/relationships/slideLayout" Target="../slideLayouts/slideLayout19.xml"/><Relationship Id="rId7" Type="http://schemas.openxmlformats.org/officeDocument/2006/relationships/slideLayout" Target="../slideLayouts/slideLayout18.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3" Type="http://schemas.openxmlformats.org/officeDocument/2006/relationships/slideLayout" Target="../slideLayouts/slideLayout14.xml"/><Relationship Id="rId2" Type="http://schemas.openxmlformats.org/officeDocument/2006/relationships/slideLayout" Target="../slideLayouts/slideLayout13.xml"/><Relationship Id="rId13" Type="http://schemas.openxmlformats.org/officeDocument/2006/relationships/theme" Target="../theme/theme2.xml"/><Relationship Id="rId12" Type="http://schemas.openxmlformats.org/officeDocument/2006/relationships/image" Target="../media/image3.jpeg"/><Relationship Id="rId11" Type="http://schemas.openxmlformats.org/officeDocument/2006/relationships/slideLayout" Target="../slideLayouts/slideLayout22.xml"/><Relationship Id="rId10" Type="http://schemas.openxmlformats.org/officeDocument/2006/relationships/slideLayout" Target="../slideLayouts/slideLayout21.xml"/><Relationship Id="rId1" Type="http://schemas.openxmlformats.org/officeDocument/2006/relationships/slideLayout" Target="../slideLayouts/slideLayout12.xml"/></Relationships>
</file>

<file path=ppt/slideMasters/_rels/slideMaster3.xml.rels><?xml version="1.0" encoding="UTF-8" standalone="yes"?>
<Relationships xmlns="http://schemas.openxmlformats.org/package/2006/relationships"><Relationship Id="rId9" Type="http://schemas.openxmlformats.org/officeDocument/2006/relationships/slideLayout" Target="../slideLayouts/slideLayout31.xml"/><Relationship Id="rId8" Type="http://schemas.openxmlformats.org/officeDocument/2006/relationships/slideLayout" Target="../slideLayouts/slideLayout30.xml"/><Relationship Id="rId7" Type="http://schemas.openxmlformats.org/officeDocument/2006/relationships/slideLayout" Target="../slideLayouts/slideLayout29.xml"/><Relationship Id="rId6" Type="http://schemas.openxmlformats.org/officeDocument/2006/relationships/slideLayout" Target="../slideLayouts/slideLayout28.xml"/><Relationship Id="rId5" Type="http://schemas.openxmlformats.org/officeDocument/2006/relationships/slideLayout" Target="../slideLayouts/slideLayout27.xml"/><Relationship Id="rId4" Type="http://schemas.openxmlformats.org/officeDocument/2006/relationships/slideLayout" Target="../slideLayouts/slideLayout26.xml"/><Relationship Id="rId3" Type="http://schemas.openxmlformats.org/officeDocument/2006/relationships/slideLayout" Target="../slideLayouts/slideLayout25.xml"/><Relationship Id="rId2" Type="http://schemas.openxmlformats.org/officeDocument/2006/relationships/slideLayout" Target="../slideLayouts/slideLayout24.xml"/><Relationship Id="rId12" Type="http://schemas.openxmlformats.org/officeDocument/2006/relationships/theme" Target="../theme/theme3.xml"/><Relationship Id="rId11" Type="http://schemas.openxmlformats.org/officeDocument/2006/relationships/slideLayout" Target="../slideLayouts/slideLayout33.xml"/><Relationship Id="rId10" Type="http://schemas.openxmlformats.org/officeDocument/2006/relationships/slideLayout" Target="../slideLayouts/slideLayout32.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2"/>
          <a:stretch>
            <a:fillRect/>
          </a:stretch>
        </a:blipFill>
        <a:effectLst/>
      </p:bgPr>
    </p:bg>
    <p:spTree>
      <p:nvGrpSpPr>
        <p:cNvPr id="1" name=""/>
        <p:cNvGrpSpPr/>
        <p:nvPr/>
      </p:nvGrpSpPr>
      <p:grpSpPr/>
      <p:sp>
        <p:nvSpPr>
          <p:cNvPr id="139266" name="Rectangle 2"/>
          <p:cNvSpPr>
            <a:spLocks noGrp="1"/>
          </p:cNvSpPr>
          <p:nvPr>
            <p:ph type="title"/>
          </p:nvPr>
        </p:nvSpPr>
        <p:spPr>
          <a:xfrm>
            <a:off x="1905000" y="1676400"/>
            <a:ext cx="6781800" cy="960438"/>
          </a:xfrm>
          <a:prstGeom prst="rect">
            <a:avLst/>
          </a:prstGeom>
          <a:noFill/>
          <a:ln w="9525">
            <a:noFill/>
          </a:ln>
        </p:spPr>
        <p:txBody>
          <a:bodyPr anchor="ctr" anchorCtr="0"/>
          <a:p>
            <a:pPr lvl="0"/>
            <a:r>
              <a:rPr lang="en-US" altLang="en-US" dirty="0"/>
              <a:t>Click to edit Master title style</a:t>
            </a:r>
            <a:endParaRPr lang="en-US" altLang="en-US" dirty="0"/>
          </a:p>
        </p:txBody>
      </p:sp>
      <p:sp>
        <p:nvSpPr>
          <p:cNvPr id="139267" name="Rectangle 3"/>
          <p:cNvSpPr>
            <a:spLocks noGrp="1"/>
          </p:cNvSpPr>
          <p:nvPr>
            <p:ph type="body"/>
          </p:nvPr>
        </p:nvSpPr>
        <p:spPr>
          <a:xfrm>
            <a:off x="1905000" y="2819400"/>
            <a:ext cx="6781800" cy="3306763"/>
          </a:xfrm>
          <a:prstGeom prst="rect">
            <a:avLst/>
          </a:prstGeom>
          <a:noFill/>
          <a:ln w="9525">
            <a:noFill/>
          </a:ln>
        </p:spPr>
        <p:txBody>
          <a:bodyPr anchor="t" anchorCtr="0"/>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US" altLang="en-US" dirty="0"/>
          </a:p>
        </p:txBody>
      </p:sp>
      <p:sp>
        <p:nvSpPr>
          <p:cNvPr id="139268"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39269"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39270"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D21D452-15FD-4269-BEB6-7D4E394DAC54}"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39266"/>
                                        </p:tgtEl>
                                        <p:attrNameLst>
                                          <p:attrName>style.visibility</p:attrName>
                                        </p:attrNameLst>
                                      </p:cBhvr>
                                      <p:to>
                                        <p:strVal val="visible"/>
                                      </p:to>
                                    </p:set>
                                    <p:animEffect transition="in" filter="fade">
                                      <p:cBhvr>
                                        <p:cTn id="7" dur="2000"/>
                                        <p:tgtEl>
                                          <p:spTgt spid="13926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9267">
                                            <p:txEl>
                                              <p:charRg st="0" end="33"/>
                                            </p:txEl>
                                          </p:spTgt>
                                        </p:tgtEl>
                                        <p:attrNameLst>
                                          <p:attrName>style.visibility</p:attrName>
                                        </p:attrNameLst>
                                      </p:cBhvr>
                                      <p:to>
                                        <p:strVal val="visible"/>
                                      </p:to>
                                    </p:set>
                                    <p:animEffect transition="in" filter="fade">
                                      <p:cBhvr>
                                        <p:cTn id="12" dur="2000"/>
                                        <p:tgtEl>
                                          <p:spTgt spid="139267">
                                            <p:txEl>
                                              <p:charRg st="0" end="3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9267">
                                            <p:txEl>
                                              <p:charRg st="33" end="46"/>
                                            </p:txEl>
                                          </p:spTgt>
                                        </p:tgtEl>
                                        <p:attrNameLst>
                                          <p:attrName>style.visibility</p:attrName>
                                        </p:attrNameLst>
                                      </p:cBhvr>
                                      <p:to>
                                        <p:strVal val="visible"/>
                                      </p:to>
                                    </p:set>
                                    <p:animEffect transition="in" filter="fade">
                                      <p:cBhvr>
                                        <p:cTn id="15" dur="2000"/>
                                        <p:tgtEl>
                                          <p:spTgt spid="139267">
                                            <p:txEl>
                                              <p:charRg st="33" end="46"/>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9267">
                                            <p:txEl>
                                              <p:charRg st="46" end="58"/>
                                            </p:txEl>
                                          </p:spTgt>
                                        </p:tgtEl>
                                        <p:attrNameLst>
                                          <p:attrName>style.visibility</p:attrName>
                                        </p:attrNameLst>
                                      </p:cBhvr>
                                      <p:to>
                                        <p:strVal val="visible"/>
                                      </p:to>
                                    </p:set>
                                    <p:animEffect transition="in" filter="fade">
                                      <p:cBhvr>
                                        <p:cTn id="18" dur="2000"/>
                                        <p:tgtEl>
                                          <p:spTgt spid="139267">
                                            <p:txEl>
                                              <p:charRg st="46" end="58"/>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9267">
                                            <p:txEl>
                                              <p:charRg st="58" end="71"/>
                                            </p:txEl>
                                          </p:spTgt>
                                        </p:tgtEl>
                                        <p:attrNameLst>
                                          <p:attrName>style.visibility</p:attrName>
                                        </p:attrNameLst>
                                      </p:cBhvr>
                                      <p:to>
                                        <p:strVal val="visible"/>
                                      </p:to>
                                    </p:set>
                                    <p:animEffect transition="in" filter="fade">
                                      <p:cBhvr>
                                        <p:cTn id="21" dur="2000"/>
                                        <p:tgtEl>
                                          <p:spTgt spid="139267">
                                            <p:txEl>
                                              <p:charRg st="58" end="71"/>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9267">
                                            <p:txEl>
                                              <p:charRg st="71" end="83"/>
                                            </p:txEl>
                                          </p:spTgt>
                                        </p:tgtEl>
                                        <p:attrNameLst>
                                          <p:attrName>style.visibility</p:attrName>
                                        </p:attrNameLst>
                                      </p:cBhvr>
                                      <p:to>
                                        <p:strVal val="visible"/>
                                      </p:to>
                                    </p:set>
                                    <p:animEffect transition="in" filter="fade">
                                      <p:cBhvr>
                                        <p:cTn id="24" dur="2000"/>
                                        <p:tgtEl>
                                          <p:spTgt spid="139267">
                                            <p:txEl>
                                              <p:charRg st="71" end="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9266" grpId="0"/>
      <p:bldP spid="139267" grpId="0" build="p">
        <p:tmplLst>
          <p:tmpl lvl="1">
            <p:tnLst>
              <p:par>
                <p:cTn presetID="10" presetClass="entr" presetSubtype="0" fill="hold" nodeType="click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9267"/>
                        </p:tgtEl>
                        <p:attrNameLst>
                          <p:attrName>style.visibility</p:attrName>
                        </p:attrNameLst>
                      </p:cBhvr>
                      <p:to>
                        <p:strVal val="visible"/>
                      </p:to>
                    </p:set>
                    <p:animEffect transition="in" filter="fade">
                      <p:cBhvr>
                        <p:cTn dur="2000"/>
                        <p:tgtEl>
                          <p:spTgt spid="139267"/>
                        </p:tgtEl>
                      </p:cBhvr>
                    </p:animEffect>
                  </p:childTnLst>
                </p:cTn>
              </p:par>
            </p:tnLst>
          </p:tmpl>
        </p:tmplLst>
      </p:bldP>
    </p:bldLst>
  </p:timing>
  <p:hf sldNum="0"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Arial Black" panose="020B0A04020102020204" pitchFamily="34" charset="0"/>
        </a:defRPr>
      </a:lvl2pPr>
      <a:lvl3pPr algn="l" rtl="0" eaLnBrk="0" fontAlgn="base" hangingPunct="0">
        <a:spcBef>
          <a:spcPct val="0"/>
        </a:spcBef>
        <a:spcAft>
          <a:spcPct val="0"/>
        </a:spcAft>
        <a:defRPr sz="4400">
          <a:solidFill>
            <a:schemeClr val="tx2"/>
          </a:solidFill>
          <a:latin typeface="Arial Black" panose="020B0A04020102020204" pitchFamily="34" charset="0"/>
        </a:defRPr>
      </a:lvl3pPr>
      <a:lvl4pPr algn="l" rtl="0" eaLnBrk="0" fontAlgn="base" hangingPunct="0">
        <a:spcBef>
          <a:spcPct val="0"/>
        </a:spcBef>
        <a:spcAft>
          <a:spcPct val="0"/>
        </a:spcAft>
        <a:defRPr sz="4400">
          <a:solidFill>
            <a:schemeClr val="tx2"/>
          </a:solidFill>
          <a:latin typeface="Arial Black" panose="020B0A04020102020204" pitchFamily="34" charset="0"/>
        </a:defRPr>
      </a:lvl4pPr>
      <a:lvl5pPr algn="l" rtl="0" eaLnBrk="0" fontAlgn="base" hangingPunct="0">
        <a:spcBef>
          <a:spcPct val="0"/>
        </a:spcBef>
        <a:spcAft>
          <a:spcPct val="0"/>
        </a:spcAft>
        <a:defRPr sz="4400">
          <a:solidFill>
            <a:schemeClr val="tx2"/>
          </a:solidFill>
          <a:latin typeface="Arial Black" panose="020B0A04020102020204" pitchFamily="34" charset="0"/>
        </a:defRPr>
      </a:lvl5pPr>
      <a:lvl6pPr marL="457200" algn="l" rtl="0" fontAlgn="base">
        <a:spcBef>
          <a:spcPct val="0"/>
        </a:spcBef>
        <a:spcAft>
          <a:spcPct val="0"/>
        </a:spcAft>
        <a:defRPr sz="4400">
          <a:solidFill>
            <a:schemeClr val="tx2"/>
          </a:solidFill>
          <a:latin typeface="Arial Black" panose="020B0A04020102020204" pitchFamily="34" charset="0"/>
        </a:defRPr>
      </a:lvl6pPr>
      <a:lvl7pPr marL="914400" algn="l" rtl="0" fontAlgn="base">
        <a:spcBef>
          <a:spcPct val="0"/>
        </a:spcBef>
        <a:spcAft>
          <a:spcPct val="0"/>
        </a:spcAft>
        <a:defRPr sz="4400">
          <a:solidFill>
            <a:schemeClr val="tx2"/>
          </a:solidFill>
          <a:latin typeface="Arial Black" panose="020B0A04020102020204" pitchFamily="34" charset="0"/>
        </a:defRPr>
      </a:lvl7pPr>
      <a:lvl8pPr marL="1371600" algn="l" rtl="0" fontAlgn="base">
        <a:spcBef>
          <a:spcPct val="0"/>
        </a:spcBef>
        <a:spcAft>
          <a:spcPct val="0"/>
        </a:spcAft>
        <a:defRPr sz="4400">
          <a:solidFill>
            <a:schemeClr val="tx2"/>
          </a:solidFill>
          <a:latin typeface="Arial Black" panose="020B0A04020102020204" pitchFamily="34" charset="0"/>
        </a:defRPr>
      </a:lvl8pPr>
      <a:lvl9pPr marL="1828800" algn="l" rtl="0" fontAlgn="base">
        <a:spcBef>
          <a:spcPct val="0"/>
        </a:spcBef>
        <a:spcAft>
          <a:spcPct val="0"/>
        </a:spcAft>
        <a:defRPr sz="44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rotWithShape="0">
          <a:blip r:embed="rId12"/>
          <a:stretch>
            <a:fillRect/>
          </a:stretch>
        </a:blipFill>
        <a:effectLst/>
      </p:bgPr>
    </p:bg>
    <p:spTree>
      <p:nvGrpSpPr>
        <p:cNvPr id="1" name=""/>
        <p:cNvGrpSpPr/>
        <p:nvPr/>
      </p:nvGrpSpPr>
      <p:grpSpPr/>
      <p:sp>
        <p:nvSpPr>
          <p:cNvPr id="142338" name="Rectangle 2"/>
          <p:cNvSpPr>
            <a:spLocks noGrp="1"/>
          </p:cNvSpPr>
          <p:nvPr>
            <p:ph type="title"/>
          </p:nvPr>
        </p:nvSpPr>
        <p:spPr>
          <a:xfrm>
            <a:off x="1752600" y="1676400"/>
            <a:ext cx="7086600" cy="884238"/>
          </a:xfrm>
          <a:prstGeom prst="rect">
            <a:avLst/>
          </a:prstGeom>
          <a:noFill/>
          <a:ln w="9525">
            <a:noFill/>
          </a:ln>
        </p:spPr>
        <p:txBody>
          <a:bodyPr anchor="ctr" anchorCtr="0"/>
          <a:p>
            <a:pPr lvl="0"/>
            <a:r>
              <a:rPr lang="en-US" altLang="en-US" dirty="0"/>
              <a:t>Click to edit Master title style</a:t>
            </a:r>
            <a:endParaRPr lang="en-US" altLang="en-US" dirty="0"/>
          </a:p>
        </p:txBody>
      </p:sp>
      <p:sp>
        <p:nvSpPr>
          <p:cNvPr id="142339" name="Rectangle 3"/>
          <p:cNvSpPr>
            <a:spLocks noGrp="1"/>
          </p:cNvSpPr>
          <p:nvPr>
            <p:ph type="body"/>
          </p:nvPr>
        </p:nvSpPr>
        <p:spPr>
          <a:xfrm>
            <a:off x="1752600" y="2819400"/>
            <a:ext cx="7086600" cy="3124200"/>
          </a:xfrm>
          <a:prstGeom prst="rect">
            <a:avLst/>
          </a:prstGeom>
          <a:noFill/>
          <a:ln w="9525">
            <a:noFill/>
          </a:ln>
        </p:spPr>
        <p:txBody>
          <a:bodyPr anchor="t" anchorCtr="0"/>
          <a:p>
            <a:pPr lvl="0"/>
            <a:r>
              <a:rPr lang="en-US" altLang="en-US" dirty="0"/>
              <a:t>Click to edit Master text styles</a:t>
            </a:r>
            <a:endParaRPr lang="en-US" altLang="en-US" dirty="0"/>
          </a:p>
          <a:p>
            <a:pPr lvl="1"/>
            <a:r>
              <a:rPr lang="en-US" altLang="en-US" dirty="0"/>
              <a:t>Second level</a:t>
            </a:r>
            <a:endParaRPr lang="en-US" altLang="en-US" dirty="0"/>
          </a:p>
          <a:p>
            <a:pPr lvl="2"/>
            <a:r>
              <a:rPr lang="en-US" altLang="en-US" dirty="0"/>
              <a:t>Third level</a:t>
            </a:r>
            <a:endParaRPr lang="en-US" altLang="en-US" dirty="0"/>
          </a:p>
          <a:p>
            <a:pPr lvl="3"/>
            <a:r>
              <a:rPr lang="en-US" altLang="en-US" dirty="0"/>
              <a:t>Fourth level</a:t>
            </a:r>
            <a:endParaRPr lang="en-US" altLang="en-US" dirty="0"/>
          </a:p>
          <a:p>
            <a:pPr lvl="4"/>
            <a:r>
              <a:rPr lang="en-US" altLang="en-US" dirty="0"/>
              <a:t>Fifth level</a:t>
            </a:r>
            <a:endParaRPr lang="en-US" altLang="en-US" dirty="0"/>
          </a:p>
        </p:txBody>
      </p:sp>
      <p:sp>
        <p:nvSpPr>
          <p:cNvPr id="142340" name="Rectangle 4"/>
          <p:cNvSpPr>
            <a:spLocks noGrp="1" noChangeArrowheads="1"/>
          </p:cNvSpPr>
          <p:nvPr>
            <p:ph type="dt" sz="half" idx="2"/>
          </p:nvPr>
        </p:nvSpPr>
        <p:spPr bwMode="auto">
          <a:xfrm>
            <a:off x="457200" y="6245225"/>
            <a:ext cx="2133600" cy="476250"/>
          </a:xfrm>
          <a:prstGeom prst="rect">
            <a:avLst/>
          </a:prstGeom>
          <a:noFill/>
          <a:ln w="9525">
            <a:noFill/>
            <a:miter lim="800000"/>
          </a:ln>
          <a:effectLst/>
        </p:spPr>
        <p:txBody>
          <a:bodyPr vert="horz" wrap="square" lIns="91440" tIns="45720" rIns="91440" bIns="45720" numCol="1" anchor="t" anchorCtr="0" compatLnSpc="1"/>
          <a:lstStyle>
            <a:lvl1pPr eaLnBrk="1" hangingPunct="1">
              <a:defRPr sz="1000">
                <a:latin typeface="+mn-lt"/>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000" b="0" i="0" u="none" strike="noStrike" kern="1200" cap="none" spc="0" normalizeH="0" baseline="0" noProof="0">
              <a:ln>
                <a:noFill/>
              </a:ln>
              <a:solidFill>
                <a:schemeClr val="tx1"/>
              </a:solidFill>
              <a:effectLst/>
              <a:uLnTx/>
              <a:uFillTx/>
              <a:latin typeface="+mn-lt"/>
              <a:ea typeface="+mn-ea"/>
              <a:cs typeface="+mn-cs"/>
            </a:endParaRPr>
          </a:p>
        </p:txBody>
      </p:sp>
      <p:sp>
        <p:nvSpPr>
          <p:cNvPr id="142341" name="Rectangle 5"/>
          <p:cNvSpPr>
            <a:spLocks noGrp="1" noChangeArrowheads="1"/>
          </p:cNvSpPr>
          <p:nvPr>
            <p:ph type="ftr" sz="quarter" idx="3"/>
          </p:nvPr>
        </p:nvSpPr>
        <p:spPr bwMode="auto">
          <a:xfrm>
            <a:off x="3124200" y="6245225"/>
            <a:ext cx="2895600" cy="476250"/>
          </a:xfrm>
          <a:prstGeom prst="rect">
            <a:avLst/>
          </a:prstGeom>
          <a:noFill/>
          <a:ln w="9525">
            <a:noFill/>
            <a:miter lim="800000"/>
          </a:ln>
          <a:effectLst/>
        </p:spPr>
        <p:txBody>
          <a:bodyPr vert="horz" wrap="square" lIns="91440" tIns="45720" rIns="91440" bIns="45720" numCol="1" anchor="t" anchorCtr="0" compatLnSpc="1"/>
          <a:lstStyle>
            <a:lvl1pPr algn="ctr" eaLnBrk="1" hangingPunct="1">
              <a:defRPr sz="1000">
                <a:latin typeface="Arial" panose="020B060402020202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defRPr/>
            </a:pPr>
            <a:r>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t>inspector Şăitan Traian</a:t>
            </a:r>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42342" name="Rectangle 6"/>
          <p:cNvSpPr>
            <a:spLocks noGrp="1" noChangeArrowheads="1"/>
          </p:cNvSpPr>
          <p:nvPr>
            <p:ph type="sldNum" sz="quarter" idx="4"/>
          </p:nvPr>
        </p:nvSpPr>
        <p:spPr bwMode="auto">
          <a:xfrm>
            <a:off x="6553200" y="6245225"/>
            <a:ext cx="2133600" cy="476250"/>
          </a:xfrm>
          <a:prstGeom prst="rect">
            <a:avLst/>
          </a:prstGeom>
          <a:noFill/>
          <a:ln w="9525">
            <a:noFill/>
            <a:miter lim="800000"/>
          </a:ln>
          <a:effectLst/>
        </p:spPr>
        <p:txBody>
          <a:bodyPr vert="horz" wrap="square" lIns="91440" tIns="45720" rIns="91440" bIns="45720" numCol="1" anchor="t" anchorCtr="0" compatLnSpc="1"/>
          <a:lstStyle>
            <a:lvl1pPr algn="r" eaLnBrk="1" hangingPunct="1">
              <a:defRPr sz="1000">
                <a:latin typeface="Arial" panose="020B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E05D84C0-F631-46FE-8472-BFA81F0D01D7}" type="slidenum">
              <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rPr>
            </a:fld>
            <a:endParaRPr kumimoji="0" lang="en-US" altLang="en-US" sz="100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Tree>
  </p:cSld>
  <p:clrMap bg1="dk2" tx1="lt1" bg2="dk1"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142338"/>
                                        </p:tgtEl>
                                        <p:attrNameLst>
                                          <p:attrName>style.visibility</p:attrName>
                                        </p:attrNameLst>
                                      </p:cBhvr>
                                      <p:to>
                                        <p:strVal val="visible"/>
                                      </p:to>
                                    </p:set>
                                    <p:animEffect transition="in" filter="fade">
                                      <p:cBhvr>
                                        <p:cTn id="7" dur="2000"/>
                                        <p:tgtEl>
                                          <p:spTgt spid="14233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2339">
                                            <p:txEl>
                                              <p:charRg st="0" end="33"/>
                                            </p:txEl>
                                          </p:spTgt>
                                        </p:tgtEl>
                                        <p:attrNameLst>
                                          <p:attrName>style.visibility</p:attrName>
                                        </p:attrNameLst>
                                      </p:cBhvr>
                                      <p:to>
                                        <p:strVal val="visible"/>
                                      </p:to>
                                    </p:set>
                                    <p:animEffect transition="in" filter="fade">
                                      <p:cBhvr>
                                        <p:cTn id="12" dur="2000"/>
                                        <p:tgtEl>
                                          <p:spTgt spid="142339">
                                            <p:txEl>
                                              <p:charRg st="0" end="33"/>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42339">
                                            <p:txEl>
                                              <p:charRg st="33" end="46"/>
                                            </p:txEl>
                                          </p:spTgt>
                                        </p:tgtEl>
                                        <p:attrNameLst>
                                          <p:attrName>style.visibility</p:attrName>
                                        </p:attrNameLst>
                                      </p:cBhvr>
                                      <p:to>
                                        <p:strVal val="visible"/>
                                      </p:to>
                                    </p:set>
                                    <p:animEffect transition="in" filter="fade">
                                      <p:cBhvr>
                                        <p:cTn id="15" dur="2000"/>
                                        <p:tgtEl>
                                          <p:spTgt spid="142339">
                                            <p:txEl>
                                              <p:charRg st="33" end="46"/>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42339">
                                            <p:txEl>
                                              <p:charRg st="46" end="58"/>
                                            </p:txEl>
                                          </p:spTgt>
                                        </p:tgtEl>
                                        <p:attrNameLst>
                                          <p:attrName>style.visibility</p:attrName>
                                        </p:attrNameLst>
                                      </p:cBhvr>
                                      <p:to>
                                        <p:strVal val="visible"/>
                                      </p:to>
                                    </p:set>
                                    <p:animEffect transition="in" filter="fade">
                                      <p:cBhvr>
                                        <p:cTn id="18" dur="2000"/>
                                        <p:tgtEl>
                                          <p:spTgt spid="142339">
                                            <p:txEl>
                                              <p:charRg st="46" end="58"/>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42339">
                                            <p:txEl>
                                              <p:charRg st="58" end="71"/>
                                            </p:txEl>
                                          </p:spTgt>
                                        </p:tgtEl>
                                        <p:attrNameLst>
                                          <p:attrName>style.visibility</p:attrName>
                                        </p:attrNameLst>
                                      </p:cBhvr>
                                      <p:to>
                                        <p:strVal val="visible"/>
                                      </p:to>
                                    </p:set>
                                    <p:animEffect transition="in" filter="fade">
                                      <p:cBhvr>
                                        <p:cTn id="21" dur="2000"/>
                                        <p:tgtEl>
                                          <p:spTgt spid="142339">
                                            <p:txEl>
                                              <p:charRg st="58" end="71"/>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42339">
                                            <p:txEl>
                                              <p:charRg st="71" end="83"/>
                                            </p:txEl>
                                          </p:spTgt>
                                        </p:tgtEl>
                                        <p:attrNameLst>
                                          <p:attrName>style.visibility</p:attrName>
                                        </p:attrNameLst>
                                      </p:cBhvr>
                                      <p:to>
                                        <p:strVal val="visible"/>
                                      </p:to>
                                    </p:set>
                                    <p:animEffect transition="in" filter="fade">
                                      <p:cBhvr>
                                        <p:cTn id="24" dur="2000"/>
                                        <p:tgtEl>
                                          <p:spTgt spid="142339">
                                            <p:txEl>
                                              <p:charRg st="71" end="8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38" grpId="0"/>
      <p:bldP spid="142339" grpId="0" build="p">
        <p:tmplLst>
          <p:tmpl lvl="1">
            <p:tnLst>
              <p:par>
                <p:cTn presetID="10" presetClass="entr" presetSubtype="0" fill="hold" nodeType="click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42339"/>
                        </p:tgtEl>
                        <p:attrNameLst>
                          <p:attrName>style.visibility</p:attrName>
                        </p:attrNameLst>
                      </p:cBhvr>
                      <p:to>
                        <p:strVal val="visible"/>
                      </p:to>
                    </p:set>
                    <p:animEffect transition="in" filter="fade">
                      <p:cBhvr>
                        <p:cTn dur="2000"/>
                        <p:tgtEl>
                          <p:spTgt spid="142339"/>
                        </p:tgtEl>
                      </p:cBhvr>
                    </p:animEffect>
                  </p:childTnLst>
                </p:cTn>
              </p:par>
            </p:tnLst>
          </p:tmpl>
        </p:tmplLst>
      </p:bldP>
    </p:bldLst>
  </p:timing>
  <p:hf sldNum="0" hdr="0" ftr="0" dt="0"/>
  <p:txStyles>
    <p:titleStyle>
      <a:lvl1pPr algn="l" rtl="0" eaLnBrk="0" fontAlgn="base" hangingPunct="0">
        <a:spcBef>
          <a:spcPct val="0"/>
        </a:spcBef>
        <a:spcAft>
          <a:spcPct val="0"/>
        </a:spcAft>
        <a:defRPr sz="40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Arial Black" panose="020B0A04020102020204" pitchFamily="34" charset="0"/>
        </a:defRPr>
      </a:lvl2pPr>
      <a:lvl3pPr algn="l" rtl="0" eaLnBrk="0" fontAlgn="base" hangingPunct="0">
        <a:spcBef>
          <a:spcPct val="0"/>
        </a:spcBef>
        <a:spcAft>
          <a:spcPct val="0"/>
        </a:spcAft>
        <a:defRPr sz="4000">
          <a:solidFill>
            <a:schemeClr val="tx2"/>
          </a:solidFill>
          <a:latin typeface="Arial Black" panose="020B0A04020102020204" pitchFamily="34" charset="0"/>
        </a:defRPr>
      </a:lvl3pPr>
      <a:lvl4pPr algn="l" rtl="0" eaLnBrk="0" fontAlgn="base" hangingPunct="0">
        <a:spcBef>
          <a:spcPct val="0"/>
        </a:spcBef>
        <a:spcAft>
          <a:spcPct val="0"/>
        </a:spcAft>
        <a:defRPr sz="4000">
          <a:solidFill>
            <a:schemeClr val="tx2"/>
          </a:solidFill>
          <a:latin typeface="Arial Black" panose="020B0A04020102020204" pitchFamily="34" charset="0"/>
        </a:defRPr>
      </a:lvl4pPr>
      <a:lvl5pPr algn="l" rtl="0" eaLnBrk="0" fontAlgn="base" hangingPunct="0">
        <a:spcBef>
          <a:spcPct val="0"/>
        </a:spcBef>
        <a:spcAft>
          <a:spcPct val="0"/>
        </a:spcAft>
        <a:defRPr sz="4000">
          <a:solidFill>
            <a:schemeClr val="tx2"/>
          </a:solidFill>
          <a:latin typeface="Arial Black" panose="020B0A04020102020204" pitchFamily="34" charset="0"/>
        </a:defRPr>
      </a:lvl5pPr>
      <a:lvl6pPr marL="457200" algn="l" rtl="0" fontAlgn="base">
        <a:spcBef>
          <a:spcPct val="0"/>
        </a:spcBef>
        <a:spcAft>
          <a:spcPct val="0"/>
        </a:spcAft>
        <a:defRPr sz="4000">
          <a:solidFill>
            <a:schemeClr val="tx2"/>
          </a:solidFill>
          <a:latin typeface="Arial Black" panose="020B0A04020102020204" pitchFamily="34" charset="0"/>
        </a:defRPr>
      </a:lvl6pPr>
      <a:lvl7pPr marL="914400" algn="l" rtl="0" fontAlgn="base">
        <a:spcBef>
          <a:spcPct val="0"/>
        </a:spcBef>
        <a:spcAft>
          <a:spcPct val="0"/>
        </a:spcAft>
        <a:defRPr sz="4000">
          <a:solidFill>
            <a:schemeClr val="tx2"/>
          </a:solidFill>
          <a:latin typeface="Arial Black" panose="020B0A04020102020204" pitchFamily="34" charset="0"/>
        </a:defRPr>
      </a:lvl7pPr>
      <a:lvl8pPr marL="1371600" algn="l" rtl="0" fontAlgn="base">
        <a:spcBef>
          <a:spcPct val="0"/>
        </a:spcBef>
        <a:spcAft>
          <a:spcPct val="0"/>
        </a:spcAft>
        <a:defRPr sz="4000">
          <a:solidFill>
            <a:schemeClr val="tx2"/>
          </a:solidFill>
          <a:latin typeface="Arial Black" panose="020B0A04020102020204" pitchFamily="34" charset="0"/>
        </a:defRPr>
      </a:lvl8pPr>
      <a:lvl9pPr marL="1828800" algn="l" rtl="0" fontAlgn="base">
        <a:spcBef>
          <a:spcPct val="0"/>
        </a:spcBef>
        <a:spcAft>
          <a:spcPct val="0"/>
        </a:spcAft>
        <a:defRPr sz="40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ro-R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16" name="Conector drept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22" name="Substituent titlu 21"/>
          <p:cNvSpPr>
            <a:spLocks noGrp="1"/>
          </p:cNvSpPr>
          <p:nvPr>
            <p:ph type="title"/>
          </p:nvPr>
        </p:nvSpPr>
        <p:spPr>
          <a:xfrm>
            <a:off x="457200" y="274638"/>
            <a:ext cx="7467600" cy="1143000"/>
          </a:xfrm>
          <a:prstGeom prst="rect">
            <a:avLst/>
          </a:prstGeom>
        </p:spPr>
        <p:txBody>
          <a:bodyPr vert="horz" anchor="b">
            <a:normAutofit/>
          </a:bodyPr>
          <a:lstStyle/>
          <a:p>
            <a:pPr fontAlgn="base"/>
            <a:r>
              <a:rPr lang="ro-RO" strike="noStrike" noProof="1"/>
              <a:t>Faceți clic pentru a edita stilul de titlu Coordonator</a:t>
            </a:r>
            <a:endParaRPr lang="en-US" strike="noStrike" noProof="1"/>
          </a:p>
        </p:txBody>
      </p:sp>
      <p:sp>
        <p:nvSpPr>
          <p:cNvPr id="13" name="Substituent text 12"/>
          <p:cNvSpPr>
            <a:spLocks noGrp="1"/>
          </p:cNvSpPr>
          <p:nvPr>
            <p:ph type="body"/>
          </p:nvPr>
        </p:nvSpPr>
        <p:spPr>
          <a:xfrm>
            <a:off x="457200" y="1600200"/>
            <a:ext cx="7467600" cy="4873625"/>
          </a:xfrm>
          <a:prstGeom prst="rect">
            <a:avLst/>
          </a:prstGeom>
          <a:noFill/>
          <a:ln w="9525">
            <a:noFill/>
          </a:ln>
        </p:spPr>
        <p:txBody>
          <a:bodyPr anchor="t" anchorCtr="0"/>
          <a:p>
            <a:pPr lvl="0"/>
            <a:r>
              <a:rPr lang="ro-RO" altLang="en-US" dirty="0"/>
              <a:t>Faceți clic pentru a edita stilurile de text Coordonator</a:t>
            </a:r>
            <a:endParaRPr lang="ro-RO" altLang="en-US" dirty="0"/>
          </a:p>
          <a:p>
            <a:pPr lvl="1"/>
            <a:r>
              <a:rPr lang="ro-RO" altLang="en-US" dirty="0"/>
              <a:t>Al doilea nivel</a:t>
            </a:r>
            <a:endParaRPr lang="ro-RO" altLang="en-US" dirty="0"/>
          </a:p>
          <a:p>
            <a:pPr lvl="2"/>
            <a:r>
              <a:rPr lang="ro-RO" altLang="en-US" dirty="0"/>
              <a:t>Al treilea nivel</a:t>
            </a:r>
            <a:endParaRPr lang="ro-RO" altLang="en-US" dirty="0"/>
          </a:p>
          <a:p>
            <a:pPr lvl="3"/>
            <a:r>
              <a:rPr lang="ro-RO" altLang="en-US" dirty="0"/>
              <a:t>Al patrulea nivel</a:t>
            </a:r>
            <a:endParaRPr lang="ro-RO" altLang="en-US" dirty="0"/>
          </a:p>
          <a:p>
            <a:pPr lvl="4"/>
            <a:r>
              <a:rPr lang="ro-RO" altLang="en-US" dirty="0"/>
              <a:t>Al cincilea nivel</a:t>
            </a:r>
            <a:endParaRPr lang="en-US" altLang="en-US" dirty="0"/>
          </a:p>
        </p:txBody>
      </p:sp>
      <p:sp>
        <p:nvSpPr>
          <p:cNvPr id="14" name="Substituent dată 13"/>
          <p:cNvSpPr>
            <a:spLocks noGrp="1"/>
          </p:cNvSpPr>
          <p:nvPr>
            <p:ph type="dt" sz="half" idx="2"/>
          </p:nvPr>
        </p:nvSpPr>
        <p:spPr>
          <a:xfrm rot="5400000">
            <a:off x="7589044" y="1081881"/>
            <a:ext cx="2011363" cy="384175"/>
          </a:xfrm>
          <a:prstGeom prst="rect">
            <a:avLst/>
          </a:prstGeom>
        </p:spPr>
        <p:txBody>
          <a:bodyPr vert="horz" anchor="ctr" anchorCtr="0"/>
          <a:lstStyle>
            <a:lvl1pPr algn="r" eaLnBrk="1" latinLnBrk="0" hangingPunct="1">
              <a:defRPr kumimoji="0" sz="1200">
                <a:solidFill>
                  <a:schemeClr val="tx2"/>
                </a:solidFill>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3" name="Substituent subsol 2"/>
          <p:cNvSpPr>
            <a:spLocks noGrp="1"/>
          </p:cNvSpPr>
          <p:nvPr>
            <p:ph type="ftr" sz="quarter" idx="3"/>
          </p:nvPr>
        </p:nvSpPr>
        <p:spPr>
          <a:xfrm rot="5400000">
            <a:off x="6989763" y="3736975"/>
            <a:ext cx="3200400" cy="365125"/>
          </a:xfrm>
          <a:prstGeom prst="rect">
            <a:avLst/>
          </a:prstGeom>
        </p:spPr>
        <p:txBody>
          <a:bodyPr vert="horz" wrap="square" lIns="91440" tIns="45720" rIns="91440" bIns="45720" numCol="1" anchor="ctr" anchorCtr="0" compatLnSpc="1"/>
          <a:lstStyle>
            <a:lvl1pPr eaLnBrk="1" hangingPunct="1">
              <a:defRPr sz="1200">
                <a:solidFill>
                  <a:schemeClr val="tx2"/>
                </a:solidFill>
              </a:defRPr>
            </a:lvl1p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rPr>
              <a:t>inspector Şăitan Traian</a:t>
            </a:r>
            <a:endParaRPr kumimoji="0" lang="en-US" altLang="en-US" sz="1200" b="0" i="0" u="none" strike="noStrike" kern="1200" cap="none" spc="0" normalizeH="0" baseline="0" noProof="0">
              <a:ln>
                <a:noFill/>
              </a:ln>
              <a:solidFill>
                <a:schemeClr val="tx2"/>
              </a:solidFill>
              <a:effectLst/>
              <a:uLnTx/>
              <a:uFillTx/>
              <a:latin typeface="Arial Black" panose="020B0A04020102020204" pitchFamily="34" charset="0"/>
              <a:ea typeface="+mn-ea"/>
              <a:cs typeface="+mn-cs"/>
            </a:endParaRPr>
          </a:p>
        </p:txBody>
      </p:sp>
      <p:sp>
        <p:nvSpPr>
          <p:cNvPr id="7" name="Conector drept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Black" panose="020B0A04020102020204" pitchFamily="34" charset="0"/>
              <a:ea typeface="+mn-ea"/>
              <a:cs typeface="+mn-cs"/>
            </a:endParaRPr>
          </a:p>
        </p:txBody>
      </p:sp>
      <p:sp>
        <p:nvSpPr>
          <p:cNvPr id="3080" name="Conector drept 8"/>
          <p:cNvSpPr/>
          <p:nvPr/>
        </p:nvSpPr>
        <p:spPr>
          <a:xfrm>
            <a:off x="8991600" y="0"/>
            <a:ext cx="0" cy="6858000"/>
          </a:xfrm>
          <a:prstGeom prst="line">
            <a:avLst/>
          </a:prstGeom>
          <a:ln w="19050" cap="flat" cmpd="sng">
            <a:solidFill>
              <a:schemeClr val="accent1"/>
            </a:solidFill>
            <a:prstDash val="solid"/>
            <a:round/>
            <a:headEnd type="none" w="med" len="med"/>
            <a:tailEnd type="none" w="med" len="med"/>
          </a:ln>
        </p:spPr>
      </p:sp>
      <p:sp>
        <p:nvSpPr>
          <p:cNvPr id="10" name="Dreptunghi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3082" name="Conector drept 10"/>
          <p:cNvSpPr/>
          <p:nvPr/>
        </p:nvSpPr>
        <p:spPr>
          <a:xfrm>
            <a:off x="8915400" y="0"/>
            <a:ext cx="0" cy="6858000"/>
          </a:xfrm>
          <a:prstGeom prst="line">
            <a:avLst/>
          </a:prstGeom>
          <a:ln w="9525" cap="flat" cmpd="sng">
            <a:solidFill>
              <a:schemeClr val="accent1"/>
            </a:solidFill>
            <a:prstDash val="solid"/>
            <a:round/>
            <a:headEnd type="none" w="med" len="med"/>
            <a:tailEnd type="none" w="med" len="med"/>
          </a:ln>
        </p:spPr>
      </p:sp>
      <p:sp>
        <p:nvSpPr>
          <p:cNvPr id="12" name="Oval 11"/>
          <p:cNvSpPr/>
          <p:nvPr/>
        </p:nvSpPr>
        <p:spPr>
          <a:xfrm>
            <a:off x="8156575" y="5715000"/>
            <a:ext cx="549275" cy="549275"/>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dirty="0">
              <a:ln>
                <a:noFill/>
              </a:ln>
              <a:solidFill>
                <a:schemeClr val="lt1"/>
              </a:solidFill>
              <a:effectLst/>
              <a:uLnTx/>
              <a:uFillTx/>
              <a:latin typeface="+mn-lt"/>
              <a:ea typeface="+mn-ea"/>
              <a:cs typeface="+mn-cs"/>
            </a:endParaRPr>
          </a:p>
        </p:txBody>
      </p:sp>
      <p:sp>
        <p:nvSpPr>
          <p:cNvPr id="23" name="Substituent număr diapozitiv 22"/>
          <p:cNvSpPr>
            <a:spLocks noGrp="1"/>
          </p:cNvSpPr>
          <p:nvPr>
            <p:ph type="sldNum" sz="quarter" idx="4"/>
          </p:nvPr>
        </p:nvSpPr>
        <p:spPr>
          <a:xfrm>
            <a:off x="8129588" y="5734050"/>
            <a:ext cx="609600" cy="520700"/>
          </a:xfrm>
          <a:prstGeom prst="rect">
            <a:avLst/>
          </a:prstGeom>
        </p:spPr>
        <p:txBody>
          <a:bodyPr vert="horz" wrap="square" lIns="91440" tIns="45720" rIns="91440" bIns="45720" numCol="1" anchor="ctr" anchorCtr="0" compatLnSpc="1"/>
          <a:lstStyle>
            <a:lvl1pPr algn="ctr" eaLnBrk="1" hangingPunct="1">
              <a:defRPr sz="1400" b="1">
                <a:solidFill>
                  <a:srgbClr val="FFFFFF"/>
                </a:solidFill>
              </a:defRPr>
            </a:lvl1pPr>
          </a:lstStyle>
          <a:p>
            <a:pPr marL="0" marR="0" lvl="0" indent="0" algn="ctr" defTabSz="914400" rtl="0" eaLnBrk="1" fontAlgn="base" latinLnBrk="0" hangingPunct="1">
              <a:lnSpc>
                <a:spcPct val="100000"/>
              </a:lnSpc>
              <a:spcBef>
                <a:spcPct val="0"/>
              </a:spcBef>
              <a:spcAft>
                <a:spcPct val="0"/>
              </a:spcAft>
              <a:buClrTx/>
              <a:buSzTx/>
              <a:buFontTx/>
              <a:buNone/>
              <a:defRPr/>
            </a:pPr>
            <a:fld id="{66BDFEB6-C627-457E-8C49-8211E907EC65}" type="slidenum">
              <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rPr>
            </a:fld>
            <a:endParaRPr kumimoji="0" lang="en-US" altLang="en-US" sz="1400" b="1" i="0" u="none" strike="noStrike" kern="1200" cap="none" spc="0" normalizeH="0" baseline="0" noProof="0">
              <a:ln>
                <a:noFill/>
              </a:ln>
              <a:solidFill>
                <a:srgbClr val="FFFFFF"/>
              </a:solidFill>
              <a:effectLst/>
              <a:uLnTx/>
              <a:uFillTx/>
              <a:latin typeface="Arial Black" panose="020B0A04020102020204" pitchFamily="34" charset="0"/>
              <a:ea typeface="+mn-ea"/>
              <a:cs typeface="+mn-cs"/>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2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xEl>
                                              <p:charRg st="0" end="57"/>
                                            </p:txEl>
                                          </p:spTgt>
                                        </p:tgtEl>
                                        <p:attrNameLst>
                                          <p:attrName>style.visibility</p:attrName>
                                        </p:attrNameLst>
                                      </p:cBhvr>
                                      <p:to>
                                        <p:strVal val="visible"/>
                                      </p:to>
                                    </p:set>
                                    <p:animEffect transition="in" filter="fade">
                                      <p:cBhvr>
                                        <p:cTn id="12" dur="2000"/>
                                        <p:tgtEl>
                                          <p:spTgt spid="13">
                                            <p:txEl>
                                              <p:charRg st="0" end="57"/>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3">
                                            <p:txEl>
                                              <p:charRg st="57" end="73"/>
                                            </p:txEl>
                                          </p:spTgt>
                                        </p:tgtEl>
                                        <p:attrNameLst>
                                          <p:attrName>style.visibility</p:attrName>
                                        </p:attrNameLst>
                                      </p:cBhvr>
                                      <p:to>
                                        <p:strVal val="visible"/>
                                      </p:to>
                                    </p:set>
                                    <p:animEffect transition="in" filter="fade">
                                      <p:cBhvr>
                                        <p:cTn id="15" dur="2000"/>
                                        <p:tgtEl>
                                          <p:spTgt spid="13">
                                            <p:txEl>
                                              <p:charRg st="57" end="73"/>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
                                            <p:txEl>
                                              <p:charRg st="73" end="90"/>
                                            </p:txEl>
                                          </p:spTgt>
                                        </p:tgtEl>
                                        <p:attrNameLst>
                                          <p:attrName>style.visibility</p:attrName>
                                        </p:attrNameLst>
                                      </p:cBhvr>
                                      <p:to>
                                        <p:strVal val="visible"/>
                                      </p:to>
                                    </p:set>
                                    <p:animEffect transition="in" filter="fade">
                                      <p:cBhvr>
                                        <p:cTn id="18" dur="2000"/>
                                        <p:tgtEl>
                                          <p:spTgt spid="13">
                                            <p:txEl>
                                              <p:charRg st="73" end="90"/>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3">
                                            <p:txEl>
                                              <p:charRg st="90" end="108"/>
                                            </p:txEl>
                                          </p:spTgt>
                                        </p:tgtEl>
                                        <p:attrNameLst>
                                          <p:attrName>style.visibility</p:attrName>
                                        </p:attrNameLst>
                                      </p:cBhvr>
                                      <p:to>
                                        <p:strVal val="visible"/>
                                      </p:to>
                                    </p:set>
                                    <p:animEffect transition="in" filter="fade">
                                      <p:cBhvr>
                                        <p:cTn id="21" dur="2000"/>
                                        <p:tgtEl>
                                          <p:spTgt spid="13">
                                            <p:txEl>
                                              <p:charRg st="90" end="108"/>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xEl>
                                              <p:charRg st="108" end="126"/>
                                            </p:txEl>
                                          </p:spTgt>
                                        </p:tgtEl>
                                        <p:attrNameLst>
                                          <p:attrName>style.visibility</p:attrName>
                                        </p:attrNameLst>
                                      </p:cBhvr>
                                      <p:to>
                                        <p:strVal val="visible"/>
                                      </p:to>
                                    </p:set>
                                    <p:animEffect transition="in" filter="fade">
                                      <p:cBhvr>
                                        <p:cTn id="24" dur="2000"/>
                                        <p:tgtEl>
                                          <p:spTgt spid="13">
                                            <p:txEl>
                                              <p:charRg st="108" end="12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3" grpId="0" build="p">
        <p:tmplLst>
          <p:tmpl lvl="1">
            <p:tnLst>
              <p:par>
                <p:cTn presetID="10" presetClass="entr" presetSubtype="0" fill="hold" nodeType="click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2">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3">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4">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 lvl="5">
            <p:tnLst>
              <p:par>
                <p:cTn presetID="10" presetClass="entr" presetSubtype="0" fill="hold" nodeType="withEffect">
                  <p:stCondLst>
                    <p:cond delay="0"/>
                  </p:stCondLst>
                  <p:childTnLst>
                    <p:set>
                      <p:cBhvr>
                        <p:cTn dur="1" fill="hold">
                          <p:stCondLst>
                            <p:cond delay="0"/>
                          </p:stCondLst>
                        </p:cTn>
                        <p:tgtEl>
                          <p:spTgt spid="13"/>
                        </p:tgtEl>
                        <p:attrNameLst>
                          <p:attrName>style.visibility</p:attrName>
                        </p:attrNameLst>
                      </p:cBhvr>
                      <p:to>
                        <p:strVal val="visible"/>
                      </p:to>
                    </p:set>
                    <p:animEffect transition="in" filter="fade">
                      <p:cBhvr>
                        <p:cTn dur="2000"/>
                        <p:tgtEl>
                          <p:spTgt spid="13"/>
                        </p:tgtEl>
                      </p:cBhvr>
                    </p:animEffect>
                  </p:childTnLst>
                </p:cTn>
              </p:par>
            </p:tnLst>
          </p:tmpl>
        </p:tmplLst>
      </p:bldP>
    </p:bldLst>
  </p:timing>
  <p:hf sldNum="0" hdr="0" ftr="0" dt="0"/>
  <p:txStyles>
    <p:titleStyle>
      <a:lvl1pPr algn="l" rtl="0" eaLnBrk="0" fontAlgn="base" hangingPunct="0">
        <a:spcBef>
          <a:spcPct val="0"/>
        </a:spcBef>
        <a:spcAft>
          <a:spcPct val="0"/>
        </a:spcAft>
        <a:defRPr sz="3000" kern="1200" cap="small">
          <a:solidFill>
            <a:schemeClr val="tx2"/>
          </a:solidFill>
          <a:latin typeface="+mj-lt"/>
          <a:ea typeface="+mj-ea"/>
          <a:cs typeface="+mj-cs"/>
        </a:defRPr>
      </a:lvl1pPr>
      <a:lvl2pPr algn="l" rtl="0" eaLnBrk="0" fontAlgn="base" hangingPunct="0">
        <a:spcBef>
          <a:spcPct val="0"/>
        </a:spcBef>
        <a:spcAft>
          <a:spcPct val="0"/>
        </a:spcAft>
        <a:defRPr sz="3000">
          <a:solidFill>
            <a:schemeClr val="tx2"/>
          </a:solidFill>
          <a:latin typeface="Century Schoolbook" panose="02040604050505020304" pitchFamily="18" charset="0"/>
        </a:defRPr>
      </a:lvl2pPr>
      <a:lvl3pPr algn="l" rtl="0" eaLnBrk="0" fontAlgn="base" hangingPunct="0">
        <a:spcBef>
          <a:spcPct val="0"/>
        </a:spcBef>
        <a:spcAft>
          <a:spcPct val="0"/>
        </a:spcAft>
        <a:defRPr sz="3000">
          <a:solidFill>
            <a:schemeClr val="tx2"/>
          </a:solidFill>
          <a:latin typeface="Century Schoolbook" panose="02040604050505020304" pitchFamily="18" charset="0"/>
        </a:defRPr>
      </a:lvl3pPr>
      <a:lvl4pPr algn="l" rtl="0" eaLnBrk="0" fontAlgn="base" hangingPunct="0">
        <a:spcBef>
          <a:spcPct val="0"/>
        </a:spcBef>
        <a:spcAft>
          <a:spcPct val="0"/>
        </a:spcAft>
        <a:defRPr sz="3000">
          <a:solidFill>
            <a:schemeClr val="tx2"/>
          </a:solidFill>
          <a:latin typeface="Century Schoolbook" panose="02040604050505020304" pitchFamily="18" charset="0"/>
        </a:defRPr>
      </a:lvl4pPr>
      <a:lvl5pPr algn="l" rtl="0" eaLnBrk="0" fontAlgn="base" hangingPunct="0">
        <a:spcBef>
          <a:spcPct val="0"/>
        </a:spcBef>
        <a:spcAft>
          <a:spcPct val="0"/>
        </a:spcAft>
        <a:defRPr sz="3000">
          <a:solidFill>
            <a:schemeClr val="tx2"/>
          </a:solidFill>
          <a:latin typeface="Century Schoolbook" panose="02040604050505020304" pitchFamily="18" charset="0"/>
        </a:defRPr>
      </a:lvl5pPr>
      <a:lvl6pPr marL="457200" algn="l" rtl="0" fontAlgn="base">
        <a:spcBef>
          <a:spcPct val="0"/>
        </a:spcBef>
        <a:spcAft>
          <a:spcPct val="0"/>
        </a:spcAft>
        <a:defRPr sz="3000">
          <a:solidFill>
            <a:schemeClr val="tx2"/>
          </a:solidFill>
          <a:latin typeface="Century Schoolbook" panose="02040604050505020304" pitchFamily="18" charset="0"/>
        </a:defRPr>
      </a:lvl6pPr>
      <a:lvl7pPr marL="914400" algn="l" rtl="0" fontAlgn="base">
        <a:spcBef>
          <a:spcPct val="0"/>
        </a:spcBef>
        <a:spcAft>
          <a:spcPct val="0"/>
        </a:spcAft>
        <a:defRPr sz="3000">
          <a:solidFill>
            <a:schemeClr val="tx2"/>
          </a:solidFill>
          <a:latin typeface="Century Schoolbook" panose="02040604050505020304" pitchFamily="18" charset="0"/>
        </a:defRPr>
      </a:lvl7pPr>
      <a:lvl8pPr marL="1371600" algn="l" rtl="0" fontAlgn="base">
        <a:spcBef>
          <a:spcPct val="0"/>
        </a:spcBef>
        <a:spcAft>
          <a:spcPct val="0"/>
        </a:spcAft>
        <a:defRPr sz="3000">
          <a:solidFill>
            <a:schemeClr val="tx2"/>
          </a:solidFill>
          <a:latin typeface="Century Schoolbook" panose="02040604050505020304" pitchFamily="18" charset="0"/>
        </a:defRPr>
      </a:lvl8pPr>
      <a:lvl9pPr marL="1828800" algn="l" rtl="0" fontAlgn="base">
        <a:spcBef>
          <a:spcPct val="0"/>
        </a:spcBef>
        <a:spcAft>
          <a:spcPct val="0"/>
        </a:spcAft>
        <a:defRPr sz="3000">
          <a:solidFill>
            <a:schemeClr val="tx2"/>
          </a:solidFill>
          <a:latin typeface="Century Schoolbook" panose="02040604050505020304" pitchFamily="18" charset="0"/>
        </a:defRPr>
      </a:lvl9pPr>
    </p:titleStyle>
    <p:body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panose="05000000000000000000"/>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hyperlink" Target="http://programe.ise.ro/Portals/1/Curriculum/2014-12/23-Istorie_clasa a IV-a.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9.xml"/><Relationship Id="rId1" Type="http://schemas.openxmlformats.org/officeDocument/2006/relationships/hyperlink" Target="http://programe.ise.ro/Portals/1/Curriculum/2017-progr/29-Istorie.pdf"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9.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9.xml"/><Relationship Id="rId1"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2706" name="Rectangle 2"/>
          <p:cNvSpPr>
            <a:spLocks noGrp="1" noChangeArrowheads="1"/>
          </p:cNvSpPr>
          <p:nvPr>
            <p:ph type="title" hasCustomPrompt="1"/>
          </p:nvPr>
        </p:nvSpPr>
        <p:spPr>
          <a:xfrm>
            <a:off x="228600" y="274638"/>
            <a:ext cx="8705850" cy="4449763"/>
          </a:xfrm>
        </p:spPr>
        <p:txBody>
          <a:bodyPr vert="horz" anchor="b"/>
          <a:p>
            <a:pPr marL="0" marR="0" indent="0" algn="ctr" defTabSz="914400" rtl="0" eaLnBrk="1" fontAlgn="base" latinLnBrk="0" hangingPunct="1">
              <a:lnSpc>
                <a:spcPct val="100000"/>
              </a:lnSpc>
              <a:spcBef>
                <a:spcPct val="0"/>
              </a:spcBef>
              <a:spcAft>
                <a:spcPct val="0"/>
              </a:spcAft>
              <a:buClrTx/>
              <a:buSzTx/>
              <a:buFontTx/>
              <a:buNone/>
            </a:pPr>
            <a:r>
              <a:rPr kumimoji="0" lang="ro-RO" altLang="x-none"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ÎNTÂLNIREA DE LUCRU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lang="ro-RO" altLang="x-none"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A INSPECTORILOR </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lang="ro-RO" altLang="x-none"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DE </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lang="ro-RO" altLang="x-none"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ŞTIINTE SOCIO-UMANE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lang="ro-RO" altLang="x-none"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ŞI </a:t>
            </a:r>
            <a:br>
              <a:rPr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lang="ro-RO" altLang="x-none" sz="40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ISTORIE</a:t>
            </a:r>
            <a:br>
              <a:rPr lang="ro-RO" altLang="x-none" sz="4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endParaRPr kumimoji="0" sz="38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j-cs"/>
            </a:endParaRPr>
          </a:p>
        </p:txBody>
      </p:sp>
      <p:sp>
        <p:nvSpPr>
          <p:cNvPr id="45059" name="Rectangle 3"/>
          <p:cNvSpPr>
            <a:spLocks noGrp="1" noChangeArrowheads="1"/>
          </p:cNvSpPr>
          <p:nvPr>
            <p:ph sz="quarter" idx="1" hasCustomPrompt="1"/>
          </p:nvPr>
        </p:nvSpPr>
        <p:spPr>
          <a:xfrm>
            <a:off x="304800" y="1447800"/>
            <a:ext cx="8629650" cy="4800600"/>
          </a:xfrm>
        </p:spPr>
        <p:txBody>
          <a:bodyPr vert="horz" wrap="square" lIns="91440" tIns="45720" rIns="91440" bIns="45720" numCol="1" anchor="t" anchorCtr="0" compatLnSpc="1"/>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2" panose="05020102010507070707" pitchFamily="18" charset="2"/>
              <a:buNone/>
            </a:pPr>
            <a:endParaRPr kumimoji="0" lang="ro-RO" altLang="en-US" sz="6000" b="1"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7-9 SEPTEMBRIE 20</a:t>
            </a:r>
            <a:r>
              <a:rPr kumimoji="0" lang="en-US"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endParaRPr kumimoji="0" lang="en-US"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BUCUREŞTI  </a:t>
            </a:r>
            <a:endParaRPr kumimoji="0" lang="en-US"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en-US" altLang="en-US" sz="3600" b="1" i="0" u="none" strike="noStrike" kern="1200" cap="none" spc="0" normalizeH="0" baseline="0" noProof="1" dirty="0">
              <a:solidFill>
                <a:srgbClr val="FFFF99"/>
              </a:solidFill>
              <a:effectLst>
                <a:outerShdw blurRad="38100" dist="38100" dir="2700000">
                  <a:srgbClr val="C0C0C0"/>
                </a:outerShdw>
              </a:effectLst>
              <a:latin typeface="+mn-lt"/>
              <a:ea typeface="+mn-ea"/>
              <a:cs typeface="+mn-cs"/>
            </a:endParaRPr>
          </a:p>
          <a:p>
            <a:pPr marL="0" marR="0" indent="0" algn="ctr" defTabSz="914400" rtl="0" eaLnBrk="1" fontAlgn="base" latinLnBrk="0" hangingPunct="1">
              <a:lnSpc>
                <a:spcPct val="100000"/>
              </a:lnSpc>
              <a:spcBef>
                <a:spcPts val="600"/>
              </a:spcBef>
              <a:spcAft>
                <a:spcPct val="0"/>
              </a:spcAft>
              <a:buClr>
                <a:schemeClr val="accent1"/>
              </a:buClr>
              <a:buSzPct val="70000"/>
              <a:buFont typeface="Wingdings 2" panose="05020102010507070707" pitchFamily="18" charset="2"/>
              <a:buChar char=""/>
            </a:pPr>
            <a:endParaRPr kumimoji="0" lang="en-US" altLang="en-US" sz="3600" b="1" i="0" u="none" strike="noStrike" kern="1200" cap="none" spc="0" normalizeH="0" baseline="0" noProof="1" dirty="0">
              <a:solidFill>
                <a:srgbClr val="002060"/>
              </a:solidFill>
              <a:latin typeface="+mn-lt"/>
              <a:ea typeface="+mn-ea"/>
              <a:cs typeface="+mn-cs"/>
            </a:endParaRPr>
          </a:p>
        </p:txBody>
      </p:sp>
      <p:sp>
        <p:nvSpPr>
          <p:cNvPr id="12291"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0482" name="Rectangle 2"/>
          <p:cNvSpPr>
            <a:spLocks noGrp="1" noChangeArrowheads="1"/>
          </p:cNvSpPr>
          <p:nvPr>
            <p:ph type="title" hasCustomPrompt="1"/>
          </p:nvPr>
        </p:nvSpPr>
        <p:spPr>
          <a:xfrm>
            <a:off x="457200" y="228600"/>
            <a:ext cx="8229600" cy="990600"/>
          </a:xfrm>
        </p:spPr>
        <p:txBody>
          <a:bodyPr vert="horz"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Prezentare</a:t>
            </a:r>
            <a: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 </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g</a:t>
            </a: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eneral</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ă</a:t>
            </a: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200" b="1" i="0" u="none" strike="noStrike" kern="1200" cap="small" spc="0" normalizeH="0" baseline="0" noProof="0" dirty="0">
              <a:ln>
                <a:noFill/>
              </a:ln>
              <a:solidFill>
                <a:srgbClr val="002060"/>
              </a:solidFill>
              <a:effectLst/>
              <a:uLnTx/>
              <a:uFillTx/>
              <a:latin typeface="+mn-lt"/>
              <a:ea typeface="+mj-ea"/>
              <a:cs typeface="+mj-cs"/>
            </a:endParaRPr>
          </a:p>
        </p:txBody>
      </p:sp>
      <p:sp>
        <p:nvSpPr>
          <p:cNvPr id="21506" name="Rectangle 3"/>
          <p:cNvSpPr>
            <a:spLocks noGrp="1"/>
          </p:cNvSpPr>
          <p:nvPr>
            <p:ph sz="quarter" idx="1" hasCustomPrompt="1"/>
          </p:nvPr>
        </p:nvSpPr>
        <p:spPr>
          <a:xfrm>
            <a:off x="304800" y="1447800"/>
            <a:ext cx="8629650" cy="4800600"/>
          </a:xfrm>
        </p:spPr>
        <p:txBody>
          <a:bodyPr vert="horz" wrap="square" lIns="91440" tIns="45720" rIns="91440" bIns="45720" anchor="t" anchorCtr="0"/>
          <a:p>
            <a:pPr algn="ctr" eaLnBrk="1" hangingPunct="1">
              <a:lnSpc>
                <a:spcPct val="80000"/>
              </a:lnSpc>
              <a:buClr>
                <a:schemeClr val="accent1"/>
              </a:buClr>
              <a:buSzPct val="70000"/>
              <a:buFont typeface="Wingdings" panose="05000000000000000000" pitchFamily="2" charset="2"/>
            </a:pPr>
            <a:r>
              <a:rPr lang="en-US" altLang="en-US" sz="3600" b="1" i="1" dirty="0">
                <a:solidFill>
                  <a:srgbClr val="002060"/>
                </a:solidFill>
                <a:latin typeface="Times New Roman" panose="02020603050405020304" pitchFamily="18" charset="0"/>
              </a:rPr>
              <a:t>Notificarea nr. 45669/12.10.2009 cu privire la predarea-învăţarea disciplinelor socio-umane în învăţământul preuniversitar, cursuri de zi şi seral, începând cu anul şcolar 2009-2010</a:t>
            </a:r>
            <a:r>
              <a:rPr lang="ro-RO" altLang="en-US" sz="3600" b="1" i="1" dirty="0">
                <a:solidFill>
                  <a:srgbClr val="002060"/>
                </a:solidFill>
                <a:latin typeface="Times New Roman" panose="02020603050405020304" pitchFamily="18" charset="0"/>
              </a:rPr>
              <a:t> - </a:t>
            </a:r>
            <a:r>
              <a:rPr lang="ro-RO" altLang="en-US" sz="3600" b="1" i="1" dirty="0">
                <a:solidFill>
                  <a:srgbClr val="FF0000"/>
                </a:solidFill>
                <a:latin typeface="Times New Roman" panose="02020603050405020304" pitchFamily="18" charset="0"/>
              </a:rPr>
              <a:t>rămân valabile precizările pentru învățământul liceal</a:t>
            </a:r>
            <a:r>
              <a:rPr lang="en-US" altLang="en-US" sz="3600" b="1" i="1" dirty="0">
                <a:solidFill>
                  <a:srgbClr val="FF0000"/>
                </a:solidFill>
                <a:latin typeface="Times New Roman" panose="02020603050405020304" pitchFamily="18" charset="0"/>
              </a:rPr>
              <a:t> </a:t>
            </a:r>
            <a:br>
              <a:rPr lang="en-US" altLang="en-US" sz="3600" b="1" i="1" dirty="0">
                <a:solidFill>
                  <a:srgbClr val="002060"/>
                </a:solidFill>
                <a:latin typeface="Times New Roman" panose="02020603050405020304" pitchFamily="18" charset="0"/>
              </a:rPr>
            </a:br>
            <a:endParaRPr lang="en-US" altLang="en-US" sz="3600" b="1" i="1" dirty="0">
              <a:solidFill>
                <a:srgbClr val="002060"/>
              </a:solidFill>
              <a:latin typeface="Times New Roman" panose="02020603050405020304" pitchFamily="18" charset="0"/>
              <a:ea typeface="Times New Roman" panose="02020603050405020304" pitchFamily="18" charset="0"/>
            </a:endParaRPr>
          </a:p>
        </p:txBody>
      </p:sp>
      <p:sp>
        <p:nvSpPr>
          <p:cNvPr id="21507"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533400" y="457200"/>
            <a:ext cx="8001000" cy="5756275"/>
          </a:xfrm>
          <a:prstGeom prst="rect">
            <a:avLst/>
          </a:prstGeom>
        </p:spPr>
        <p:txBody>
          <a:bodyPr>
            <a:spAutoFit/>
          </a:bodyPr>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INVĂȚĂMÂNTUL PRIMAR  </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ro-RO" altLang="en-US"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CONFORM  </a:t>
            </a:r>
            <a:r>
              <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Precizărilor privind aplicarea planurilor –</a:t>
            </a:r>
            <a:endPar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cadru și a programelor școlare  pentru învățământul primar </a:t>
            </a:r>
            <a:endPar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1"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nr. 27117/28.01.2015</a:t>
            </a:r>
            <a:r>
              <a:rPr kumimoji="0" lang="ro-RO" altLang="en-US" sz="1800" b="1" i="0"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ro-RO" altLang="en-US" sz="1800" b="1" i="0" u="none" strike="noStrike" kern="1200" cap="none" spc="0" normalizeH="0" baseline="0" noProof="1" dirty="0">
              <a:solidFill>
                <a:srgbClr val="00B05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Începând cu anul școlar 2016-2017 se aplică atât la clasa a III-a, </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cât și la clasa a IV-a Planul-cadru aprobat prin OMEN 3371/2013 și</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20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programele școlare aprobate prin OMEN nr. 5003/2014</a:t>
            </a: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OMEN 5001/2014; OMEN nr. 5004/2014</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Programa școlară  pentru disciplina  </a:t>
            </a:r>
            <a:r>
              <a:rPr kumimoji="0" lang="ro-RO" altLang="en-US" sz="1800" b="1" i="1"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civică </a:t>
            </a:r>
            <a:r>
              <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aprobată </a:t>
            </a:r>
            <a:endPar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prin  OMEN nr.  5003/02.12.2014 poate fi accesată la adresa:</a:t>
            </a:r>
            <a:endPar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https://www.rocnee.eu/index.php/dcee-oriz/curriculum-oriz/programe-scolare-front/programe-scolare-in-vigoare</a:t>
            </a:r>
            <a:endParaRPr kumimoji="0" lang="ro-RO" altLang="en-US"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
        <p:nvSpPr>
          <p:cNvPr id="4" name="Dreptunghi 3"/>
          <p:cNvSpPr/>
          <p:nvPr/>
        </p:nvSpPr>
        <p:spPr>
          <a:xfrm>
            <a:off x="381000" y="533400"/>
            <a:ext cx="8153400" cy="1446213"/>
          </a:xfrm>
          <a:prstGeom prst="rect">
            <a:avLst/>
          </a:prstGeom>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sz="3200" b="1" i="0" u="none" strike="noStrike" kern="1200" cap="none" spc="0" normalizeH="0" baseline="0" noProof="0" dirty="0" err="1">
                <a:ln>
                  <a:noFill/>
                </a:ln>
                <a:solidFill>
                  <a:srgbClr val="002060"/>
                </a:solidFill>
                <a:effectLst/>
                <a:uLnTx/>
                <a:uFillTx/>
                <a:latin typeface="+mj-lt"/>
                <a:ea typeface="+mn-ea"/>
                <a:cs typeface="+mn-cs"/>
              </a:rPr>
              <a:t>Prezentare</a:t>
            </a:r>
            <a:r>
              <a:rPr kumimoji="0" lang="en-US" sz="3200" b="1" i="0" u="none" strike="noStrike" kern="1200" cap="none" spc="0" normalizeH="0" baseline="0" noProof="0" dirty="0">
                <a:ln>
                  <a:noFill/>
                </a:ln>
                <a:solidFill>
                  <a:srgbClr val="002060"/>
                </a:solidFill>
                <a:effectLst/>
                <a:uLnTx/>
                <a:uFillTx/>
                <a:latin typeface="+mj-lt"/>
                <a:ea typeface="+mn-ea"/>
                <a:cs typeface="+mn-cs"/>
              </a:rPr>
              <a:t> </a:t>
            </a:r>
            <a:r>
              <a:rPr kumimoji="0" lang="ro-RO" sz="3200" b="1" i="0" u="none" strike="noStrike" kern="1200" cap="none" spc="0" normalizeH="0" baseline="0" noProof="0" dirty="0">
                <a:ln>
                  <a:noFill/>
                </a:ln>
                <a:solidFill>
                  <a:srgbClr val="002060"/>
                </a:solidFill>
                <a:effectLst/>
                <a:uLnTx/>
                <a:uFillTx/>
                <a:latin typeface="+mj-lt"/>
                <a:ea typeface="+mn-ea"/>
                <a:cs typeface="+mn-cs"/>
              </a:rPr>
              <a:t>g</a:t>
            </a:r>
            <a:r>
              <a:rPr kumimoji="0" lang="en-US" sz="3200" b="1" i="0" u="none" strike="noStrike" kern="1200" cap="none" spc="0" normalizeH="0" baseline="0" noProof="0" dirty="0" err="1">
                <a:ln>
                  <a:noFill/>
                </a:ln>
                <a:solidFill>
                  <a:srgbClr val="002060"/>
                </a:solidFill>
                <a:effectLst/>
                <a:uLnTx/>
                <a:uFillTx/>
                <a:latin typeface="+mj-lt"/>
                <a:ea typeface="+mn-ea"/>
                <a:cs typeface="+mn-cs"/>
              </a:rPr>
              <a:t>eneral</a:t>
            </a:r>
            <a:r>
              <a:rPr kumimoji="0" lang="ro-RO" sz="3200" b="1" i="0" u="none" strike="noStrike" kern="1200" cap="none" spc="0" normalizeH="0" baseline="0" noProof="0" dirty="0">
                <a:ln>
                  <a:noFill/>
                </a:ln>
                <a:solidFill>
                  <a:srgbClr val="002060"/>
                </a:solidFill>
                <a:effectLst/>
                <a:uLnTx/>
                <a:uFillTx/>
                <a:latin typeface="+mj-lt"/>
                <a:ea typeface="+mn-ea"/>
                <a:cs typeface="+mn-cs"/>
              </a:rPr>
              <a:t>ă</a:t>
            </a:r>
            <a:br>
              <a:rPr kumimoji="0" lang="en-US" sz="3200" b="1" i="0" u="none" strike="noStrike" kern="1200" cap="none" spc="0" normalizeH="0" baseline="0" noProof="0" dirty="0">
                <a:ln>
                  <a:noFill/>
                </a:ln>
                <a:solidFill>
                  <a:srgbClr val="002060"/>
                </a:solidFill>
                <a:effectLst/>
                <a:uLnTx/>
                <a:uFillTx/>
                <a:latin typeface="+mj-lt"/>
                <a:ea typeface="+mn-ea"/>
                <a:cs typeface="+mn-cs"/>
              </a:rPr>
            </a:br>
            <a:endParaRPr kumimoji="0" lang="ro-RO" sz="3200" b="1" i="0" u="none" strike="noStrike" kern="1200" cap="none" spc="0" normalizeH="0" baseline="0" noProof="0" dirty="0">
              <a:ln>
                <a:noFill/>
              </a:ln>
              <a:solidFill>
                <a:srgbClr val="002060"/>
              </a:solidFill>
              <a:effectLst/>
              <a:uLnTx/>
              <a:uFillTx/>
              <a:latin typeface="+mj-lt"/>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ro-RO" sz="2400" b="1" i="0" u="sng" strike="noStrike" kern="1200" cap="none" spc="0" normalizeH="0" baseline="0" noProof="0" dirty="0">
                <a:ln>
                  <a:noFill/>
                </a:ln>
                <a:solidFill>
                  <a:srgbClr val="002060"/>
                </a:solidFill>
                <a:effectLst>
                  <a:outerShdw blurRad="38100" dist="38100" dir="2700000" algn="tl">
                    <a:srgbClr val="000000">
                      <a:alpha val="43137"/>
                    </a:srgbClr>
                  </a:outerShdw>
                </a:effectLst>
                <a:uLnTx/>
                <a:uFillTx/>
                <a:latin typeface="+mj-lt"/>
                <a:ea typeface="+mn-ea"/>
                <a:cs typeface="+mn-cs"/>
              </a:rPr>
              <a:t>Programe școlare</a:t>
            </a:r>
            <a:endParaRPr kumimoji="0" lang="ro-RO" sz="2400" b="1" i="0" u="sng" strike="noStrike" kern="1200" cap="none" spc="0" normalizeH="0" baseline="0" noProof="0" dirty="0">
              <a:ln>
                <a:noFill/>
              </a:ln>
              <a:solidFill>
                <a:schemeClr val="tx1"/>
              </a:solidFill>
              <a:effectLst>
                <a:outerShdw blurRad="38100" dist="38100" dir="2700000" algn="tl">
                  <a:srgbClr val="000000">
                    <a:alpha val="43137"/>
                  </a:srgbClr>
                </a:outerShdw>
              </a:effectLst>
              <a:uLnTx/>
              <a:uFillTx/>
              <a:latin typeface="+mj-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228600" y="1524000"/>
            <a:ext cx="8305800" cy="2030413"/>
          </a:xfrm>
          <a:prstGeom prst="rect">
            <a:avLst/>
          </a:prstGeom>
        </p:spPr>
        <p:txBody>
          <a:bodyPr>
            <a:spAutoFit/>
          </a:bodyPr>
          <a:lstStyle/>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l"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mj-lt"/>
              <a:ea typeface="+mn-ea"/>
              <a:cs typeface="+mn-cs"/>
              <a:hlinkClick r:id="rId1"/>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mj-lt"/>
              <a:ea typeface="+mn-ea"/>
              <a:cs typeface="+mn-cs"/>
              <a:hlinkClick r:id="rId1"/>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4" name="Dreptunghi 3"/>
          <p:cNvSpPr/>
          <p:nvPr/>
        </p:nvSpPr>
        <p:spPr>
          <a:xfrm>
            <a:off x="990600" y="990600"/>
            <a:ext cx="7086600" cy="5676900"/>
          </a:xfrm>
          <a:prstGeom prst="rect">
            <a:avLst/>
          </a:prstGeom>
        </p:spPr>
        <p:txBody>
          <a:bodyPr>
            <a:spAutoFit/>
          </a:bodyPr>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Programa școlară  pentru disciplina  </a:t>
            </a: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ISTORIE, clasa a IV-a, aprobată  prin</a:t>
            </a: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OMEN nr.   5003/02.12.2014 </a:t>
            </a: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poate fi accesată la adresa:</a:t>
            </a: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r>
              <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https://www.rocnee.eu/index.php/dcee-oriz/curriculum-oriz/programe-scolare-front/programe-scolare-in-vigoare</a:t>
            </a: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2400" b="1" i="0" u="sng"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0" fontAlgn="base" latinLnBrk="0" hangingPunct="0">
              <a:lnSpc>
                <a:spcPct val="60000"/>
              </a:lnSpc>
              <a:spcBef>
                <a:spcPct val="0"/>
              </a:spcBef>
              <a:spcAft>
                <a:spcPct val="0"/>
              </a:spcAft>
              <a:buClrTx/>
              <a:buSzTx/>
              <a:buFont typeface="Wingdings 2" panose="05020102010507070707" pitchFamily="18" charset="2"/>
              <a:buNone/>
            </a:pPr>
            <a:endParaRPr kumimoji="0" lang="ro-RO" altLang="en-US" sz="1800" b="1" i="0" u="sng" strike="noStrike" kern="1200" cap="none" spc="0" normalizeH="0" baseline="0" noProof="1" dirty="0">
              <a:solidFill>
                <a:srgbClr val="C00000"/>
              </a:solidFill>
              <a:effectLst>
                <a:outerShdw blurRad="38100" dist="38100" dir="2700000">
                  <a:srgbClr val="C0C0C0"/>
                </a:outerShdw>
              </a:effectLst>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457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125953" name="Rectangle 1"/>
          <p:cNvSpPr>
            <a:spLocks noChangeArrowheads="1"/>
          </p:cNvSpPr>
          <p:nvPr/>
        </p:nvSpPr>
        <p:spPr bwMode="auto">
          <a:xfrm>
            <a:off x="0" y="-230345"/>
            <a:ext cx="9144000" cy="7447280"/>
          </a:xfrm>
          <a:prstGeom prst="rect">
            <a:avLst/>
          </a:prstGeom>
          <a:noFill/>
          <a:ln w="9525">
            <a:noFill/>
            <a:miter lim="800000"/>
          </a:ln>
          <a:effectLst/>
        </p:spPr>
        <p:txBody>
          <a:bodyPr anchor="ctr">
            <a:spAutoFit/>
          </a:bodyPr>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Century Schoolbook" panose="020406040505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Century Schoolbook" panose="02040604050505020304" pitchFamily="18" charset="0"/>
                <a:ea typeface="+mn-ea"/>
                <a:cs typeface="Calibri" panose="020F0502020204030204" pitchFamily="34" charset="0"/>
              </a:rPr>
              <a:t>ÎNVĂȚĂMÂNTUL GIMNAZIAL</a:t>
            </a: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Century Schoolbook" panose="020406040505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Century Schoolbook" panose="020406040505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 ȘCOLARE PENTRU ÎNVĂȚĂMÂNTUL GIMNAZIAL</a:t>
            </a:r>
            <a:endPar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SOCIALĂ</a:t>
            </a:r>
            <a:r>
              <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Times New Roman" panose="02020603050405020304" pitchFamily="18" charset="0"/>
              </a:rPr>
              <a:t> - </a:t>
            </a:r>
            <a:r>
              <a:rPr kumimoji="0" lang="ro-RO" altLang="zh-CN" sz="1600" b="0" i="0" u="none" strike="noStrike" kern="1200" cap="none" spc="0" normalizeH="0" baseline="0" noProof="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p</a:t>
            </a:r>
            <a:r>
              <a:rPr kumimoji="0" lang="ro-RO" altLang="zh-CN" sz="1600" b="0"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rin</a:t>
            </a:r>
            <a:r>
              <a:rPr kumimoji="0" lang="ro-RO" altLang="zh-CN" sz="16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a:t>
            </a:r>
            <a:r>
              <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OMEN nr. 3393/28.02.2017 </a:t>
            </a:r>
            <a:r>
              <a:rPr kumimoji="0" lang="ro-RO" altLang="zh-CN" sz="1600" b="0"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au fost aprobate programele școlare pentru ciclul gimnazial, incluzând și programa școlară pentru disciplina de trunchi comun (obligatorie) </a:t>
            </a:r>
            <a:r>
              <a:rPr kumimoji="0" lang="ro-RO" altLang="zh-CN" sz="16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a:t>
            </a:r>
            <a:r>
              <a:rPr kumimoji="0" lang="ro-RO" altLang="zh-CN" sz="1800" b="1" i="1"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socială</a:t>
            </a:r>
            <a:r>
              <a:rPr kumimoji="0" lang="ro-RO" altLang="zh-CN" sz="16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a:t>
            </a:r>
            <a:r>
              <a:rPr kumimoji="0" lang="ro-RO" altLang="zh-CN" sz="1600" b="0"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după cum urmează: </a:t>
            </a:r>
            <a:endParaRPr kumimoji="0" lang="ro-RO" altLang="zh-CN" sz="1600" b="0"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V-a, disciplina </a:t>
            </a:r>
            <a:r>
              <a:rPr kumimoji="0" lang="ro-RO" altLang="zh-CN" sz="1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Educaţie socială - Gândire critică și drepturile copilului </a:t>
            </a: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urmărește dezvoltarea gândirii critice în raport cu/prin orientare către problematica drepturilor copilului. Abordarea gândirii critice şi a drepturilor copilului se realizează, într-un mod integrat, pornind de la competenţele specifice definite în cadrul programei. Activitățile de învățare propuse urmăresc să susțină elevii în efortul de a reflecta critic asupra propriilor drepturi şi responsabilități; oferă astfel, contexte pentru formularea de întrebări, construirea unui punct de vedere argumentat sau pentru examinarea opiniilor, explicațiilor și argumentelor formulate de alte persoane. În egală măsură, activitățile de învățare urmăresc să stimuleze şi implicarea directă a elevilor în promovarea şi apărarea propriilor drepturi;</a:t>
            </a:r>
            <a:endPar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VI-a, disciplina </a:t>
            </a:r>
            <a:r>
              <a:rPr kumimoji="0" lang="ro-RO" altLang="zh-CN" sz="1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Educaţie socială - Educaţie interculturala </a:t>
            </a: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propune un demers didactic centrat pe valorile şi principiile interculturalităţii, în contextul societăţii româneşti contemporane. Disciplina urmăreşte formarea elevilor ca persoane capabile să valorizeze propria cultură şi să aprecieze pozitiv diferite alte culturi ce se regăsesc într-o societate interculturală;</a:t>
            </a:r>
            <a:endPar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VII-a, disciplina </a:t>
            </a:r>
            <a:r>
              <a:rPr kumimoji="0" lang="ro-RO" altLang="zh-CN" sz="1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Educaţie socială - Educaţie pentru cetăţenie democratică </a:t>
            </a: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este centrată pe valorile şi principiile cetăţeniei democratice. Prin această disciplină se continuă educaţia civică a elevilor, iniţiată în învăţământul primar, dobândindu-se noi competențe referitoare la înțelegerea funcţionării</a:t>
            </a:r>
            <a:r>
              <a:rPr kumimoji="0" lang="ro-RO" altLang="zh-CN" sz="14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statului democratic, ca stat de drept, și la practicarea cetățeniei active;</a:t>
            </a:r>
            <a:endPar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1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t>
            </a:r>
            <a:r>
              <a:rPr kumimoji="0" lang="ro-RO" altLang="zh-CN" sz="14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a VIII-a</a:t>
            </a: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disciplina </a:t>
            </a:r>
            <a:r>
              <a:rPr kumimoji="0" lang="ro-RO" altLang="zh-CN" sz="1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Educaţie socială - Educație economico-financiară</a:t>
            </a:r>
            <a:r>
              <a:rPr kumimoji="0" lang="ro-RO" altLang="zh-CN" sz="1400" b="0"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a:t>
            </a:r>
            <a:r>
              <a:rPr kumimoji="0" lang="ro-RO" altLang="zh-CN" sz="1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este orientată pe dimensiunea economico-financiară şi antreprenorială a exercitării cetățeniei. Raportarea elevilor de gimnaziu la aspecte care ţin de domeniul economico-financiar este realizată în mod firesc, fiind vizate aspecte esenţiale cu care aceştia vin în contact direct sau prin intermediul familiei din care fac parte. În mod similar, în deplină concordanţă cu vârsta elevilor, este avută în vedere dezvoltarea spiritului de iniţiativă şi antreprenoriat; accentul este pus pe realizarea unor planuri de acțiune (personale/ de familie) pentru realizarea unui scop, pe abilitatea persoanei de a transforma ideile în acţiune.</a:t>
            </a:r>
            <a:r>
              <a:rPr kumimoji="0" lang="ro-RO" altLang="zh-CN" sz="1400" b="1" i="0" u="none" strike="noStrike" kern="1200" cap="none" spc="0" normalizeH="0" baseline="0" noProof="1" dirty="0">
                <a:solidFill>
                  <a:srgbClr val="0070C0"/>
                </a:solidFill>
                <a:latin typeface="Times New Roman" panose="02020603050405020304" pitchFamily="18" charset="0"/>
                <a:ea typeface="+mn-ea"/>
                <a:cs typeface="Times New Roman" panose="02020603050405020304" pitchFamily="18" charset="0"/>
              </a:rPr>
              <a:t> </a:t>
            </a:r>
            <a:endParaRPr kumimoji="0" lang="ro-RO" altLang="zh-CN" sz="1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l" defTabSz="914400" rtl="0" eaLnBrk="0" fontAlgn="base" latinLnBrk="0" hangingPunct="0">
              <a:lnSpc>
                <a:spcPct val="100000"/>
              </a:lnSpc>
              <a:spcBef>
                <a:spcPct val="0"/>
              </a:spcBef>
              <a:spcAft>
                <a:spcPct val="0"/>
              </a:spcAft>
              <a:buClrTx/>
              <a:buSzTx/>
              <a:buFontTx/>
              <a:buNone/>
            </a:pPr>
            <a:endParaRPr kumimoji="0" lang="ro-RO" altLang="zh-CN" sz="18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itlu 1"/>
          <p:cNvSpPr>
            <a:spLocks noGrp="1"/>
          </p:cNvSpPr>
          <p:nvPr>
            <p:ph type="title" hasCustomPrompt="1"/>
          </p:nvPr>
        </p:nvSpPr>
        <p:spPr>
          <a:xfrm>
            <a:off x="457200" y="274638"/>
            <a:ext cx="7467600" cy="487363"/>
          </a:xfrm>
        </p:spPr>
        <p:txBody>
          <a:bodyPr vert="horz" wrap="square" lIns="91440" tIns="45720" rIns="91440" bIns="45720" numCol="1" anchor="b" anchorCtr="0" compatLnSpc="1"/>
          <a:p>
            <a:pPr marL="0" marR="0" indent="0" algn="ctr" defTabSz="914400" rtl="0" eaLnBrk="0" fontAlgn="base" latinLnBrk="0" hangingPunct="0">
              <a:lnSpc>
                <a:spcPct val="100000"/>
              </a:lnSpc>
              <a:spcBef>
                <a:spcPct val="0"/>
              </a:spcBef>
              <a:spcAft>
                <a:spcPct val="0"/>
              </a:spcAft>
              <a:buClrTx/>
              <a:buSzTx/>
              <a:buFontTx/>
              <a:buNone/>
            </a:pPr>
            <a:br>
              <a:rPr lang="ro-RO" altLang="zh-CN" sz="2600" b="1" dirty="0">
                <a:solidFill>
                  <a:srgbClr val="002060"/>
                </a:solidFill>
                <a:effectLst>
                  <a:outerShdw blurRad="38100" dist="38100" dir="2700000">
                    <a:srgbClr val="C0C0C0"/>
                  </a:outerShdw>
                </a:effectLst>
                <a:cs typeface="Calibri" panose="020F0502020204030204" pitchFamily="34" charset="0"/>
              </a:rPr>
            </a:br>
            <a:r>
              <a:rPr kumimoji="0" lang="ro-RO" altLang="zh-CN" sz="1600" b="1" i="0" u="none" strike="noStrike" kern="1200" cap="small" spc="0" normalizeH="0" baseline="0" noProof="1" dirty="0">
                <a:solidFill>
                  <a:srgbClr val="002060"/>
                </a:solidFill>
                <a:effectLst>
                  <a:outerShdw blurRad="38100" dist="38100" dir="2700000">
                    <a:srgbClr val="C0C0C0"/>
                  </a:outerShdw>
                </a:effectLst>
                <a:latin typeface="+mj-lt"/>
                <a:ea typeface="+mj-ea"/>
                <a:cs typeface="Calibri" panose="020F0502020204030204" pitchFamily="34" charset="0"/>
              </a:rPr>
              <a:t>ÎNVĂȚĂMÂNTUL GIMNAZIAL</a:t>
            </a:r>
            <a:endParaRPr kumimoji="0" lang="ro-RO" altLang="en-US" sz="1600" b="0" i="0" u="none" strike="noStrike" kern="1200" cap="small" spc="0" normalizeH="0" baseline="0" noProof="1" dirty="0">
              <a:solidFill>
                <a:schemeClr val="tx2"/>
              </a:solidFill>
              <a:latin typeface="+mj-lt"/>
              <a:ea typeface="Calibri" panose="020F0502020204030204" pitchFamily="34" charset="0"/>
              <a:cs typeface="+mj-cs"/>
            </a:endParaRPr>
          </a:p>
        </p:txBody>
      </p:sp>
      <p:sp>
        <p:nvSpPr>
          <p:cNvPr id="25602" name="Substituent conținut 2"/>
          <p:cNvSpPr>
            <a:spLocks noGrp="1"/>
          </p:cNvSpPr>
          <p:nvPr>
            <p:ph sz="quarter" idx="1" hasCustomPrompt="1"/>
          </p:nvPr>
        </p:nvSpPr>
        <p:spPr>
          <a:xfrm>
            <a:off x="457200" y="1143000"/>
            <a:ext cx="7467600" cy="5330825"/>
          </a:xfrm>
        </p:spPr>
        <p:txBody>
          <a:bodyPr vert="horz" wrap="square" lIns="91440" tIns="45720" rIns="91440" bIns="45720" anchor="t" anchorCtr="0"/>
          <a:p>
            <a:pPr algn="ctr">
              <a:buClr>
                <a:schemeClr val="accent1"/>
              </a:buClr>
              <a:buSzPct val="70000"/>
              <a:buFont typeface="Wingdings" panose="05000000000000000000" pitchFamily="2" charset="2"/>
            </a:pPr>
            <a:r>
              <a:rPr lang="ro-RO" altLang="en-US" sz="1800" dirty="0">
                <a:latin typeface="Times New Roman" panose="02020603050405020304" pitchFamily="18" charset="0"/>
                <a:cs typeface="Times New Roman" panose="02020603050405020304" pitchFamily="18" charset="0"/>
              </a:rPr>
              <a:t>Ca un element de noutate general,</a:t>
            </a:r>
            <a:r>
              <a:rPr lang="ro-RO" altLang="en-US" sz="1800" b="1" dirty="0">
                <a:latin typeface="Times New Roman" panose="02020603050405020304" pitchFamily="18" charset="0"/>
                <a:cs typeface="Times New Roman" panose="02020603050405020304" pitchFamily="18" charset="0"/>
              </a:rPr>
              <a:t> </a:t>
            </a:r>
            <a:r>
              <a:rPr lang="ro-RO" altLang="en-US" sz="1800" dirty="0">
                <a:latin typeface="Times New Roman" panose="02020603050405020304" pitchFamily="18" charset="0"/>
                <a:cs typeface="Times New Roman" panose="02020603050405020304" pitchFamily="18" charset="0"/>
              </a:rPr>
              <a:t>în spiritul implicării elevilor în propria învățare, programele școlare pentru disciplina </a:t>
            </a:r>
            <a:r>
              <a:rPr lang="ro-RO" altLang="en-US" sz="1800" b="1" i="1" dirty="0">
                <a:latin typeface="Times New Roman" panose="02020603050405020304" pitchFamily="18" charset="0"/>
                <a:cs typeface="Times New Roman" panose="02020603050405020304" pitchFamily="18" charset="0"/>
              </a:rPr>
              <a:t>Educație socială</a:t>
            </a:r>
            <a:r>
              <a:rPr lang="ro-RO" altLang="en-US" sz="1800" dirty="0">
                <a:latin typeface="Times New Roman" panose="02020603050405020304" pitchFamily="18" charset="0"/>
                <a:cs typeface="Times New Roman" panose="02020603050405020304" pitchFamily="18" charset="0"/>
              </a:rPr>
              <a:t> consacră un rol special </a:t>
            </a:r>
            <a:r>
              <a:rPr lang="ro-RO" altLang="en-US" sz="1800" b="1" dirty="0">
                <a:latin typeface="Times New Roman" panose="02020603050405020304" pitchFamily="18" charset="0"/>
                <a:cs typeface="Times New Roman" panose="02020603050405020304" pitchFamily="18" charset="0"/>
              </a:rPr>
              <a:t>proiectului educațional</a:t>
            </a:r>
            <a:r>
              <a:rPr lang="ro-RO" altLang="en-US" sz="1800" dirty="0">
                <a:latin typeface="Times New Roman" panose="02020603050405020304" pitchFamily="18" charset="0"/>
                <a:cs typeface="Times New Roman" panose="02020603050405020304" pitchFamily="18" charset="0"/>
              </a:rPr>
              <a:t>. </a:t>
            </a:r>
            <a:endParaRPr lang="ro-RO" altLang="en-US" sz="1800" dirty="0">
              <a:latin typeface="Times New Roman" panose="02020603050405020304" pitchFamily="18" charset="0"/>
              <a:cs typeface="Times New Roman" panose="02020603050405020304" pitchFamily="18" charset="0"/>
            </a:endParaRPr>
          </a:p>
          <a:p>
            <a:pPr algn="ctr">
              <a:buClr>
                <a:schemeClr val="accent1"/>
              </a:buClr>
              <a:buSzPct val="70000"/>
              <a:buFont typeface="Wingdings" panose="05000000000000000000" pitchFamily="2" charset="2"/>
            </a:pPr>
            <a:endParaRPr lang="ro-RO" altLang="en-US" sz="1800" dirty="0">
              <a:latin typeface="Times New Roman" panose="02020603050405020304" pitchFamily="18" charset="0"/>
              <a:cs typeface="Times New Roman" panose="02020603050405020304" pitchFamily="18" charset="0"/>
            </a:endParaRPr>
          </a:p>
          <a:p>
            <a:pPr algn="ctr">
              <a:buClr>
                <a:schemeClr val="accent1"/>
              </a:buClr>
              <a:buSzPct val="70000"/>
              <a:buFont typeface="Wingdings" panose="05000000000000000000" pitchFamily="2" charset="2"/>
            </a:pPr>
            <a:r>
              <a:rPr lang="ro-RO" altLang="en-US" sz="1800" dirty="0">
                <a:latin typeface="Times New Roman" panose="02020603050405020304" pitchFamily="18" charset="0"/>
                <a:cs typeface="Times New Roman" panose="02020603050405020304" pitchFamily="18" charset="0"/>
              </a:rPr>
              <a:t>Este creat, în acest fel, un cadru educațional care apropie procesul de predare-învățare-evaluare de viața reală, în care proiectul este un instrument de lucru necesar pentru desfășurarea activității în toate domeniile social-economice. Acest cadru educațional permite </a:t>
            </a:r>
            <a:r>
              <a:rPr lang="ro-RO" altLang="en-US" sz="1800" i="1" dirty="0">
                <a:latin typeface="Times New Roman" panose="02020603050405020304" pitchFamily="18" charset="0"/>
                <a:cs typeface="Times New Roman" panose="02020603050405020304" pitchFamily="18" charset="0"/>
              </a:rPr>
              <a:t>învățarea participării prin participare </a:t>
            </a:r>
            <a:r>
              <a:rPr lang="ro-RO" altLang="en-US" sz="1800" dirty="0">
                <a:latin typeface="Times New Roman" panose="02020603050405020304" pitchFamily="18" charset="0"/>
                <a:cs typeface="Times New Roman" panose="02020603050405020304" pitchFamily="18" charset="0"/>
              </a:rPr>
              <a:t>și nu doar discutând </a:t>
            </a:r>
            <a:r>
              <a:rPr lang="ro-RO" altLang="en-US" sz="1800" i="1" dirty="0">
                <a:latin typeface="Times New Roman" panose="02020603050405020304" pitchFamily="18" charset="0"/>
                <a:cs typeface="Times New Roman" panose="02020603050405020304" pitchFamily="18" charset="0"/>
              </a:rPr>
              <a:t>despre participare</a:t>
            </a:r>
            <a:r>
              <a:rPr lang="ro-RO" altLang="en-US" sz="1800" dirty="0">
                <a:latin typeface="Times New Roman" panose="02020603050405020304" pitchFamily="18" charset="0"/>
                <a:cs typeface="Times New Roman" panose="02020603050405020304" pitchFamily="18" charset="0"/>
              </a:rPr>
              <a:t>; este facilitată, de asemenea, dezvoltarea abilităților necesare secolului al XXI-lea: creativitate, gândire critică și sistemică, abilități de comunicare și de colaborare, capacitate de adaptare, responsabilitate, spirit de echipă. </a:t>
            </a:r>
            <a:r>
              <a:rPr lang="ro-RO" altLang="en-US" sz="1800" b="1" dirty="0">
                <a:latin typeface="Times New Roman" panose="02020603050405020304" pitchFamily="18" charset="0"/>
                <a:cs typeface="Times New Roman" panose="02020603050405020304" pitchFamily="18" charset="0"/>
              </a:rPr>
              <a:t>Bugetul de timp alocat  proiectului reprezintă 25-30% din bugetul total  de timp alocat, pe an de studiu, disciplinei</a:t>
            </a:r>
            <a:r>
              <a:rPr lang="ro-RO" altLang="en-US" sz="1800" dirty="0">
                <a:latin typeface="Times New Roman" panose="02020603050405020304" pitchFamily="18" charset="0"/>
                <a:cs typeface="Times New Roman" panose="02020603050405020304" pitchFamily="18" charset="0"/>
              </a:rPr>
              <a:t>. </a:t>
            </a:r>
            <a:endParaRPr lang="ro-RO" altLang="en-US" sz="1800" dirty="0">
              <a:latin typeface="Times New Roman" panose="02020603050405020304" pitchFamily="18" charset="0"/>
              <a:cs typeface="Times New Roman" panose="02020603050405020304" pitchFamily="18" charset="0"/>
            </a:endParaRPr>
          </a:p>
          <a:p>
            <a:pPr algn="ctr">
              <a:buClr>
                <a:schemeClr val="accent1"/>
              </a:buClr>
              <a:buSzPct val="70000"/>
              <a:buFont typeface="Wingdings" panose="05000000000000000000" pitchFamily="2" charset="2"/>
            </a:pPr>
            <a:endParaRPr lang="ro-RO" altLang="en-US" sz="1800" dirty="0">
              <a:latin typeface="Times New Roman" panose="02020603050405020304" pitchFamily="18" charset="0"/>
              <a:cs typeface="Times New Roman" panose="02020603050405020304" pitchFamily="18" charset="0"/>
            </a:endParaRPr>
          </a:p>
          <a:p>
            <a:pPr algn="ctr">
              <a:buClr>
                <a:schemeClr val="accent1"/>
              </a:buClr>
              <a:buSzPct val="70000"/>
              <a:buFont typeface="Wingdings" panose="05000000000000000000" pitchFamily="2" charset="2"/>
            </a:pPr>
            <a:r>
              <a:rPr lang="vi-VN" altLang="en-US" sz="1800" dirty="0">
                <a:latin typeface="Times New Roman" panose="02020603050405020304" pitchFamily="18" charset="0"/>
                <a:cs typeface="Times New Roman" panose="02020603050405020304" pitchFamily="18" charset="0"/>
              </a:rPr>
              <a:t>Activitatea fiecărui elev în cadrul echipei de proiect este evaluată și se finalizează prin notarea acestuia.</a:t>
            </a:r>
            <a:r>
              <a:rPr lang="vi-VN" altLang="en-US" sz="1800" dirty="0">
                <a:latin typeface="Times New Roman" panose="02020603050405020304" pitchFamily="18" charset="0"/>
              </a:rPr>
              <a:t> </a:t>
            </a:r>
            <a:endParaRPr lang="ro-RO" altLang="en-US" sz="1800" dirty="0">
              <a:latin typeface="Times New Roman" panose="02020603050405020304" pitchFamily="18" charset="0"/>
            </a:endParaRPr>
          </a:p>
          <a:p>
            <a:pPr algn="ctr">
              <a:buClr>
                <a:schemeClr val="accent1"/>
              </a:buClr>
              <a:buSzPct val="70000"/>
              <a:buFont typeface="Wingdings" panose="05000000000000000000" pitchFamily="2" charset="2"/>
            </a:pPr>
            <a:endParaRPr lang="ro-RO" altLang="en-US" sz="2000" dirty="0"/>
          </a:p>
        </p:txBody>
      </p:sp>
      <p:sp>
        <p:nvSpPr>
          <p:cNvPr id="25603"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26625"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74786" name="Rectangle 2"/>
          <p:cNvSpPr>
            <a:spLocks noGrp="1" noChangeArrowheads="1"/>
          </p:cNvSpPr>
          <p:nvPr>
            <p:ph type="title" idx="4294967295"/>
          </p:nvPr>
        </p:nvSpPr>
        <p:spPr>
          <a:xfrm>
            <a:off x="685800" y="0"/>
            <a:ext cx="8458200" cy="1417638"/>
          </a:xfr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374787" name="Rectangle 3"/>
          <p:cNvSpPr>
            <a:spLocks noGrp="1" noChangeArrowheads="1"/>
          </p:cNvSpPr>
          <p:nvPr>
            <p:ph type="body" idx="1"/>
          </p:nvPr>
        </p:nvSpPr>
        <p:spPr>
          <a:xfrm>
            <a:off x="838200" y="1447800"/>
            <a:ext cx="8305800" cy="5181600"/>
          </a:xfrm>
        </p:spPr>
        <p:txBody>
          <a:bodyPr vert="horz" wrap="square" lIns="91440" tIns="45720" rIns="91440" bIns="45720" numCol="1" anchor="t" anchorCtr="0" compatLnSpc="1">
            <a:noAutofit/>
          </a:bodyPr>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r>
              <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 şcolare valabile începând </a:t>
            </a:r>
            <a:r>
              <a:rPr kumimoji="0" lang="en-US"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cu </a:t>
            </a:r>
            <a:r>
              <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anul şcolar 2009-2010</a:t>
            </a:r>
            <a:endPar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r>
              <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SOCIO-UMANE</a:t>
            </a:r>
            <a:endPar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r>
              <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PROGRAME DE TRUNCHI COMUN</a:t>
            </a:r>
            <a:r>
              <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ro-RO" altLang="en-US" sz="16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r>
              <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program</a:t>
            </a:r>
            <a:r>
              <a:rPr kumimoji="0" lang="en-US"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a:t>
            </a:r>
            <a:r>
              <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şcolară pentru disciplina </a:t>
            </a:r>
            <a:r>
              <a:rPr kumimoji="0" lang="ro-RO" altLang="en-US" sz="1600" b="1" i="1"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Logică, argumentare şi comunicare</a:t>
            </a:r>
            <a:r>
              <a:rPr kumimoji="0" lang="ro-RO" altLang="en-US" sz="16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cls. a IX-a, aprobată prin OMECI nr. 5099</a:t>
            </a:r>
            <a:r>
              <a:rPr kumimoji="0" lang="en-US" altLang="en-US" sz="16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/09.09.2009</a:t>
            </a:r>
            <a:endParaRPr kumimoji="0" lang="ro-RO" altLang="en-US" sz="16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6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6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6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PT.  LICEAL, CU EXCEPTIA MODIFICARILOR DIN ANUL ŞCOLAR 2009-2010  ALE  PROGRAMEI LA DISCIPLINA  </a:t>
            </a:r>
            <a:r>
              <a:rPr kumimoji="0" lang="ro-RO" altLang="en-US" sz="1600" b="1" i="1"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Logică, argumentare şi comunicare, </a:t>
            </a:r>
            <a:r>
              <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RESTUL PROGRAMELOR NU AU SUFERIT  MODIFICARI</a:t>
            </a:r>
            <a:endPar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TOATE PROGRAMELE SCOLARE POT FI ACCESATE LA ADRESA:</a:t>
            </a:r>
            <a:endParaRPr kumimoji="0" lang="ro-RO" altLang="en-US" sz="1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r>
              <a:rPr kumimoji="0" lang="ro-RO" altLang="en-US" sz="1400" b="1" i="0" u="none"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sym typeface="+mn-ea"/>
              </a:rPr>
              <a:t>https://www.rocnee.eu/index.php/dcee-oriz/curriculum-oriz/programe-scolare-front/programe-scolare-in-vigoare</a:t>
            </a:r>
            <a:endParaRPr kumimoji="0" lang="ro-RO" altLang="en-US" sz="1400" b="1" i="0" u="none"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endParaRPr kumimoji="0" lang="ro-RO" altLang="en-US" sz="1400" b="1" i="0" u="none"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1400" b="1" i="1"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p:txBody>
      </p:sp>
      <p:sp>
        <p:nvSpPr>
          <p:cNvPr id="5" name="Dreptunghi 4"/>
          <p:cNvSpPr/>
          <p:nvPr/>
        </p:nvSpPr>
        <p:spPr>
          <a:xfrm>
            <a:off x="2665413" y="457200"/>
            <a:ext cx="3813175" cy="369888"/>
          </a:xfrm>
          <a:prstGeom prst="rect">
            <a:avLst/>
          </a:prstGeom>
        </p:spPr>
        <p:txBody>
          <a:bodyPr>
            <a:spAutoFit/>
          </a:bodyPr>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Calibri" panose="020F0502020204030204" pitchFamily="34" charset="0"/>
              </a:rPr>
              <a:t>ÎNVĂȚĂMÂNTUL LICEAL</a:t>
            </a: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Calibri" panose="020F0502020204030204" pitchFamily="34" charset="0"/>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74786"/>
                                        </p:tgtEl>
                                        <p:attrNameLst>
                                          <p:attrName>style.visibility</p:attrName>
                                        </p:attrNameLst>
                                      </p:cBhvr>
                                      <p:to>
                                        <p:strVal val="visible"/>
                                      </p:to>
                                    </p:set>
                                    <p:animEffect transition="in" filter="fade">
                                      <p:cBhvr>
                                        <p:cTn id="7" dur="2000"/>
                                        <p:tgtEl>
                                          <p:spTgt spid="3747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74787">
                                            <p:txEl>
                                              <p:charRg st="0" end="60"/>
                                            </p:txEl>
                                          </p:spTgt>
                                        </p:tgtEl>
                                        <p:attrNameLst>
                                          <p:attrName>style.visibility</p:attrName>
                                        </p:attrNameLst>
                                      </p:cBhvr>
                                      <p:to>
                                        <p:strVal val="visible"/>
                                      </p:to>
                                    </p:set>
                                    <p:animEffect transition="in" filter="fade">
                                      <p:cBhvr>
                                        <p:cTn id="12" dur="2000"/>
                                        <p:tgtEl>
                                          <p:spTgt spid="374787">
                                            <p:txEl>
                                              <p:charRg st="0" end="6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74787">
                                            <p:txEl>
                                              <p:charRg st="60" end="72"/>
                                            </p:txEl>
                                          </p:spTgt>
                                        </p:tgtEl>
                                        <p:attrNameLst>
                                          <p:attrName>style.visibility</p:attrName>
                                        </p:attrNameLst>
                                      </p:cBhvr>
                                      <p:to>
                                        <p:strVal val="visible"/>
                                      </p:to>
                                    </p:set>
                                    <p:animEffect transition="in" filter="fade">
                                      <p:cBhvr>
                                        <p:cTn id="17" dur="2000"/>
                                        <p:tgtEl>
                                          <p:spTgt spid="374787">
                                            <p:txEl>
                                              <p:charRg st="60" end="7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74787">
                                            <p:txEl>
                                              <p:charRg st="75" end="102"/>
                                            </p:txEl>
                                          </p:spTgt>
                                        </p:tgtEl>
                                        <p:attrNameLst>
                                          <p:attrName>style.visibility</p:attrName>
                                        </p:attrNameLst>
                                      </p:cBhvr>
                                      <p:to>
                                        <p:strVal val="visible"/>
                                      </p:to>
                                    </p:set>
                                    <p:animEffect transition="in" filter="fade">
                                      <p:cBhvr>
                                        <p:cTn id="22" dur="2000"/>
                                        <p:tgtEl>
                                          <p:spTgt spid="374787">
                                            <p:txEl>
                                              <p:charRg st="75" end="10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4787">
                                            <p:txEl>
                                              <p:charRg st="102" end="225"/>
                                            </p:txEl>
                                          </p:spTgt>
                                        </p:tgtEl>
                                        <p:attrNameLst>
                                          <p:attrName>style.visibility</p:attrName>
                                        </p:attrNameLst>
                                      </p:cBhvr>
                                      <p:to>
                                        <p:strVal val="visible"/>
                                      </p:to>
                                    </p:set>
                                    <p:animEffect transition="in" filter="fade">
                                      <p:cBhvr>
                                        <p:cTn id="27" dur="2000"/>
                                        <p:tgtEl>
                                          <p:spTgt spid="374787">
                                            <p:txEl>
                                              <p:charRg st="102" end="22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74787">
                                            <p:txEl>
                                              <p:charRg st="228" end="404"/>
                                            </p:txEl>
                                          </p:spTgt>
                                        </p:tgtEl>
                                        <p:attrNameLst>
                                          <p:attrName>style.visibility</p:attrName>
                                        </p:attrNameLst>
                                      </p:cBhvr>
                                      <p:to>
                                        <p:strVal val="visible"/>
                                      </p:to>
                                    </p:set>
                                    <p:animEffect transition="in" filter="fade">
                                      <p:cBhvr>
                                        <p:cTn id="32" dur="2000"/>
                                        <p:tgtEl>
                                          <p:spTgt spid="374787">
                                            <p:txEl>
                                              <p:charRg st="228" end="40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374787">
                                            <p:txEl>
                                              <p:charRg st="404" end="462"/>
                                            </p:txEl>
                                          </p:spTgt>
                                        </p:tgtEl>
                                        <p:attrNameLst>
                                          <p:attrName>style.visibility</p:attrName>
                                        </p:attrNameLst>
                                      </p:cBhvr>
                                      <p:to>
                                        <p:strVal val="visible"/>
                                      </p:to>
                                    </p:set>
                                    <p:animEffect transition="in" filter="fade">
                                      <p:cBhvr>
                                        <p:cTn id="37" dur="2000"/>
                                        <p:tgtEl>
                                          <p:spTgt spid="374787">
                                            <p:txEl>
                                              <p:charRg st="404" end="46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374787">
                                            <p:txEl>
                                              <p:pRg st="12" end="12"/>
                                            </p:txEl>
                                          </p:spTgt>
                                        </p:tgtEl>
                                        <p:attrNameLst>
                                          <p:attrName>style.visibility</p:attrName>
                                        </p:attrNameLst>
                                      </p:cBhvr>
                                      <p:to>
                                        <p:strVal val="visible"/>
                                      </p:to>
                                    </p:set>
                                    <p:animEffect transition="in" filter="fade">
                                      <p:cBhvr>
                                        <p:cTn id="42" dur="2000"/>
                                        <p:tgtEl>
                                          <p:spTgt spid="374787">
                                            <p:txEl>
                                              <p:pRg st="12" end="1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4786" grpId="0"/>
      <p:bldP spid="374787"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7649"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533400" y="1012825"/>
            <a:ext cx="7696200" cy="2122805"/>
          </a:xfrm>
          <a:prstGeom prst="rect">
            <a:avLst/>
          </a:prstGeom>
        </p:spPr>
        <p:txBody>
          <a:bodyPr>
            <a:spAutoFit/>
          </a:bodyPr>
          <a:p>
            <a:pPr marL="0" marR="0" indent="0" algn="ctr" defTabSz="914400" rtl="0" eaLnBrk="0" fontAlgn="base" latinLnBrk="0" hangingPunct="0">
              <a:lnSpc>
                <a:spcPct val="100000"/>
              </a:lnSpc>
              <a:spcBef>
                <a:spcPct val="0"/>
              </a:spcBef>
              <a:spcAft>
                <a:spcPct val="0"/>
              </a:spcAft>
              <a:buClrTx/>
              <a:buSzTx/>
              <a:buFontTx/>
              <a:buNone/>
            </a:pPr>
            <a:r>
              <a:rPr kumimoji="0" lang="ro-RO" altLang="zh-CN"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PROGRAME ȘCOLARE PENTRU ÎNVĂȚĂMÂNTUL GIMNAZIAL  UTILIZATE ÎN ANUL ȘCOLAR </a:t>
            </a:r>
            <a:endParaRPr kumimoji="0" lang="ro-RO" altLang="zh-CN"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202</a:t>
            </a:r>
            <a:r>
              <a:rPr kumimoji="0" lang="en-US" altLang="ro-RO"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3</a:t>
            </a:r>
            <a:r>
              <a:rPr kumimoji="0" lang="ro-RO" altLang="zh-CN"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-202</a:t>
            </a:r>
            <a:r>
              <a:rPr kumimoji="0" lang="en-US" altLang="ro-RO"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4</a:t>
            </a:r>
            <a:r>
              <a:rPr kumimoji="0" lang="ro-RO" altLang="zh-CN"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 LA DISCIPLINA ISTORIE</a:t>
            </a:r>
            <a:endParaRPr kumimoji="0" lang="ro-RO" altLang="zh-CN" sz="1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 typeface="Arial" panose="020B0604020202020204" pitchFamily="34" charset="0"/>
              <a:buChar char="•"/>
            </a:pPr>
            <a:r>
              <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rPr>
              <a:t>La clasele V-VIII  se aplică programele școlare pentru disciplina </a:t>
            </a:r>
            <a:endPar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Calibri" panose="020F0502020204030204" pitchFamily="34" charset="0"/>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ISTORIE, aprobate prin </a:t>
            </a:r>
            <a:r>
              <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OMEN nr. 3393/28.02.2017 </a:t>
            </a:r>
            <a:endPar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None/>
            </a:pPr>
            <a:r>
              <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Pot fi accesate la adresa:</a:t>
            </a:r>
            <a:endPar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1800" b="1" i="0" u="sng"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p:txBody>
      </p:sp>
      <p:sp>
        <p:nvSpPr>
          <p:cNvPr id="4" name="Dreptunghi 3"/>
          <p:cNvSpPr/>
          <p:nvPr/>
        </p:nvSpPr>
        <p:spPr>
          <a:xfrm>
            <a:off x="457200" y="3657600"/>
            <a:ext cx="8153400" cy="1198563"/>
          </a:xfrm>
          <a:prstGeom prst="rect">
            <a:avLst/>
          </a:prstGeom>
        </p:spPr>
        <p:txBody>
          <a:bodyP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hlinkClick r:id="rId1"/>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hlinkClick r:id="rId1"/>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a:p>
            <a:pPr marL="0" marR="0" lvl="0" indent="0" algn="ctr" defTabSz="914400" rtl="0" eaLnBrk="0" fontAlgn="base" latinLnBrk="0" hangingPunct="0">
              <a:lnSpc>
                <a:spcPct val="100000"/>
              </a:lnSpc>
              <a:spcBef>
                <a:spcPct val="0"/>
              </a:spcBef>
              <a:spcAft>
                <a:spcPct val="0"/>
              </a:spcAft>
              <a:buClrTx/>
              <a:buSzTx/>
              <a:buFontTx/>
              <a:buNone/>
              <a:defRPr/>
            </a:pPr>
            <a:endParaRPr kumimoji="0" lang="ro-RO" altLang="en-US" sz="1800" b="0" i="0" u="none" strike="noStrike" kern="1200" cap="none" spc="0" normalizeH="0" baseline="0" noProof="0" dirty="0">
              <a:ln>
                <a:noFill/>
              </a:ln>
              <a:solidFill>
                <a:schemeClr val="tx1"/>
              </a:solidFill>
              <a:effectLst/>
              <a:uLnTx/>
              <a:uFillTx/>
              <a:latin typeface="Arial Black" panose="020B0A04020102020204" pitchFamily="34" charset="0"/>
              <a:ea typeface="+mn-ea"/>
              <a:cs typeface="+mn-cs"/>
            </a:endParaRPr>
          </a:p>
        </p:txBody>
      </p:sp>
      <p:sp>
        <p:nvSpPr>
          <p:cNvPr id="5" name="Text Box 4"/>
          <p:cNvSpPr txBox="1"/>
          <p:nvPr/>
        </p:nvSpPr>
        <p:spPr>
          <a:xfrm>
            <a:off x="1981200" y="3914775"/>
            <a:ext cx="5202238" cy="755650"/>
          </a:xfrm>
          <a:prstGeom prst="rect">
            <a:avLst/>
          </a:prstGeom>
          <a:noFill/>
        </p:spPr>
        <p:txBody>
          <a:bodyPr wrap="square" rtlCol="0">
            <a:spAutoFit/>
          </a:bodyPr>
          <a:p>
            <a:pPr marL="273050" marR="0" indent="-273050" algn="ctr" defTabSz="914400" eaLnBrk="0" hangingPunct="0">
              <a:lnSpc>
                <a:spcPct val="60000"/>
              </a:lnSpc>
              <a:buClrTx/>
              <a:buSzTx/>
              <a:buFont typeface="Wingdings 2" panose="05020102010507070707" pitchFamily="18" charset="2"/>
              <a:buNone/>
            </a:pPr>
            <a:r>
              <a:rPr kumimoji="0" lang="ro-RO" altLang="en-US" b="1"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sym typeface="+mn-ea"/>
              </a:rPr>
              <a:t>https://www.rocnee.eu/index.php/dcee-oriz/curriculum-oriz/programe-scolare-front/programe-scolare-in-vigoare</a:t>
            </a:r>
            <a:endParaRPr kumimoji="0" lang="ro-RO" altLang="en-US" b="1"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273050" marR="0" indent="-273050" algn="ctr" defTabSz="914400" eaLnBrk="0" hangingPunct="0">
              <a:lnSpc>
                <a:spcPct val="60000"/>
              </a:lnSpc>
              <a:buClrTx/>
              <a:buSzTx/>
              <a:buFont typeface="Wingdings 2" panose="05020102010507070707" pitchFamily="18" charset="2"/>
              <a:buNone/>
            </a:pPr>
            <a:endParaRPr kumimoji="0" lang="en-US" kern="1200" cap="none" spc="0" normalizeH="0" baseline="0" noProof="1">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Text Box 1"/>
          <p:cNvSpPr txBox="1"/>
          <p:nvPr/>
        </p:nvSpPr>
        <p:spPr>
          <a:xfrm>
            <a:off x="713105" y="2275205"/>
            <a:ext cx="7154545" cy="4130675"/>
          </a:xfrm>
          <a:prstGeom prst="rect">
            <a:avLst/>
          </a:prstGeom>
          <a:noFill/>
        </p:spPr>
        <p:txBody>
          <a:bodyPr wrap="square" rtlCol="0" anchor="t">
            <a:spAutoFit/>
          </a:bodyPr>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lang="ro-RO" altLang="en-US"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TOATE PROGRAMELE SCOLARE </a:t>
            </a: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PENTRU ÎNVĂȚĂMÂNTUL </a:t>
            </a:r>
            <a:r>
              <a:rPr lang="en-US" altLang="ro-RO"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LICEAL</a:t>
            </a: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LA DISCIPLINA ISTORIE</a:t>
            </a:r>
            <a:endParaRPr kumimoji="0" lang="ro-RO" altLang="zh-CN"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000000"/>
              </a:buClr>
              <a:buSzPct val="70000"/>
              <a:buFont typeface="Wingdings" panose="05000000000000000000" pitchFamily="2" charset="2"/>
              <a:buNone/>
            </a:pPr>
            <a:r>
              <a:rPr lang="ro-RO" altLang="en-US" b="1"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POT FI ACCESATE LA ADRESA:</a:t>
            </a:r>
            <a:endParaRPr kumimoji="0" lang="ro-RO" altLang="en-US"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r>
              <a:rPr lang="ro-RO" altLang="en-US" b="1" dirty="0">
                <a:solidFill>
                  <a:srgbClr val="C00000"/>
                </a:solidFill>
                <a:effectLst>
                  <a:outerShdw blurRad="38100" dist="38100" dir="2700000">
                    <a:srgbClr val="C0C0C0"/>
                  </a:outerShdw>
                </a:effectLst>
                <a:latin typeface="Century Schoolbook" panose="02040604050505020304" pitchFamily="18" charset="0"/>
                <a:sym typeface="+mn-ea"/>
              </a:rPr>
              <a:t>https://www.rocnee.eu/index.php/dcee-oriz/curriculum-oriz/programe-scolare-front/programe-scolare-in-vigoare</a:t>
            </a:r>
            <a:endParaRPr kumimoji="0" lang="ro-RO" altLang="en-US" b="1" i="0" u="none"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0" marR="0" indent="0" algn="ctr" defTabSz="914400" rtl="0" eaLnBrk="0" fontAlgn="base" latinLnBrk="0" hangingPunct="0">
              <a:lnSpc>
                <a:spcPct val="60000"/>
              </a:lnSpc>
              <a:spcBef>
                <a:spcPts val="600"/>
              </a:spcBef>
              <a:spcAft>
                <a:spcPct val="0"/>
              </a:spcAft>
              <a:buClr>
                <a:schemeClr val="accent1"/>
              </a:buClr>
              <a:buSzPct val="70000"/>
              <a:buFont typeface="Wingdings 2" panose="05020102010507070707" pitchFamily="18" charset="2"/>
              <a:buNone/>
            </a:pPr>
            <a:endParaRPr kumimoji="0" lang="ro-RO" altLang="en-US" b="1" i="0" u="none" strike="noStrike" kern="1200" cap="none" spc="0" normalizeH="0" baseline="0" noProof="1" dirty="0">
              <a:solidFill>
                <a:srgbClr val="C00000"/>
              </a:solidFill>
              <a:effectLst>
                <a:outerShdw blurRad="38100" dist="38100" dir="2700000">
                  <a:srgbClr val="C0C0C0"/>
                </a:outerShdw>
              </a:effectLst>
              <a:latin typeface="Century Schoolbook" panose="02040604050505020304" pitchFamily="18" charset="0"/>
              <a:ea typeface="+mn-ea"/>
              <a:cs typeface="+mn-cs"/>
            </a:endParaRPr>
          </a:p>
          <a:p>
            <a:pPr marL="0" marR="0" indent="0" algn="ctr" defTabSz="914400" rtl="0" eaLnBrk="0" fontAlgn="base" latinLnBrk="0" hangingPunct="0">
              <a:lnSpc>
                <a:spcPct val="100000"/>
              </a:lnSpc>
              <a:spcBef>
                <a:spcPct val="0"/>
              </a:spcBef>
              <a:spcAft>
                <a:spcPct val="0"/>
              </a:spcAft>
              <a:buClrTx/>
              <a:buSzTx/>
              <a:buFontTx/>
              <a:buNone/>
            </a:pPr>
            <a:endParaRPr lang="ro-RO" altLang="zh-CN" b="1" dirty="0">
              <a:solidFill>
                <a:srgbClr val="FF0000"/>
              </a:solidFill>
              <a:effectLst>
                <a:outerShdw blurRad="38100" dist="38100" dir="2700000">
                  <a:srgbClr val="C0C0C0"/>
                </a:outerShdw>
              </a:effectLst>
              <a:latin typeface="Times New Roman" panose="02020603050405020304" pitchFamily="18" charset="0"/>
              <a:cs typeface="Calibri" panose="020F0502020204030204" pitchFamily="34" charset="0"/>
              <a:sym typeface="+mn-ea"/>
            </a:endParaRPr>
          </a:p>
          <a:p>
            <a:pPr marL="0" marR="0" indent="0" algn="ctr" defTabSz="914400" rtl="0" eaLnBrk="0" fontAlgn="base" latinLnBrk="0" hangingPunct="0">
              <a:lnSpc>
                <a:spcPct val="100000"/>
              </a:lnSpc>
              <a:spcBef>
                <a:spcPct val="0"/>
              </a:spcBef>
              <a:spcAft>
                <a:spcPct val="0"/>
              </a:spcAft>
              <a:buClrTx/>
              <a:buSzTx/>
              <a:buFontTx/>
              <a:buNone/>
            </a:pP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PROGRAME ȘCOLARE PENTRU ÎNVĂȚĂMÂNTUL </a:t>
            </a:r>
            <a:r>
              <a:rPr lang="en-US" altLang="ro-RO"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LICEAL</a:t>
            </a:r>
            <a:r>
              <a:rPr lang="ro-RO" altLang="zh-CN"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LA DISCIPLINA ISTORIE</a:t>
            </a:r>
            <a:endParaRPr kumimoji="0" lang="ro-RO" altLang="zh-CN"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algn="ctr"/>
            <a:r>
              <a:rPr lang="en-US" b="1">
                <a:solidFill>
                  <a:srgbClr val="C00000"/>
                </a:solidFill>
                <a:latin typeface="Times New Roman" panose="02020603050405020304" pitchFamily="18" charset="0"/>
                <a:cs typeface="Times New Roman" panose="02020603050405020304" pitchFamily="18" charset="0"/>
              </a:rPr>
              <a:t>NOUT</a:t>
            </a:r>
            <a:r>
              <a:rPr lang="ro-RO" b="1">
                <a:solidFill>
                  <a:srgbClr val="C00000"/>
                </a:solidFill>
                <a:latin typeface="Times New Roman" panose="02020603050405020304" pitchFamily="18" charset="0"/>
                <a:cs typeface="Times New Roman" panose="02020603050405020304" pitchFamily="18" charset="0"/>
              </a:rPr>
              <a:t>ĂȚI</a:t>
            </a:r>
            <a:endParaRPr lang="en-US" b="1">
              <a:solidFill>
                <a:srgbClr val="C00000"/>
              </a:solidFill>
              <a:latin typeface="Times New Roman" panose="02020603050405020304" pitchFamily="18" charset="0"/>
              <a:cs typeface="Times New Roman" panose="02020603050405020304" pitchFamily="18" charset="0"/>
            </a:endParaRPr>
          </a:p>
          <a:p>
            <a:pPr algn="ctr"/>
            <a:r>
              <a:rPr lang="en-US" b="1">
                <a:latin typeface="Times New Roman" panose="02020603050405020304" pitchFamily="18" charset="0"/>
                <a:cs typeface="Times New Roman" panose="02020603050405020304" pitchFamily="18" charset="0"/>
              </a:rPr>
              <a:t>Programa </a:t>
            </a:r>
            <a:r>
              <a:rPr lang="ro-RO" altLang="en-US" b="1">
                <a:latin typeface="Times New Roman" panose="02020603050405020304" pitchFamily="18" charset="0"/>
                <a:cs typeface="Times New Roman" panose="02020603050405020304" pitchFamily="18" charset="0"/>
              </a:rPr>
              <a:t>ș</a:t>
            </a:r>
            <a:r>
              <a:rPr lang="en-US" b="1">
                <a:latin typeface="Times New Roman" panose="02020603050405020304" pitchFamily="18" charset="0"/>
                <a:cs typeface="Times New Roman" panose="02020603050405020304" pitchFamily="18" charset="0"/>
              </a:rPr>
              <a:t>colar</a:t>
            </a:r>
            <a:r>
              <a:rPr lang="ro-RO" altLang="en-US" b="1">
                <a:latin typeface="Times New Roman" panose="02020603050405020304" pitchFamily="18" charset="0"/>
                <a:cs typeface="Times New Roman" panose="02020603050405020304" pitchFamily="18" charset="0"/>
              </a:rPr>
              <a:t>ă</a:t>
            </a:r>
            <a:r>
              <a:rPr lang="en-US" b="1">
                <a:latin typeface="Times New Roman" panose="02020603050405020304" pitchFamily="18" charset="0"/>
                <a:cs typeface="Times New Roman" panose="02020603050405020304" pitchFamily="18" charset="0"/>
              </a:rPr>
              <a:t>: Istoria evreilor.</a:t>
            </a:r>
            <a:r>
              <a:rPr lang="ro-RO" altLang="en-US" b="1">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Holocaustul, clasa a XI-a/a XII-a, </a:t>
            </a:r>
            <a:r>
              <a:rPr lang="ro-RO" altLang="en-US" b="1">
                <a:latin typeface="Times New Roman" panose="02020603050405020304" pitchFamily="18" charset="0"/>
                <a:cs typeface="Times New Roman" panose="02020603050405020304" pitchFamily="18" charset="0"/>
              </a:rPr>
              <a:t>î</a:t>
            </a:r>
            <a:r>
              <a:rPr lang="en-US" b="1">
                <a:latin typeface="Times New Roman" panose="02020603050405020304" pitchFamily="18" charset="0"/>
                <a:cs typeface="Times New Roman" panose="02020603050405020304" pitchFamily="18" charset="0"/>
              </a:rPr>
              <a:t>nv</a:t>
            </a:r>
            <a:r>
              <a:rPr lang="ro-RO" altLang="en-US" b="1">
                <a:latin typeface="Times New Roman" panose="02020603050405020304" pitchFamily="18" charset="0"/>
                <a:cs typeface="Times New Roman" panose="02020603050405020304" pitchFamily="18" charset="0"/>
              </a:rPr>
              <a:t>ăță</a:t>
            </a:r>
            <a:r>
              <a:rPr lang="en-US" b="1">
                <a:latin typeface="Times New Roman" panose="02020603050405020304" pitchFamily="18" charset="0"/>
                <a:cs typeface="Times New Roman" panose="02020603050405020304" pitchFamily="18" charset="0"/>
              </a:rPr>
              <a:t>m</a:t>
            </a:r>
            <a:r>
              <a:rPr lang="ro-RO" altLang="en-US" b="1">
                <a:latin typeface="Times New Roman" panose="02020603050405020304" pitchFamily="18" charset="0"/>
                <a:cs typeface="Times New Roman" panose="02020603050405020304" pitchFamily="18" charset="0"/>
              </a:rPr>
              <a:t>â</a:t>
            </a:r>
            <a:r>
              <a:rPr lang="en-US" b="1">
                <a:latin typeface="Times New Roman" panose="02020603050405020304" pitchFamily="18" charset="0"/>
                <a:cs typeface="Times New Roman" panose="02020603050405020304" pitchFamily="18" charset="0"/>
              </a:rPr>
              <a:t>nt liceal </a:t>
            </a:r>
            <a:r>
              <a:rPr lang="ro-RO" altLang="en-US" b="1">
                <a:latin typeface="Times New Roman" panose="02020603050405020304" pitchFamily="18" charset="0"/>
                <a:cs typeface="Times New Roman" panose="02020603050405020304" pitchFamily="18" charset="0"/>
              </a:rPr>
              <a:t>ș</a:t>
            </a:r>
            <a:r>
              <a:rPr lang="en-US" b="1">
                <a:latin typeface="Times New Roman" panose="02020603050405020304" pitchFamily="18" charset="0"/>
                <a:cs typeface="Times New Roman" panose="02020603050405020304" pitchFamily="18" charset="0"/>
              </a:rPr>
              <a:t>i profesional</a:t>
            </a:r>
            <a:endParaRPr lang="en-US" b="1">
              <a:latin typeface="Times New Roman" panose="02020603050405020304" pitchFamily="18" charset="0"/>
              <a:cs typeface="Times New Roman" panose="02020603050405020304" pitchFamily="18" charset="0"/>
            </a:endParaRPr>
          </a:p>
          <a:p>
            <a:pPr algn="ctr"/>
            <a:endParaRPr lang="en-US">
              <a:latin typeface="Times New Roman" panose="02020603050405020304" pitchFamily="18" charset="0"/>
              <a:cs typeface="Times New Roman" panose="02020603050405020304" pitchFamily="18" charset="0"/>
            </a:endParaRPr>
          </a:p>
          <a:p>
            <a:pPr algn="ctr"/>
            <a:r>
              <a:rPr lang="ro-RO" altLang="en-US">
                <a:latin typeface="Times New Roman" panose="02020603050405020304" pitchFamily="18" charset="0"/>
                <a:cs typeface="Times New Roman" panose="02020603050405020304" pitchFamily="18" charset="0"/>
              </a:rPr>
              <a:t>Poate fi accesată la adresa:</a:t>
            </a:r>
            <a:endParaRPr lang="en-US">
              <a:latin typeface="Times New Roman" panose="02020603050405020304" pitchFamily="18" charset="0"/>
              <a:cs typeface="Times New Roman" panose="02020603050405020304" pitchFamily="18" charset="0"/>
            </a:endParaRPr>
          </a:p>
          <a:p>
            <a:pPr algn="ctr"/>
            <a:r>
              <a:rPr lang="en-US" sz="1400">
                <a:latin typeface="Times New Roman" panose="02020603050405020304" pitchFamily="18" charset="0"/>
                <a:cs typeface="Times New Roman" panose="02020603050405020304" pitchFamily="18" charset="0"/>
              </a:rPr>
              <a:t>https://www.rocnee.eu/images/rocnee/fisiere/programe_scolare/inv_liceal_profesional/OME_5344_09082023_Istoria_evreilor.Holocaustul.pdf</a:t>
            </a:r>
            <a:endParaRPr lang="en-US" sz="140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867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609600" y="838200"/>
            <a:ext cx="7924800" cy="3189605"/>
          </a:xfrm>
          <a:prstGeom prst="rect">
            <a:avLst/>
          </a:prstGeom>
        </p:spPr>
        <p:txBody>
          <a:bodyPr wrap="square">
            <a:spAutoFit/>
          </a:bodyPr>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Planificarea </a:t>
            </a:r>
            <a:r>
              <a:rPr kumimoji="0" lang="ro-RO"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şi proiectarea didactica</a:t>
            </a:r>
            <a:endParaRPr kumimoji="0" lang="ro-RO"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endParaRPr kumimoji="0" lang="ro-RO"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panose="05000000000000000000" pitchFamily="2" charset="2"/>
              <a:buChar char="Ø"/>
            </a:pPr>
            <a:r>
              <a:rPr kumimoji="0" lang="ro-RO"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Elaborarea planificării calendaristice</a:t>
            </a:r>
            <a:endParaRPr kumimoji="0" lang="en-US"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panose="05000000000000000000" pitchFamily="2" charset="2"/>
              <a:buChar char="Ø"/>
            </a:pPr>
            <a:r>
              <a:rPr kumimoji="0" lang="ro-RO"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Proiectarea unităţi</a:t>
            </a:r>
            <a:r>
              <a:rPr kumimoji="0" lang="en-US"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lor</a:t>
            </a:r>
            <a:r>
              <a:rPr kumimoji="0" lang="ro-RO"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de învăţare</a:t>
            </a:r>
            <a:endParaRPr kumimoji="0" lang="en-US"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t>
            </a:r>
            <a:endParaRPr kumimoji="0" lang="en-US"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en-US"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Recomandare</a:t>
            </a:r>
            <a:endParaRPr kumimoji="0" lang="en-US" altLang="zh-CN"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90000"/>
              </a:lnSpc>
              <a:spcBef>
                <a:spcPct val="0"/>
              </a:spcBef>
              <a:spcAft>
                <a:spcPct val="0"/>
              </a:spcAft>
              <a:buClr>
                <a:srgbClr val="FFFF99"/>
              </a:buClr>
              <a:buSzTx/>
              <a:buFont typeface="Wingdings 2" panose="05020102010507070707" pitchFamily="18" charset="2"/>
              <a:buNone/>
            </a:pPr>
            <a:r>
              <a:rPr kumimoji="0" lang="ro-RO" altLang="en-US" sz="2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Schița lecției, pentru cei aflați în primii 3 ani de activitate</a:t>
            </a:r>
            <a:endParaRPr kumimoji="0" lang="en-US" alt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969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134145" name="Rectangle 1"/>
          <p:cNvSpPr>
            <a:spLocks noChangeArrowheads="1"/>
          </p:cNvSpPr>
          <p:nvPr/>
        </p:nvSpPr>
        <p:spPr bwMode="auto">
          <a:xfrm>
            <a:off x="0" y="427515"/>
            <a:ext cx="9144000" cy="5877560"/>
          </a:xfrm>
          <a:prstGeom prst="rect">
            <a:avLst/>
          </a:prstGeom>
          <a:noFill/>
          <a:ln w="9525">
            <a:noFill/>
            <a:miter lim="800000"/>
          </a:ln>
          <a:effectLst/>
        </p:spPr>
        <p:txBody>
          <a:bodyPr anchor="ctr">
            <a:spAutoFit/>
          </a:bodyPr>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1" u="none" strike="noStrike" kern="1200" cap="none" spc="0" normalizeH="0" baseline="0" noProof="1" dirty="0">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Planificarea calendaristică – document proiectiv</a:t>
            </a:r>
            <a:endParaRPr kumimoji="0" lang="ro-RO" altLang="en-US" sz="1800" b="1" i="0" u="none" strike="noStrike" kern="1200" cap="none" spc="0" normalizeH="0" baseline="0" noProof="1" dirty="0">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Planificarea calendaristică reprezintă un document proiectiv, necesar realizării activităţilor didactice care permite asocierea, într-un mod personalizat, a elementelor programei (competenţe specifice şi conţinuturi), în cadrul unităţilor de învăţare. Acestora le sunt alocate unităţi de timp (număr de ore şi săptămâni) considerate ca optime de către cadrul didactic, pe parcursul unui an şcolar.</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În elaborarea planificării calendaristice </a:t>
            </a:r>
            <a:r>
              <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programa şcolară reprezintă documentul de referinţă</a:t>
            </a: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După lectura atentă şi integrală a programei şcolare, elaborarea planificării calendaristice presupune parcurgerea următoarelor etape:</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1.	asocierea competenţelor specifice şi a conţinuturilor prezentate în programa şcolară;</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2.	stabilirea unităţilor de învăţare;</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3.	stabilirea succesiunii parcurgerii unităţilor de învăţare;</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AutoNum type="arabicPeriod" startAt="4"/>
            </a:pPr>
            <a:r>
              <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stabilirea bugetului de timp necesar pentru fiecare unitate de învăţare.</a:t>
            </a:r>
            <a:endPar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AutoNum type="arabicPeriod" startAt="4"/>
            </a:pPr>
            <a:endPar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Planificarea calendaristică anuală </a:t>
            </a:r>
            <a:r>
              <a:rPr kumimoji="0" lang="ro-RO" altLang="en-US" sz="1800" b="1"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nu se realizează pe baza manualelor şcolare</a:t>
            </a: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acestea fiind materiale curriculare adresate elevilor. </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Structura anului şcolar se aprobă anual, prin ordin al ministrului educaţiei. Pentru anul şcolar 202</a:t>
            </a:r>
            <a:r>
              <a:rPr kumimoji="0" lang="en-US"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3</a:t>
            </a: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-202</a:t>
            </a:r>
            <a:r>
              <a:rPr kumimoji="0" lang="en-US"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4</a:t>
            </a: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vezi </a:t>
            </a:r>
            <a:r>
              <a:rPr kumimoji="0" lang="ro-RO" altLang="en-US" sz="1800" b="1" i="0" u="none" strike="noStrike" kern="1200" cap="none" spc="0" normalizeH="0" baseline="0" noProof="1" dirty="0">
                <a:solidFill>
                  <a:srgbClr val="740000"/>
                </a:solidFill>
                <a:latin typeface="Times New Roman" panose="02020603050405020304" pitchFamily="18" charset="0"/>
                <a:ea typeface="+mn-ea"/>
                <a:cs typeface="Times New Roman" panose="02020603050405020304" pitchFamily="18" charset="0"/>
              </a:rPr>
              <a:t>O</a:t>
            </a:r>
            <a:r>
              <a:rPr kumimoji="0" lang="en-US" altLang="en-US" sz="1800" b="1" i="0" u="none" strike="noStrike" kern="1200" cap="none" spc="0" normalizeH="0" baseline="0" noProof="1" dirty="0">
                <a:solidFill>
                  <a:srgbClr val="740000"/>
                </a:solidFill>
                <a:latin typeface="Times New Roman" panose="02020603050405020304" pitchFamily="18" charset="0"/>
                <a:ea typeface="+mn-ea"/>
                <a:cs typeface="Times New Roman" panose="02020603050405020304" pitchFamily="18" charset="0"/>
              </a:rPr>
              <a:t>ME </a:t>
            </a:r>
            <a:r>
              <a:rPr kumimoji="0" lang="ro-RO" altLang="en-US" sz="1800" b="1" i="0" u="none" strike="noStrike" kern="1200" cap="none" spc="0" normalizeH="0" baseline="0" noProof="1" dirty="0">
                <a:solidFill>
                  <a:srgbClr val="740000"/>
                </a:solidFill>
                <a:latin typeface="Times New Roman" panose="02020603050405020304" pitchFamily="18" charset="0"/>
                <a:ea typeface="+mn-ea"/>
                <a:cs typeface="Times New Roman" panose="02020603050405020304" pitchFamily="18" charset="0"/>
              </a:rPr>
              <a:t>nr. 3</a:t>
            </a:r>
            <a:r>
              <a:rPr kumimoji="0" lang="en-US" altLang="ro-RO" sz="1800" b="1" i="0" u="none" strike="noStrike" kern="1200" cap="none" spc="0" normalizeH="0" baseline="0" noProof="1" dirty="0">
                <a:solidFill>
                  <a:srgbClr val="740000"/>
                </a:solidFill>
                <a:latin typeface="Times New Roman" panose="02020603050405020304" pitchFamily="18" charset="0"/>
                <a:ea typeface="+mn-ea"/>
                <a:cs typeface="Times New Roman" panose="02020603050405020304" pitchFamily="18" charset="0"/>
              </a:rPr>
              <a:t>800</a:t>
            </a:r>
            <a:r>
              <a:rPr kumimoji="0" lang="en-US" altLang="en-US" sz="1800" b="1" i="0" u="none" strike="noStrike" kern="1200" cap="none" spc="0" normalizeH="0" baseline="0" noProof="1" dirty="0">
                <a:solidFill>
                  <a:srgbClr val="740000"/>
                </a:solidFill>
                <a:latin typeface="Times New Roman" panose="02020603050405020304" pitchFamily="18" charset="0"/>
                <a:ea typeface="+mn-ea"/>
                <a:cs typeface="Times New Roman" panose="02020603050405020304" pitchFamily="18" charset="0"/>
              </a:rPr>
              <a:t>/9.03.2023</a:t>
            </a:r>
            <a:endParaRPr kumimoji="0" lang="ro-RO" altLang="en-US" sz="1800" b="1" i="0" u="none" strike="noStrike" kern="1200" cap="none" spc="0" normalizeH="0" baseline="0" noProof="1" dirty="0">
              <a:solidFill>
                <a:srgbClr val="740000"/>
              </a:solidFill>
              <a:latin typeface="Times New Roman" panose="02020603050405020304" pitchFamily="18" charset="0"/>
              <a:ea typeface="+mn-ea"/>
              <a:cs typeface="Times New Roman" panose="02020603050405020304" pitchFamily="18" charset="0"/>
            </a:endParaRPr>
          </a:p>
          <a:p>
            <a:pPr marL="0" marR="0" indent="457200" algn="ctr" defTabSz="914400" rtl="0" eaLnBrk="0" fontAlgn="base" latinLnBrk="0" hangingPunct="0">
              <a:lnSpc>
                <a:spcPct val="100000"/>
              </a:lnSpc>
              <a:spcBef>
                <a:spcPct val="0"/>
              </a:spcBef>
              <a:spcAft>
                <a:spcPct val="0"/>
              </a:spcAft>
              <a:buClrTx/>
              <a:buSzTx/>
              <a:buFontTx/>
              <a:buNone/>
            </a:pPr>
            <a:r>
              <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disponibil la adresa:</a:t>
            </a:r>
            <a:endParaRPr kumimoji="0" lang="ro-RO" altLang="en-US"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0" marR="0" algn="ctr" defTabSz="914400" rtl="0" eaLnBrk="0" fontAlgn="base" latinLnBrk="0" hangingPunct="0">
              <a:lnSpc>
                <a:spcPct val="100000"/>
              </a:lnSpc>
              <a:spcBef>
                <a:spcPct val="0"/>
              </a:spcBef>
              <a:spcAft>
                <a:spcPct val="0"/>
              </a:spcAft>
              <a:buClrTx/>
              <a:buSzTx/>
              <a:buFontTx/>
            </a:pPr>
            <a:r>
              <a:rPr kumimoji="0" lang="ro-RO" altLang="en-US" sz="800" b="0" i="0" u="none" strike="noStrike" kern="1200" cap="none" spc="0" normalizeH="0" baseline="0" noProof="1" dirty="0">
                <a:solidFill>
                  <a:schemeClr val="tx1"/>
                </a:solidFill>
                <a:latin typeface="Arial Black" panose="020B0A04020102020204" pitchFamily="34" charset="0"/>
                <a:ea typeface="+mn-ea"/>
                <a:cs typeface="+mn-cs"/>
              </a:rPr>
              <a:t>https://www.edu.ro/sites/default/files/_fi%C8%99iere/Legislatie/2023/OM_3800_2023_structura_an_scolar_2023_2024.pdf</a:t>
            </a:r>
            <a:endParaRPr kumimoji="0" lang="ro-RO" altLang="en-US" sz="800" b="0" i="0" u="none" strike="noStrike" kern="1200" cap="none" spc="0" normalizeH="0" baseline="0" noProof="1" dirty="0">
              <a:solidFill>
                <a:schemeClr val="tx1"/>
              </a:solidFill>
              <a:latin typeface="Arial Black" panose="020B0A04020102020204" pitchFamily="34" charset="0"/>
              <a:ea typeface="+mn-ea"/>
              <a:cs typeface="+mn-cs"/>
            </a:endParaRPr>
          </a:p>
          <a:p>
            <a:pPr marL="0" marR="0" indent="457200" algn="ctr" defTabSz="914400" rtl="0" eaLnBrk="0" fontAlgn="base" latinLnBrk="0" hangingPunct="0">
              <a:lnSpc>
                <a:spcPct val="100000"/>
              </a:lnSpc>
              <a:spcBef>
                <a:spcPct val="0"/>
              </a:spcBef>
              <a:spcAft>
                <a:spcPct val="0"/>
              </a:spcAft>
              <a:buClrTx/>
              <a:buSzTx/>
              <a:buFontTx/>
              <a:buChar char="•"/>
            </a:pPr>
            <a:endParaRPr kumimoji="0" lang="ro-RO" altLang="en-US" sz="800" b="0" i="0" u="none" strike="noStrike" kern="1200" cap="none" spc="0" normalizeH="0" baseline="0" noProof="1" dirty="0">
              <a:solidFill>
                <a:schemeClr val="tx1"/>
              </a:solidFill>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331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9218" name="Rectangle 2"/>
          <p:cNvSpPr>
            <a:spLocks noGrp="1" noChangeArrowheads="1"/>
          </p:cNvSpPr>
          <p:nvPr>
            <p:ph type="title" idx="4294967295"/>
          </p:nvPr>
        </p:nvSpPr>
        <p:spPr>
          <a:xfrm>
            <a:off x="0" y="0"/>
            <a:ext cx="9144000" cy="981075"/>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br>
            <a:endPar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p:txBody>
      </p:sp>
      <p:sp>
        <p:nvSpPr>
          <p:cNvPr id="9219" name="Rectangle 3"/>
          <p:cNvSpPr>
            <a:spLocks noGrp="1"/>
          </p:cNvSpPr>
          <p:nvPr>
            <p:ph type="body" idx="4294967295"/>
          </p:nvPr>
        </p:nvSpPr>
        <p:spPr>
          <a:xfrm>
            <a:off x="0" y="1066800"/>
            <a:ext cx="8839200" cy="5562600"/>
          </a:xfrm>
        </p:spPr>
        <p:txBody>
          <a:bodyPr vert="horz" wrap="square" lIns="91440" tIns="45720" rIns="91440" bIns="45720" anchor="t" anchorCtr="0"/>
          <a:p>
            <a:pPr marL="0" indent="0" algn="ctr" eaLnBrk="1" hangingPunct="1">
              <a:lnSpc>
                <a:spcPct val="70000"/>
              </a:lnSpc>
              <a:buClr>
                <a:srgbClr val="FFFF99"/>
              </a:buClr>
              <a:buNone/>
            </a:pPr>
            <a:r>
              <a:rPr lang="en-US" altLang="en-US" sz="1900" b="1" dirty="0">
                <a:solidFill>
                  <a:srgbClr val="740000"/>
                </a:solidFill>
                <a:latin typeface="Times New Roman" panose="02020603050405020304" pitchFamily="18" charset="0"/>
                <a:cs typeface="Times New Roman" panose="02020603050405020304" pitchFamily="18" charset="0"/>
              </a:rPr>
              <a:t>Structura anului </a:t>
            </a:r>
            <a:r>
              <a:rPr lang="ro-RO" altLang="en-US" sz="1900" b="1" dirty="0">
                <a:solidFill>
                  <a:srgbClr val="740000"/>
                </a:solidFill>
                <a:latin typeface="Times New Roman" panose="02020603050405020304" pitchFamily="18" charset="0"/>
                <a:cs typeface="Times New Roman" panose="02020603050405020304" pitchFamily="18" charset="0"/>
              </a:rPr>
              <a:t>ş</a:t>
            </a:r>
            <a:r>
              <a:rPr lang="en-US" altLang="en-US" sz="1900" b="1" dirty="0">
                <a:solidFill>
                  <a:srgbClr val="740000"/>
                </a:solidFill>
                <a:latin typeface="Times New Roman" panose="02020603050405020304" pitchFamily="18" charset="0"/>
                <a:cs typeface="Times New Roman" panose="02020603050405020304" pitchFamily="18" charset="0"/>
              </a:rPr>
              <a:t>colar 2023</a:t>
            </a:r>
            <a:r>
              <a:rPr lang="ro-RO" altLang="en-US" sz="1900" b="1" dirty="0">
                <a:solidFill>
                  <a:srgbClr val="740000"/>
                </a:solidFill>
                <a:latin typeface="Times New Roman" panose="02020603050405020304" pitchFamily="18" charset="0"/>
                <a:cs typeface="Times New Roman" panose="02020603050405020304" pitchFamily="18" charset="0"/>
              </a:rPr>
              <a:t>-2</a:t>
            </a:r>
            <a:r>
              <a:rPr lang="en-US" altLang="en-US" sz="1900" b="1" dirty="0">
                <a:solidFill>
                  <a:srgbClr val="740000"/>
                </a:solidFill>
                <a:latin typeface="Times New Roman" panose="02020603050405020304" pitchFamily="18" charset="0"/>
                <a:cs typeface="Times New Roman" panose="02020603050405020304" pitchFamily="18" charset="0"/>
              </a:rPr>
              <a:t>024</a:t>
            </a:r>
            <a:r>
              <a:rPr lang="ro-RO" altLang="en-US" sz="1900" b="1" dirty="0">
                <a:solidFill>
                  <a:srgbClr val="740000"/>
                </a:solidFill>
                <a:latin typeface="Times New Roman" panose="02020603050405020304" pitchFamily="18" charset="0"/>
                <a:cs typeface="Times New Roman" panose="02020603050405020304" pitchFamily="18" charset="0"/>
              </a:rPr>
              <a:t> a fost aprobată prin </a:t>
            </a:r>
            <a:endParaRPr lang="ro-RO" altLang="en-US" sz="1900" b="1" dirty="0">
              <a:solidFill>
                <a:srgbClr val="740000"/>
              </a:solidFill>
              <a:latin typeface="Times New Roman" panose="02020603050405020304" pitchFamily="18" charset="0"/>
              <a:cs typeface="Times New Roman" panose="02020603050405020304" pitchFamily="18" charset="0"/>
            </a:endParaRPr>
          </a:p>
          <a:p>
            <a:pPr marL="0" indent="0" algn="ctr" eaLnBrk="1" hangingPunct="1">
              <a:lnSpc>
                <a:spcPct val="70000"/>
              </a:lnSpc>
              <a:buClr>
                <a:srgbClr val="FFFF99"/>
              </a:buClr>
              <a:buNone/>
            </a:pPr>
            <a:r>
              <a:rPr lang="ro-RO" altLang="en-US" sz="1900" b="1" dirty="0">
                <a:solidFill>
                  <a:srgbClr val="740000"/>
                </a:solidFill>
                <a:latin typeface="Times New Roman" panose="02020603050405020304" pitchFamily="18" charset="0"/>
                <a:cs typeface="Times New Roman" panose="02020603050405020304" pitchFamily="18" charset="0"/>
              </a:rPr>
              <a:t>O</a:t>
            </a:r>
            <a:r>
              <a:rPr lang="en-US" altLang="en-US" sz="1900" b="1" dirty="0">
                <a:solidFill>
                  <a:srgbClr val="740000"/>
                </a:solidFill>
                <a:latin typeface="Times New Roman" panose="02020603050405020304" pitchFamily="18" charset="0"/>
                <a:cs typeface="Times New Roman" panose="02020603050405020304" pitchFamily="18" charset="0"/>
              </a:rPr>
              <a:t>ME </a:t>
            </a:r>
            <a:r>
              <a:rPr lang="ro-RO" altLang="en-US" sz="1900" b="1" dirty="0">
                <a:solidFill>
                  <a:srgbClr val="740000"/>
                </a:solidFill>
                <a:latin typeface="Times New Roman" panose="02020603050405020304" pitchFamily="18" charset="0"/>
                <a:cs typeface="Times New Roman" panose="02020603050405020304" pitchFamily="18" charset="0"/>
              </a:rPr>
              <a:t>nr. 3800</a:t>
            </a:r>
            <a:r>
              <a:rPr lang="en-US" altLang="en-US" sz="1900" b="1" dirty="0">
                <a:solidFill>
                  <a:srgbClr val="740000"/>
                </a:solidFill>
                <a:latin typeface="Times New Roman" panose="02020603050405020304" pitchFamily="18" charset="0"/>
                <a:cs typeface="Times New Roman" panose="02020603050405020304" pitchFamily="18" charset="0"/>
              </a:rPr>
              <a:t>/</a:t>
            </a:r>
            <a:r>
              <a:rPr lang="ro-RO" altLang="en-US" sz="1900" b="1" dirty="0">
                <a:solidFill>
                  <a:srgbClr val="740000"/>
                </a:solidFill>
                <a:latin typeface="Times New Roman" panose="02020603050405020304" pitchFamily="18" charset="0"/>
                <a:cs typeface="Times New Roman" panose="02020603050405020304" pitchFamily="18" charset="0"/>
              </a:rPr>
              <a:t>9</a:t>
            </a:r>
            <a:r>
              <a:rPr lang="en-US" altLang="en-US" sz="1900" b="1" dirty="0">
                <a:solidFill>
                  <a:srgbClr val="740000"/>
                </a:solidFill>
                <a:latin typeface="Times New Roman" panose="02020603050405020304" pitchFamily="18" charset="0"/>
                <a:cs typeface="Times New Roman" panose="02020603050405020304" pitchFamily="18" charset="0"/>
              </a:rPr>
              <a:t>.03.202</a:t>
            </a:r>
            <a:r>
              <a:rPr lang="ro-RO" altLang="en-US" sz="1900" b="1" dirty="0">
                <a:solidFill>
                  <a:srgbClr val="740000"/>
                </a:solidFill>
                <a:latin typeface="Times New Roman" panose="02020603050405020304" pitchFamily="18" charset="0"/>
                <a:cs typeface="Times New Roman" panose="02020603050405020304" pitchFamily="18" charset="0"/>
              </a:rPr>
              <a:t>3</a:t>
            </a:r>
            <a:r>
              <a:rPr lang="en-US" altLang="en-US" sz="1900" b="1" dirty="0">
                <a:solidFill>
                  <a:srgbClr val="740000"/>
                </a:solidFill>
                <a:latin typeface="Times New Roman" panose="02020603050405020304" pitchFamily="18" charset="0"/>
                <a:cs typeface="Times New Roman" panose="02020603050405020304" pitchFamily="18" charset="0"/>
              </a:rPr>
              <a:t>, publicat</a:t>
            </a:r>
            <a:r>
              <a:rPr lang="ro-RO" altLang="en-US" sz="1900" b="1" dirty="0">
                <a:solidFill>
                  <a:srgbClr val="740000"/>
                </a:solidFill>
                <a:latin typeface="Times New Roman" panose="02020603050405020304" pitchFamily="18" charset="0"/>
                <a:cs typeface="Times New Roman" panose="02020603050405020304" pitchFamily="18" charset="0"/>
              </a:rPr>
              <a:t> în MO Nr. 213/15.III.2023</a:t>
            </a:r>
            <a:endParaRPr lang="ro-RO" altLang="en-US" sz="1900" b="1" dirty="0">
              <a:solidFill>
                <a:srgbClr val="74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900" b="1" dirty="0">
                <a:solidFill>
                  <a:srgbClr val="740000"/>
                </a:solidFill>
                <a:latin typeface="Times New Roman" panose="02020603050405020304" pitchFamily="18" charset="0"/>
                <a:cs typeface="Times New Roman" panose="02020603050405020304" pitchFamily="18" charset="0"/>
              </a:rPr>
              <a:t>● </a:t>
            </a:r>
            <a:r>
              <a:rPr lang="vi-VN" altLang="en-US" sz="1900" b="1" dirty="0">
                <a:solidFill>
                  <a:srgbClr val="C00000"/>
                </a:solidFill>
                <a:latin typeface="Times New Roman" panose="02020603050405020304" pitchFamily="18" charset="0"/>
                <a:cs typeface="Times New Roman" panose="02020603050405020304" pitchFamily="18" charset="0"/>
              </a:rPr>
              <a:t>Anul şcolar </a:t>
            </a:r>
            <a:r>
              <a:rPr lang="ro-RO" altLang="en-US" sz="1900" b="1" dirty="0">
                <a:solidFill>
                  <a:srgbClr val="C00000"/>
                </a:solidFill>
                <a:latin typeface="Times New Roman" panose="02020603050405020304" pitchFamily="18" charset="0"/>
                <a:cs typeface="Times New Roman" panose="02020603050405020304" pitchFamily="18" charset="0"/>
              </a:rPr>
              <a:t>2023-2024 </a:t>
            </a:r>
            <a:r>
              <a:rPr lang="vi-VN" altLang="en-US" sz="1900" b="1" dirty="0">
                <a:solidFill>
                  <a:srgbClr val="C00000"/>
                </a:solidFill>
                <a:latin typeface="Times New Roman" panose="02020603050405020304" pitchFamily="18" charset="0"/>
                <a:cs typeface="Times New Roman" panose="02020603050405020304" pitchFamily="18" charset="0"/>
              </a:rPr>
              <a:t>are</a:t>
            </a:r>
            <a:r>
              <a:rPr lang="ro-RO" altLang="en-US" sz="1900" b="1" dirty="0">
                <a:solidFill>
                  <a:srgbClr val="C00000"/>
                </a:solidFill>
                <a:latin typeface="Times New Roman" panose="02020603050405020304" pitchFamily="18" charset="0"/>
                <a:cs typeface="Times New Roman" panose="02020603050405020304" pitchFamily="18" charset="0"/>
              </a:rPr>
              <a:t> o durată de </a:t>
            </a:r>
            <a:r>
              <a:rPr lang="vi-VN" altLang="en-US" sz="1900" b="1" dirty="0">
                <a:solidFill>
                  <a:srgbClr val="C00000"/>
                </a:solidFill>
                <a:latin typeface="Times New Roman" panose="02020603050405020304" pitchFamily="18" charset="0"/>
                <a:cs typeface="Times New Roman" panose="02020603050405020304" pitchFamily="18" charset="0"/>
              </a:rPr>
              <a:t> 3</a:t>
            </a:r>
            <a:r>
              <a:rPr lang="ro-RO" altLang="en-US" sz="1900" b="1" dirty="0">
                <a:solidFill>
                  <a:srgbClr val="C00000"/>
                </a:solidFill>
                <a:latin typeface="Times New Roman" panose="02020603050405020304" pitchFamily="18" charset="0"/>
                <a:cs typeface="Times New Roman" panose="02020603050405020304" pitchFamily="18" charset="0"/>
              </a:rPr>
              <a:t>6</a:t>
            </a:r>
            <a:r>
              <a:rPr lang="vi-VN" altLang="en-US" sz="1900" b="1" dirty="0">
                <a:solidFill>
                  <a:srgbClr val="C00000"/>
                </a:solidFill>
                <a:latin typeface="Times New Roman" panose="02020603050405020304" pitchFamily="18" charset="0"/>
                <a:cs typeface="Times New Roman" panose="02020603050405020304" pitchFamily="18" charset="0"/>
              </a:rPr>
              <a:t> de săptămâni de cursuri</a:t>
            </a:r>
            <a:endParaRPr lang="ro-RO" altLang="en-US" sz="19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800" b="1" dirty="0">
                <a:solidFill>
                  <a:srgbClr val="C00000"/>
                </a:solidFill>
                <a:latin typeface="Times New Roman" panose="02020603050405020304" pitchFamily="18" charset="0"/>
                <a:cs typeface="Times New Roman" panose="02020603050405020304" pitchFamily="18" charset="0"/>
              </a:rPr>
              <a:t>Art. 2. — (1) Anul școlar 2023—2024 se structurează, pe</a:t>
            </a:r>
            <a:endParaRPr lang="ro-RO" altLang="en-US" sz="18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800" b="1" dirty="0">
                <a:solidFill>
                  <a:srgbClr val="C00000"/>
                </a:solidFill>
                <a:latin typeface="Times New Roman" panose="02020603050405020304" pitchFamily="18" charset="0"/>
                <a:cs typeface="Times New Roman" panose="02020603050405020304" pitchFamily="18" charset="0"/>
              </a:rPr>
              <a:t>intervale de cursuri și intervale de vacanță, astfel: </a:t>
            </a:r>
            <a:endParaRPr lang="ro-RO" altLang="en-US" sz="18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a) intervale de cursuri:</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 de luni, 11 septembrie 2023, până vineri, 27 octombrie</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2023;</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 de luni, 6 noiembrie 2023, până vineri, 22 decembrie</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2023;</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 de luni, 8 ianuarie 2024, până vineri, 9 februarie 2024,</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respectiv vineri, 16 februarie 2024, sau vineri, 23 februarie 2024,</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după caz, la decizia inspectoratelor școlare județene/al</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municipiului București, în urma consultărilor cu beneficiarii</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primari ai educației, cu părinții/reprezentanții legali ai acestora și</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cu cadrele didactice, realizate la nivelul unităților de învățământ;</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 de luni, 19 februarie 2024, respectiv luni, 26 februarie</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2024, sau luni, 4 martie 2024, la decizia inspectoratelor școlare</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județene/al municipiului București, după caz, până vineri,</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26 aprilie 2024;</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r>
              <a:rPr lang="ro-RO" altLang="en-US" sz="1600" b="1" dirty="0">
                <a:solidFill>
                  <a:srgbClr val="C00000"/>
                </a:solidFill>
                <a:latin typeface="Times New Roman" panose="02020603050405020304" pitchFamily="18" charset="0"/>
                <a:cs typeface="Times New Roman" panose="02020603050405020304" pitchFamily="18" charset="0"/>
              </a:rPr>
              <a:t>— de miercuri, 8 mai 2024, până vineri, 21 iunie 2024;</a:t>
            </a:r>
            <a:endParaRPr lang="ro-RO" altLang="en-US" sz="1600" b="1" dirty="0">
              <a:solidFill>
                <a:srgbClr val="C00000"/>
              </a:solidFill>
              <a:latin typeface="Times New Roman" panose="02020603050405020304" pitchFamily="18" charset="0"/>
              <a:cs typeface="Times New Roman" panose="02020603050405020304" pitchFamily="18" charset="0"/>
            </a:endParaRPr>
          </a:p>
          <a:p>
            <a:pPr marL="0" indent="0" algn="ctr">
              <a:lnSpc>
                <a:spcPct val="70000"/>
              </a:lnSpc>
              <a:buNone/>
            </a:pPr>
            <a:endParaRPr lang="ro-RO" altLang="en-US" sz="1600" b="1" dirty="0">
              <a:solidFill>
                <a:srgbClr val="74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13316" name="Substituent număr diapozitiv 1"/>
          <p:cNvSpPr txBox="1"/>
          <p:nvPr/>
        </p:nvSpPr>
        <p:spPr>
          <a:xfrm>
            <a:off x="8281988" y="5886450"/>
            <a:ext cx="609600" cy="520700"/>
          </a:xfrm>
          <a:prstGeom prst="rect">
            <a:avLst/>
          </a:prstGeom>
          <a:noFill/>
          <a:ln w="9525">
            <a:noFill/>
          </a:ln>
        </p:spPr>
        <p:txBody>
          <a:bodyPr anchor="ctr" anchorCtr="0"/>
          <a:p>
            <a:pPr algn="ct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9218"/>
                                        </p:tgtEl>
                                        <p:attrNameLst>
                                          <p:attrName>style.visibility</p:attrName>
                                        </p:attrNameLst>
                                      </p:cBhvr>
                                      <p:to>
                                        <p:strVal val="visible"/>
                                      </p:to>
                                    </p:set>
                                    <p:animEffect transition="in" filter="fade">
                                      <p:cBhvr>
                                        <p:cTn id="7" dur="2000"/>
                                        <p:tgtEl>
                                          <p:spTgt spid="921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219">
                                            <p:txEl>
                                              <p:charRg st="0" end="56"/>
                                            </p:txEl>
                                          </p:spTgt>
                                        </p:tgtEl>
                                        <p:attrNameLst>
                                          <p:attrName>style.visibility</p:attrName>
                                        </p:attrNameLst>
                                      </p:cBhvr>
                                      <p:to>
                                        <p:strVal val="visible"/>
                                      </p:to>
                                    </p:set>
                                    <p:animEffect transition="in" filter="fade">
                                      <p:cBhvr>
                                        <p:cTn id="12" dur="2000"/>
                                        <p:tgtEl>
                                          <p:spTgt spid="9219">
                                            <p:txEl>
                                              <p:charRg st="0" end="5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219">
                                            <p:txEl>
                                              <p:charRg st="56" end="114"/>
                                            </p:txEl>
                                          </p:spTgt>
                                        </p:tgtEl>
                                        <p:attrNameLst>
                                          <p:attrName>style.visibility</p:attrName>
                                        </p:attrNameLst>
                                      </p:cBhvr>
                                      <p:to>
                                        <p:strVal val="visible"/>
                                      </p:to>
                                    </p:set>
                                    <p:animEffect transition="in" filter="fade">
                                      <p:cBhvr>
                                        <p:cTn id="17" dur="2000"/>
                                        <p:tgtEl>
                                          <p:spTgt spid="9219">
                                            <p:txEl>
                                              <p:charRg st="56" end="11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219">
                                            <p:txEl>
                                              <p:charRg st="114" end="182"/>
                                            </p:txEl>
                                          </p:spTgt>
                                        </p:tgtEl>
                                        <p:attrNameLst>
                                          <p:attrName>style.visibility</p:attrName>
                                        </p:attrNameLst>
                                      </p:cBhvr>
                                      <p:to>
                                        <p:strVal val="visible"/>
                                      </p:to>
                                    </p:set>
                                    <p:animEffect transition="in" filter="fade">
                                      <p:cBhvr>
                                        <p:cTn id="22" dur="2000"/>
                                        <p:tgtEl>
                                          <p:spTgt spid="9219">
                                            <p:txEl>
                                              <p:charRg st="114" end="18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9219">
                                            <p:txEl>
                                              <p:pRg st="4" end="4"/>
                                            </p:txEl>
                                          </p:spTgt>
                                        </p:tgtEl>
                                        <p:attrNameLst>
                                          <p:attrName>style.visibility</p:attrName>
                                        </p:attrNameLst>
                                      </p:cBhvr>
                                      <p:to>
                                        <p:strVal val="visible"/>
                                      </p:to>
                                    </p:set>
                                    <p:animEffect transition="in" filter="fade">
                                      <p:cBhvr>
                                        <p:cTn id="27" dur="2000"/>
                                        <p:tgtEl>
                                          <p:spTgt spid="921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219">
                                            <p:txEl>
                                              <p:pRg st="5" end="5"/>
                                            </p:txEl>
                                          </p:spTgt>
                                        </p:tgtEl>
                                        <p:attrNameLst>
                                          <p:attrName>style.visibility</p:attrName>
                                        </p:attrNameLst>
                                      </p:cBhvr>
                                      <p:to>
                                        <p:strVal val="visible"/>
                                      </p:to>
                                    </p:set>
                                    <p:animEffect transition="in" filter="fade">
                                      <p:cBhvr>
                                        <p:cTn id="32" dur="2000"/>
                                        <p:tgtEl>
                                          <p:spTgt spid="921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9219">
                                            <p:txEl>
                                              <p:pRg st="6" end="6"/>
                                            </p:txEl>
                                          </p:spTgt>
                                        </p:tgtEl>
                                        <p:attrNameLst>
                                          <p:attrName>style.visibility</p:attrName>
                                        </p:attrNameLst>
                                      </p:cBhvr>
                                      <p:to>
                                        <p:strVal val="visible"/>
                                      </p:to>
                                    </p:set>
                                    <p:animEffect transition="in" filter="fade">
                                      <p:cBhvr>
                                        <p:cTn id="37" dur="2000"/>
                                        <p:tgtEl>
                                          <p:spTgt spid="921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9219">
                                            <p:txEl>
                                              <p:pRg st="7" end="7"/>
                                            </p:txEl>
                                          </p:spTgt>
                                        </p:tgtEl>
                                        <p:attrNameLst>
                                          <p:attrName>style.visibility</p:attrName>
                                        </p:attrNameLst>
                                      </p:cBhvr>
                                      <p:to>
                                        <p:strVal val="visible"/>
                                      </p:to>
                                    </p:set>
                                    <p:animEffect transition="in" filter="fade">
                                      <p:cBhvr>
                                        <p:cTn id="42" dur="2000"/>
                                        <p:tgtEl>
                                          <p:spTgt spid="9219">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9219">
                                            <p:txEl>
                                              <p:pRg st="8" end="8"/>
                                            </p:txEl>
                                          </p:spTgt>
                                        </p:tgtEl>
                                        <p:attrNameLst>
                                          <p:attrName>style.visibility</p:attrName>
                                        </p:attrNameLst>
                                      </p:cBhvr>
                                      <p:to>
                                        <p:strVal val="visible"/>
                                      </p:to>
                                    </p:set>
                                    <p:animEffect transition="in" filter="fade">
                                      <p:cBhvr>
                                        <p:cTn id="47" dur="2000"/>
                                        <p:tgtEl>
                                          <p:spTgt spid="9219">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9219">
                                            <p:txEl>
                                              <p:pRg st="9" end="9"/>
                                            </p:txEl>
                                          </p:spTgt>
                                        </p:tgtEl>
                                        <p:attrNameLst>
                                          <p:attrName>style.visibility</p:attrName>
                                        </p:attrNameLst>
                                      </p:cBhvr>
                                      <p:to>
                                        <p:strVal val="visible"/>
                                      </p:to>
                                    </p:set>
                                    <p:animEffect transition="in" filter="fade">
                                      <p:cBhvr>
                                        <p:cTn id="52" dur="2000"/>
                                        <p:tgtEl>
                                          <p:spTgt spid="9219">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9219">
                                            <p:txEl>
                                              <p:pRg st="10" end="10"/>
                                            </p:txEl>
                                          </p:spTgt>
                                        </p:tgtEl>
                                        <p:attrNameLst>
                                          <p:attrName>style.visibility</p:attrName>
                                        </p:attrNameLst>
                                      </p:cBhvr>
                                      <p:to>
                                        <p:strVal val="visible"/>
                                      </p:to>
                                    </p:set>
                                    <p:animEffect transition="in" filter="fade">
                                      <p:cBhvr>
                                        <p:cTn id="57" dur="2000"/>
                                        <p:tgtEl>
                                          <p:spTgt spid="9219">
                                            <p:txEl>
                                              <p:pRg st="10" end="10"/>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9219">
                                            <p:txEl>
                                              <p:pRg st="11" end="11"/>
                                            </p:txEl>
                                          </p:spTgt>
                                        </p:tgtEl>
                                        <p:attrNameLst>
                                          <p:attrName>style.visibility</p:attrName>
                                        </p:attrNameLst>
                                      </p:cBhvr>
                                      <p:to>
                                        <p:strVal val="visible"/>
                                      </p:to>
                                    </p:set>
                                    <p:animEffect transition="in" filter="fade">
                                      <p:cBhvr>
                                        <p:cTn id="62" dur="2000"/>
                                        <p:tgtEl>
                                          <p:spTgt spid="9219">
                                            <p:txEl>
                                              <p:pRg st="11" end="1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9219">
                                            <p:txEl>
                                              <p:pRg st="12" end="12"/>
                                            </p:txEl>
                                          </p:spTgt>
                                        </p:tgtEl>
                                        <p:attrNameLst>
                                          <p:attrName>style.visibility</p:attrName>
                                        </p:attrNameLst>
                                      </p:cBhvr>
                                      <p:to>
                                        <p:strVal val="visible"/>
                                      </p:to>
                                    </p:set>
                                    <p:animEffect transition="in" filter="fade">
                                      <p:cBhvr>
                                        <p:cTn id="67" dur="2000"/>
                                        <p:tgtEl>
                                          <p:spTgt spid="9219">
                                            <p:txEl>
                                              <p:pRg st="12" end="12"/>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9219">
                                            <p:txEl>
                                              <p:pRg st="13" end="13"/>
                                            </p:txEl>
                                          </p:spTgt>
                                        </p:tgtEl>
                                        <p:attrNameLst>
                                          <p:attrName>style.visibility</p:attrName>
                                        </p:attrNameLst>
                                      </p:cBhvr>
                                      <p:to>
                                        <p:strVal val="visible"/>
                                      </p:to>
                                    </p:set>
                                    <p:animEffect transition="in" filter="fade">
                                      <p:cBhvr>
                                        <p:cTn id="72" dur="2000"/>
                                        <p:tgtEl>
                                          <p:spTgt spid="9219">
                                            <p:txEl>
                                              <p:pRg st="13" end="13"/>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9219">
                                            <p:txEl>
                                              <p:pRg st="14" end="14"/>
                                            </p:txEl>
                                          </p:spTgt>
                                        </p:tgtEl>
                                        <p:attrNameLst>
                                          <p:attrName>style.visibility</p:attrName>
                                        </p:attrNameLst>
                                      </p:cBhvr>
                                      <p:to>
                                        <p:strVal val="visible"/>
                                      </p:to>
                                    </p:set>
                                    <p:animEffect transition="in" filter="fade">
                                      <p:cBhvr>
                                        <p:cTn id="77" dur="2000"/>
                                        <p:tgtEl>
                                          <p:spTgt spid="9219">
                                            <p:txEl>
                                              <p:pRg st="14" end="14"/>
                                            </p:txEl>
                                          </p:spTgt>
                                        </p:tgtEl>
                                      </p:cBhvr>
                                    </p:animEffect>
                                  </p:childTnLst>
                                </p:cTn>
                              </p:par>
                            </p:childTnLst>
                          </p:cTn>
                        </p:par>
                      </p:childTnLst>
                    </p:cTn>
                  </p:par>
                  <p:par>
                    <p:cTn id="78" fill="hold">
                      <p:stCondLst>
                        <p:cond delay="indefinite"/>
                      </p:stCondLst>
                      <p:childTnLst>
                        <p:par>
                          <p:cTn id="79" fill="hold">
                            <p:stCondLst>
                              <p:cond delay="0"/>
                            </p:stCondLst>
                            <p:childTnLst>
                              <p:par>
                                <p:cTn id="80" presetID="10" presetClass="entr" presetSubtype="0" fill="hold" grpId="0" nodeType="clickEffect">
                                  <p:stCondLst>
                                    <p:cond delay="0"/>
                                  </p:stCondLst>
                                  <p:childTnLst>
                                    <p:set>
                                      <p:cBhvr>
                                        <p:cTn id="81" dur="1" fill="hold">
                                          <p:stCondLst>
                                            <p:cond delay="0"/>
                                          </p:stCondLst>
                                        </p:cTn>
                                        <p:tgtEl>
                                          <p:spTgt spid="9219">
                                            <p:txEl>
                                              <p:pRg st="15" end="15"/>
                                            </p:txEl>
                                          </p:spTgt>
                                        </p:tgtEl>
                                        <p:attrNameLst>
                                          <p:attrName>style.visibility</p:attrName>
                                        </p:attrNameLst>
                                      </p:cBhvr>
                                      <p:to>
                                        <p:strVal val="visible"/>
                                      </p:to>
                                    </p:set>
                                    <p:animEffect transition="in" filter="fade">
                                      <p:cBhvr>
                                        <p:cTn id="82" dur="2000"/>
                                        <p:tgtEl>
                                          <p:spTgt spid="9219">
                                            <p:txEl>
                                              <p:pRg st="15" end="15"/>
                                            </p:txEl>
                                          </p:spTgt>
                                        </p:tgtEl>
                                      </p:cBhvr>
                                    </p:animEffect>
                                  </p:childTnLst>
                                </p:cTn>
                              </p:par>
                            </p:childTnLst>
                          </p:cTn>
                        </p:par>
                      </p:childTnLst>
                    </p:cTn>
                  </p:par>
                  <p:par>
                    <p:cTn id="83" fill="hold">
                      <p:stCondLst>
                        <p:cond delay="indefinite"/>
                      </p:stCondLst>
                      <p:childTnLst>
                        <p:par>
                          <p:cTn id="84" fill="hold">
                            <p:stCondLst>
                              <p:cond delay="0"/>
                            </p:stCondLst>
                            <p:childTnLst>
                              <p:par>
                                <p:cTn id="85" presetID="10" presetClass="entr" presetSubtype="0" fill="hold" grpId="0" nodeType="clickEffect">
                                  <p:stCondLst>
                                    <p:cond delay="0"/>
                                  </p:stCondLst>
                                  <p:childTnLst>
                                    <p:set>
                                      <p:cBhvr>
                                        <p:cTn id="86" dur="1" fill="hold">
                                          <p:stCondLst>
                                            <p:cond delay="0"/>
                                          </p:stCondLst>
                                        </p:cTn>
                                        <p:tgtEl>
                                          <p:spTgt spid="9219">
                                            <p:txEl>
                                              <p:pRg st="16" end="16"/>
                                            </p:txEl>
                                          </p:spTgt>
                                        </p:tgtEl>
                                        <p:attrNameLst>
                                          <p:attrName>style.visibility</p:attrName>
                                        </p:attrNameLst>
                                      </p:cBhvr>
                                      <p:to>
                                        <p:strVal val="visible"/>
                                      </p:to>
                                    </p:set>
                                    <p:animEffect transition="in" filter="fade">
                                      <p:cBhvr>
                                        <p:cTn id="87" dur="2000"/>
                                        <p:tgtEl>
                                          <p:spTgt spid="9219">
                                            <p:txEl>
                                              <p:pRg st="16" end="16"/>
                                            </p:txEl>
                                          </p:spTgt>
                                        </p:tgtEl>
                                      </p:cBhvr>
                                    </p:animEffect>
                                  </p:childTnLst>
                                </p:cTn>
                              </p:par>
                            </p:childTnLst>
                          </p:cTn>
                        </p:par>
                      </p:childTnLst>
                    </p:cTn>
                  </p:par>
                  <p:par>
                    <p:cTn id="88" fill="hold">
                      <p:stCondLst>
                        <p:cond delay="indefinite"/>
                      </p:stCondLst>
                      <p:childTnLst>
                        <p:par>
                          <p:cTn id="89" fill="hold">
                            <p:stCondLst>
                              <p:cond delay="0"/>
                            </p:stCondLst>
                            <p:childTnLst>
                              <p:par>
                                <p:cTn id="90" presetID="10" presetClass="entr" presetSubtype="0" fill="hold" grpId="0" nodeType="clickEffect">
                                  <p:stCondLst>
                                    <p:cond delay="0"/>
                                  </p:stCondLst>
                                  <p:childTnLst>
                                    <p:set>
                                      <p:cBhvr>
                                        <p:cTn id="91" dur="1" fill="hold">
                                          <p:stCondLst>
                                            <p:cond delay="0"/>
                                          </p:stCondLst>
                                        </p:cTn>
                                        <p:tgtEl>
                                          <p:spTgt spid="9219">
                                            <p:txEl>
                                              <p:pRg st="17" end="17"/>
                                            </p:txEl>
                                          </p:spTgt>
                                        </p:tgtEl>
                                        <p:attrNameLst>
                                          <p:attrName>style.visibility</p:attrName>
                                        </p:attrNameLst>
                                      </p:cBhvr>
                                      <p:to>
                                        <p:strVal val="visible"/>
                                      </p:to>
                                    </p:set>
                                    <p:animEffect transition="in" filter="fade">
                                      <p:cBhvr>
                                        <p:cTn id="92" dur="2000"/>
                                        <p:tgtEl>
                                          <p:spTgt spid="9219">
                                            <p:txEl>
                                              <p:pRg st="17" end="17"/>
                                            </p:txEl>
                                          </p:spTgt>
                                        </p:tgtEl>
                                      </p:cBhvr>
                                    </p:animEffect>
                                  </p:childTnLst>
                                </p:cTn>
                              </p:par>
                            </p:childTnLst>
                          </p:cTn>
                        </p:par>
                      </p:childTnLst>
                    </p:cTn>
                  </p:par>
                  <p:par>
                    <p:cTn id="93" fill="hold">
                      <p:stCondLst>
                        <p:cond delay="indefinite"/>
                      </p:stCondLst>
                      <p:childTnLst>
                        <p:par>
                          <p:cTn id="94" fill="hold">
                            <p:stCondLst>
                              <p:cond delay="0"/>
                            </p:stCondLst>
                            <p:childTnLst>
                              <p:par>
                                <p:cTn id="95" presetID="10" presetClass="entr" presetSubtype="0" fill="hold" grpId="0" nodeType="clickEffect">
                                  <p:stCondLst>
                                    <p:cond delay="0"/>
                                  </p:stCondLst>
                                  <p:childTnLst>
                                    <p:set>
                                      <p:cBhvr>
                                        <p:cTn id="96" dur="1" fill="hold">
                                          <p:stCondLst>
                                            <p:cond delay="0"/>
                                          </p:stCondLst>
                                        </p:cTn>
                                        <p:tgtEl>
                                          <p:spTgt spid="9219">
                                            <p:txEl>
                                              <p:pRg st="18" end="18"/>
                                            </p:txEl>
                                          </p:spTgt>
                                        </p:tgtEl>
                                        <p:attrNameLst>
                                          <p:attrName>style.visibility</p:attrName>
                                        </p:attrNameLst>
                                      </p:cBhvr>
                                      <p:to>
                                        <p:strVal val="visible"/>
                                      </p:to>
                                    </p:set>
                                    <p:animEffect transition="in" filter="fade">
                                      <p:cBhvr>
                                        <p:cTn id="97" dur="2000"/>
                                        <p:tgtEl>
                                          <p:spTgt spid="9219">
                                            <p:txEl>
                                              <p:pRg st="18" end="18"/>
                                            </p:txEl>
                                          </p:spTgt>
                                        </p:tgtEl>
                                      </p:cBhvr>
                                    </p:animEffect>
                                  </p:childTnLst>
                                </p:cTn>
                              </p:par>
                            </p:childTnLst>
                          </p:cTn>
                        </p:par>
                      </p:childTnLst>
                    </p:cTn>
                  </p:par>
                  <p:par>
                    <p:cTn id="98" fill="hold">
                      <p:stCondLst>
                        <p:cond delay="indefinite"/>
                      </p:stCondLst>
                      <p:childTnLst>
                        <p:par>
                          <p:cTn id="99" fill="hold">
                            <p:stCondLst>
                              <p:cond delay="0"/>
                            </p:stCondLst>
                            <p:childTnLst>
                              <p:par>
                                <p:cTn id="100" presetID="10" presetClass="entr" presetSubtype="0" fill="hold" grpId="0" nodeType="clickEffect">
                                  <p:stCondLst>
                                    <p:cond delay="0"/>
                                  </p:stCondLst>
                                  <p:childTnLst>
                                    <p:set>
                                      <p:cBhvr>
                                        <p:cTn id="101" dur="1" fill="hold">
                                          <p:stCondLst>
                                            <p:cond delay="0"/>
                                          </p:stCondLst>
                                        </p:cTn>
                                        <p:tgtEl>
                                          <p:spTgt spid="9219">
                                            <p:txEl>
                                              <p:pRg st="19" end="19"/>
                                            </p:txEl>
                                          </p:spTgt>
                                        </p:tgtEl>
                                        <p:attrNameLst>
                                          <p:attrName>style.visibility</p:attrName>
                                        </p:attrNameLst>
                                      </p:cBhvr>
                                      <p:to>
                                        <p:strVal val="visible"/>
                                      </p:to>
                                    </p:set>
                                    <p:animEffect transition="in" filter="fade">
                                      <p:cBhvr>
                                        <p:cTn id="102" dur="2000"/>
                                        <p:tgtEl>
                                          <p:spTgt spid="9219">
                                            <p:txEl>
                                              <p:pRg st="19" end="19"/>
                                            </p:txEl>
                                          </p:spTgt>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9219">
                                            <p:txEl>
                                              <p:pRg st="20" end="20"/>
                                            </p:txEl>
                                          </p:spTgt>
                                        </p:tgtEl>
                                        <p:attrNameLst>
                                          <p:attrName>style.visibility</p:attrName>
                                        </p:attrNameLst>
                                      </p:cBhvr>
                                      <p:to>
                                        <p:strVal val="visible"/>
                                      </p:to>
                                    </p:set>
                                    <p:animEffect transition="in" filter="fade">
                                      <p:cBhvr>
                                        <p:cTn id="107" dur="2000"/>
                                        <p:tgtEl>
                                          <p:spTgt spid="9219">
                                            <p:txEl>
                                              <p:pRg st="20" end="20"/>
                                            </p:txEl>
                                          </p:spTgt>
                                        </p:tgtEl>
                                      </p:cBhvr>
                                    </p:animEffect>
                                  </p:childTnLst>
                                </p:cTn>
                              </p:par>
                            </p:childTnLst>
                          </p:cTn>
                        </p:par>
                      </p:childTnLst>
                    </p:cTn>
                  </p:par>
                  <p:par>
                    <p:cTn id="108" fill="hold">
                      <p:stCondLst>
                        <p:cond delay="indefinite"/>
                      </p:stCondLst>
                      <p:childTnLst>
                        <p:par>
                          <p:cTn id="109" fill="hold">
                            <p:stCondLst>
                              <p:cond delay="0"/>
                            </p:stCondLst>
                            <p:childTnLst>
                              <p:par>
                                <p:cTn id="110" presetID="10" presetClass="entr" presetSubtype="0" fill="hold" grpId="0" nodeType="clickEffect">
                                  <p:stCondLst>
                                    <p:cond delay="0"/>
                                  </p:stCondLst>
                                  <p:childTnLst>
                                    <p:set>
                                      <p:cBhvr>
                                        <p:cTn id="111" dur="1" fill="hold">
                                          <p:stCondLst>
                                            <p:cond delay="0"/>
                                          </p:stCondLst>
                                        </p:cTn>
                                        <p:tgtEl>
                                          <p:spTgt spid="9219">
                                            <p:txEl>
                                              <p:pRg st="21" end="21"/>
                                            </p:txEl>
                                          </p:spTgt>
                                        </p:tgtEl>
                                        <p:attrNameLst>
                                          <p:attrName>style.visibility</p:attrName>
                                        </p:attrNameLst>
                                      </p:cBhvr>
                                      <p:to>
                                        <p:strVal val="visible"/>
                                      </p:to>
                                    </p:set>
                                    <p:animEffect transition="in" filter="fade">
                                      <p:cBhvr>
                                        <p:cTn id="112" dur="2000"/>
                                        <p:tgtEl>
                                          <p:spTgt spid="9219">
                                            <p:txEl>
                                              <p:pRg st="21" end="2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8" grpId="0"/>
      <p:bldP spid="9219"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graphicFrame>
        <p:nvGraphicFramePr>
          <p:cNvPr id="30723" name="Table 30722"/>
          <p:cNvGraphicFramePr/>
          <p:nvPr/>
        </p:nvGraphicFramePr>
        <p:xfrm>
          <a:off x="381000" y="838200"/>
          <a:ext cx="8229600" cy="2590800"/>
        </p:xfrm>
        <a:graphic>
          <a:graphicData uri="http://schemas.openxmlformats.org/drawingml/2006/table">
            <a:tbl>
              <a:tblPr/>
              <a:tblGrid>
                <a:gridCol w="1863725"/>
                <a:gridCol w="1171575"/>
                <a:gridCol w="1330325"/>
                <a:gridCol w="1128713"/>
                <a:gridCol w="1455737"/>
                <a:gridCol w="1279525"/>
              </a:tblGrid>
              <a:tr h="674688">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Unită</a:t>
                      </a:r>
                      <a:r>
                        <a:rPr lang="ro-RO" altLang="en-US" sz="1200" b="1" dirty="0">
                          <a:latin typeface="Times New Roman" panose="02020603050405020304" pitchFamily="18" charset="0"/>
                          <a:cs typeface="Times New Roman" panose="02020603050405020304" pitchFamily="18" charset="0"/>
                        </a:rPr>
                        <a:t>ț</a:t>
                      </a:r>
                      <a:r>
                        <a:rPr lang="en-US" altLang="en-US" sz="1200" b="1" dirty="0">
                          <a:latin typeface="Times New Roman" panose="02020603050405020304" pitchFamily="18" charset="0"/>
                          <a:cs typeface="Times New Roman" panose="02020603050405020304" pitchFamily="18" charset="0"/>
                        </a:rPr>
                        <a:t>i de învăţare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Competenţe specifice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Conţinuturi</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Nr.  de ore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Săptămâna*</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Observaţii</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916112">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titluri/teme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numărul criterial al competenţelor specifice din programa şcolară</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din conţinuturile programei şcolare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stabilite de către cadrul didactic</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săptămâna sau săptămânile</a:t>
                      </a:r>
                      <a:r>
                        <a:rPr lang="ro-RO" altLang="en-US" sz="1200" dirty="0">
                          <a:latin typeface="Times New Roman" panose="02020603050405020304" pitchFamily="18" charset="0"/>
                          <a:cs typeface="Times New Roman" panose="02020603050405020304" pitchFamily="18" charset="0"/>
                        </a:rPr>
                        <a:t>]</a:t>
                      </a:r>
                      <a:r>
                        <a:rPr lang="ro-RO" altLang="en-US" sz="1200" b="1" dirty="0">
                          <a:latin typeface="Times New Roman" panose="02020603050405020304" pitchFamily="18" charset="0"/>
                          <a:cs typeface="Times New Roman" panose="02020603050405020304" pitchFamily="18" charset="0"/>
                        </a:rPr>
                        <a:t> *</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de exemplu,</a:t>
                      </a:r>
                      <a:r>
                        <a:rPr lang="ro-RO" altLang="en-US" sz="1200" dirty="0">
                          <a:latin typeface="Times New Roman" panose="02020603050405020304" pitchFamily="18" charset="0"/>
                          <a:cs typeface="Times New Roman" panose="02020603050405020304" pitchFamily="18" charset="0"/>
                        </a:rPr>
                        <a:t> </a:t>
                      </a:r>
                      <a:r>
                        <a:rPr lang="ro-RO" altLang="en-US" sz="1200" i="1" dirty="0">
                          <a:latin typeface="Times New Roman" panose="02020603050405020304" pitchFamily="18" charset="0"/>
                          <a:cs typeface="Times New Roman" panose="02020603050405020304" pitchFamily="18" charset="0"/>
                        </a:rPr>
                        <a:t>modificări în urma realizării activităţii didactice la clasă</a:t>
                      </a:r>
                      <a:r>
                        <a:rPr lang="ro-RO" altLang="en-US" sz="1200" dirty="0">
                          <a:latin typeface="Times New Roman" panose="02020603050405020304" pitchFamily="18" charset="0"/>
                          <a:cs typeface="Times New Roman" panose="02020603050405020304" pitchFamily="18" charset="0"/>
                        </a:rPr>
                        <a:t>]</a:t>
                      </a:r>
                      <a:endParaRPr lang="ro-RO" altLang="en-US" sz="1200" b="1" i="1" dirty="0">
                        <a:latin typeface="Times New Roman" panose="02020603050405020304" pitchFamily="18" charset="0"/>
                        <a:ea typeface="Calibri" panose="020F0502020204030204" pitchFamily="34"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0745" name="Rectangle 1"/>
          <p:cNvSpPr/>
          <p:nvPr/>
        </p:nvSpPr>
        <p:spPr>
          <a:xfrm>
            <a:off x="0" y="0"/>
            <a:ext cx="9144000" cy="0"/>
          </a:xfrm>
          <a:prstGeom prst="rect">
            <a:avLst/>
          </a:prstGeom>
          <a:noFill/>
          <a:ln w="9525">
            <a:noFill/>
          </a:ln>
        </p:spPr>
        <p:txBody>
          <a:bodyPr wrap="none" bIns="0" anchor="ctr" anchorCtr="0">
            <a:spAutoFit/>
          </a:bodyPr>
          <a:p>
            <a:pPr eaLnBrk="0" hangingPunct="0"/>
            <a:br>
              <a:rPr lang="en-US" altLang="en-US" sz="1200" dirty="0">
                <a:latin typeface="Arial Black" panose="020B0A04020102020204" pitchFamily="34" charset="0"/>
              </a:rPr>
            </a:br>
            <a:endParaRPr lang="en-US" altLang="en-US" dirty="0">
              <a:latin typeface="Arial Black" panose="020B0A04020102020204" pitchFamily="34" charset="0"/>
            </a:endParaRPr>
          </a:p>
        </p:txBody>
      </p:sp>
      <p:sp>
        <p:nvSpPr>
          <p:cNvPr id="30746" name="Rectangle 2"/>
          <p:cNvSpPr/>
          <p:nvPr/>
        </p:nvSpPr>
        <p:spPr>
          <a:xfrm>
            <a:off x="685800" y="3778250"/>
            <a:ext cx="7848600" cy="461963"/>
          </a:xfrm>
          <a:prstGeom prst="rect">
            <a:avLst/>
          </a:prstGeom>
          <a:noFill/>
          <a:ln w="9525">
            <a:noFill/>
          </a:ln>
        </p:spPr>
        <p:txBody>
          <a:bodyPr anchor="ctr" anchorCtr="0">
            <a:spAutoFit/>
          </a:bodyPr>
          <a:p>
            <a:pPr indent="450850" algn="ctr" eaLnBrk="0" hangingPunct="0"/>
            <a:r>
              <a:rPr lang="ro-RO" altLang="en-US" sz="1200" dirty="0">
                <a:latin typeface="Times New Roman" panose="02020603050405020304" pitchFamily="18" charset="0"/>
              </a:rPr>
              <a:t>*</a:t>
            </a:r>
            <a:r>
              <a:rPr lang="ro-RO" altLang="en-US" sz="1200" i="1" dirty="0">
                <a:latin typeface="Times New Roman" panose="02020603050405020304" pitchFamily="18" charset="0"/>
              </a:rPr>
              <a:t>notaţia se poate realiza prin precizarea explicită a săptămânii/săptămânilor, spre exemplu 11-15.09, sau se poate nota sub forma generică S1, pentru săptămâna 1 sau perioada S1-S3 pentru săptămânile 1-3</a:t>
            </a:r>
            <a:endParaRPr lang="ro-RO" altLang="en-US" dirty="0">
              <a:latin typeface="Arial Black" panose="020B0A04020102020204" pitchFamily="34" charset="0"/>
            </a:endParaRPr>
          </a:p>
        </p:txBody>
      </p:sp>
      <p:sp>
        <p:nvSpPr>
          <p:cNvPr id="30747" name="Dreptunghi 6"/>
          <p:cNvSpPr/>
          <p:nvPr/>
        </p:nvSpPr>
        <p:spPr>
          <a:xfrm>
            <a:off x="914400" y="5229225"/>
            <a:ext cx="7391400" cy="646113"/>
          </a:xfrm>
          <a:prstGeom prst="rect">
            <a:avLst/>
          </a:prstGeom>
          <a:noFill/>
          <a:ln w="9525">
            <a:noFill/>
          </a:ln>
        </p:spPr>
        <p:txBody>
          <a:bodyPr anchor="t" anchorCtr="0">
            <a:spAutoFit/>
          </a:bodyPr>
          <a:p>
            <a:pPr algn="ctr" eaLnBrk="0" hangingPunct="0"/>
            <a:r>
              <a:rPr lang="ro-RO" altLang="en-US" dirty="0">
                <a:latin typeface="Century Schoolbook" panose="02040604050505020304" pitchFamily="18" charset="0"/>
              </a:rPr>
              <a:t>Din punct de vedere formal, planificarea calendaristică anuală poate fi realizată potrivit modelului de mai sus</a:t>
            </a:r>
            <a:endParaRPr lang="ro-RO" altLang="en-US" dirty="0">
              <a:latin typeface="Century Schoolbook" panose="02040604050505020304" pitchFamily="18" charset="0"/>
            </a:endParaRPr>
          </a:p>
        </p:txBody>
      </p:sp>
      <p:sp>
        <p:nvSpPr>
          <p:cNvPr id="8" name="Dreptunghi 7"/>
          <p:cNvSpPr/>
          <p:nvPr/>
        </p:nvSpPr>
        <p:spPr>
          <a:xfrm>
            <a:off x="1371600" y="228600"/>
            <a:ext cx="6705600" cy="400050"/>
          </a:xfrm>
          <a:prstGeom prst="rect">
            <a:avLst/>
          </a:prstGeom>
        </p:spPr>
        <p:txBody>
          <a:bodyPr>
            <a:spAutoFit/>
          </a:body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o-RO" sz="2000" b="1" i="0" u="none" strike="noStrike" kern="1200" cap="none" spc="0" normalizeH="0" baseline="0" noProof="0" dirty="0">
                <a:ln>
                  <a:noFill/>
                </a:ln>
                <a:solidFill>
                  <a:srgbClr val="002060"/>
                </a:solidFill>
                <a:effectLst>
                  <a:outerShdw blurRad="38100" dist="38100" dir="2700000" algn="tl">
                    <a:srgbClr val="C0C0C0"/>
                  </a:outerShdw>
                </a:effectLst>
                <a:uLnTx/>
                <a:uFillTx/>
                <a:latin typeface="+mj-lt"/>
                <a:ea typeface="+mn-ea"/>
                <a:cs typeface="+mn-cs"/>
              </a:rPr>
              <a:t>PLANIFICAREA CALENDARISTICA ANUALA</a:t>
            </a:r>
            <a:endParaRPr kumimoji="0" lang="ro-RO" sz="2000" b="0" i="0" u="none" strike="noStrike" kern="1200" cap="none" spc="0" normalizeH="0" baseline="0" noProof="0" dirty="0">
              <a:ln>
                <a:noFill/>
              </a:ln>
              <a:solidFill>
                <a:schemeClr val="tx1"/>
              </a:solidFill>
              <a:effectLst/>
              <a:uLnTx/>
              <a:uFillTx/>
              <a:latin typeface="+mj-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1745"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graphicFrame>
        <p:nvGraphicFramePr>
          <p:cNvPr id="31747" name="Table 31746"/>
          <p:cNvGraphicFramePr/>
          <p:nvPr/>
        </p:nvGraphicFramePr>
        <p:xfrm>
          <a:off x="762000" y="2103438"/>
          <a:ext cx="7467600" cy="1647825"/>
        </p:xfrm>
        <a:graphic>
          <a:graphicData uri="http://schemas.openxmlformats.org/drawingml/2006/table">
            <a:tbl>
              <a:tblPr/>
              <a:tblGrid>
                <a:gridCol w="1023938"/>
                <a:gridCol w="1185862"/>
                <a:gridCol w="1752600"/>
                <a:gridCol w="1752600"/>
                <a:gridCol w="1752600"/>
              </a:tblGrid>
              <a:tr h="365125">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Conținuturi</a:t>
                      </a:r>
                      <a:endParaRPr lang="ro-RO" altLang="en-US" sz="1200" b="1" dirty="0">
                        <a:latin typeface="Times New Roman" panose="02020603050405020304" pitchFamily="18" charset="0"/>
                        <a:cs typeface="Times New Roman" panose="02020603050405020304" pitchFamily="18" charset="0"/>
                      </a:endParaRPr>
                    </a:p>
                    <a:p>
                      <a:pPr lvl="0" algn="ctr" eaLnBrk="1" hangingPunct="1">
                        <a:buNone/>
                      </a:pPr>
                      <a:r>
                        <a:rPr lang="ro-RO" altLang="en-US" sz="1200" b="1" dirty="0">
                          <a:latin typeface="Times New Roman" panose="02020603050405020304" pitchFamily="18" charset="0"/>
                          <a:cs typeface="Times New Roman" panose="02020603050405020304" pitchFamily="18" charset="0"/>
                        </a:rPr>
                        <a:t>(detalieri)</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en-US" altLang="en-US" sz="1200" b="1" dirty="0">
                          <a:latin typeface="Times New Roman" panose="02020603050405020304" pitchFamily="18" charset="0"/>
                          <a:cs typeface="Times New Roman" panose="02020603050405020304" pitchFamily="18" charset="0"/>
                        </a:rPr>
                        <a:t>Competenţe specifice</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Activități de învățare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Resurse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b="1" dirty="0">
                          <a:latin typeface="Times New Roman" panose="02020603050405020304" pitchFamily="18" charset="0"/>
                          <a:cs typeface="Times New Roman" panose="02020603050405020304" pitchFamily="18" charset="0"/>
                        </a:rPr>
                        <a:t>Evaluare</a:t>
                      </a:r>
                      <a:endParaRPr lang="ro-RO" altLang="en-US" sz="1200" b="1"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r h="1281113">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menţionează   detalieri de conținut care explicitează anumite parcursuri</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numărul criterial al competenţelor specifice din programa şcolară</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vizate/recomandate de programa școlară sau altele adecvate pentru realizarea competențelor specifice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precizează resurse de timp, de loc, material didactic, forme de organizare a clasei</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ea typeface="Times New Roman" panose="02020603050405020304" pitchFamily="18"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c>
                  <a:txBody>
                    <a:bodyPr/>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0" fontAlgn="base" latinLnBrk="0" hangingPunct="0">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None/>
                      </a:pPr>
                      <a:r>
                        <a:rPr lang="ro-RO" altLang="en-US" sz="1200" dirty="0">
                          <a:latin typeface="Times New Roman" panose="02020603050405020304" pitchFamily="18" charset="0"/>
                          <a:cs typeface="Times New Roman" panose="02020603050405020304" pitchFamily="18" charset="0"/>
                        </a:rPr>
                        <a:t>[</a:t>
                      </a:r>
                      <a:r>
                        <a:rPr lang="ro-RO" altLang="en-US" sz="1200" i="1" dirty="0">
                          <a:latin typeface="Times New Roman" panose="02020603050405020304" pitchFamily="18" charset="0"/>
                          <a:cs typeface="Times New Roman" panose="02020603050405020304" pitchFamily="18" charset="0"/>
                        </a:rPr>
                        <a:t>se menționează metodele, instrumentele sau modalitățile de evaluare utilizate</a:t>
                      </a:r>
                      <a:r>
                        <a:rPr lang="ro-RO" altLang="en-US" sz="1200" dirty="0">
                          <a:latin typeface="Times New Roman" panose="02020603050405020304" pitchFamily="18" charset="0"/>
                          <a:cs typeface="Times New Roman" panose="02020603050405020304" pitchFamily="18" charset="0"/>
                        </a:rPr>
                        <a:t>]</a:t>
                      </a:r>
                      <a:endParaRPr lang="ro-RO" altLang="en-US" sz="1200" dirty="0">
                        <a:latin typeface="Times New Roman" panose="02020603050405020304" pitchFamily="18" charset="0"/>
                        <a:cs typeface="Times New Roman" panose="02020603050405020304" pitchFamily="18" charset="0"/>
                      </a:endParaRPr>
                    </a:p>
                    <a:p>
                      <a:pPr lvl="0" algn="ctr" eaLnBrk="1" hangingPunct="1">
                        <a:buNone/>
                      </a:pPr>
                      <a:endParaRPr lang="ro-RO" altLang="en-US" sz="1200" b="1" i="1" dirty="0">
                        <a:latin typeface="Times New Roman" panose="02020603050405020304" pitchFamily="18" charset="0"/>
                        <a:ea typeface="Calibri" panose="020F0502020204030204" pitchFamily="34" charset="0"/>
                      </a:endParaRPr>
                    </a:p>
                  </a:txBody>
                  <a:tcPr marL="45959" marR="45959" marT="0" marB="0">
                    <a:lnL w="12700" cap="flat" cmpd="sng">
                      <a:solidFill>
                        <a:srgbClr val="000000"/>
                      </a:solidFill>
                      <a:prstDash val="solid"/>
                      <a:headEnd type="none" w="med" len="med"/>
                      <a:tailEnd type="none" w="med" len="med"/>
                    </a:lnL>
                    <a:lnR w="12700" cap="flat" cmpd="sng">
                      <a:solidFill>
                        <a:srgbClr val="000000"/>
                      </a:solidFill>
                      <a:prstDash val="solid"/>
                      <a:headEnd type="none" w="med" len="med"/>
                      <a:tailEnd type="none" w="med" len="med"/>
                    </a:lnR>
                    <a:lnT w="12700" cap="flat" cmpd="sng">
                      <a:solidFill>
                        <a:srgbClr val="000000"/>
                      </a:solidFill>
                      <a:prstDash val="solid"/>
                      <a:headEnd type="none" w="med" len="med"/>
                      <a:tailEnd type="none" w="med" len="med"/>
                    </a:lnT>
                    <a:lnB w="12700" cap="flat" cmpd="sng">
                      <a:solidFill>
                        <a:srgbClr val="000000"/>
                      </a:solidFill>
                      <a:prstDash val="solid"/>
                      <a:headEnd type="none" w="med" len="med"/>
                      <a:tailEnd type="none" w="med" len="med"/>
                    </a:lnB>
                    <a:lnTlToBr>
                      <a:noFill/>
                    </a:lnTlToBr>
                    <a:lnBlToTr>
                      <a:noFill/>
                    </a:lnBlToTr>
                    <a:noFill/>
                  </a:tcPr>
                </a:tc>
              </a:tr>
            </a:tbl>
          </a:graphicData>
        </a:graphic>
      </p:graphicFrame>
      <p:sp>
        <p:nvSpPr>
          <p:cNvPr id="31766" name="Rectangle 1"/>
          <p:cNvSpPr/>
          <p:nvPr/>
        </p:nvSpPr>
        <p:spPr>
          <a:xfrm>
            <a:off x="0" y="0"/>
            <a:ext cx="9144000" cy="0"/>
          </a:xfrm>
          <a:prstGeom prst="rect">
            <a:avLst/>
          </a:prstGeom>
          <a:noFill/>
          <a:ln w="9525">
            <a:noFill/>
          </a:ln>
        </p:spPr>
        <p:txBody>
          <a:bodyPr wrap="none" bIns="0" anchor="ctr" anchorCtr="0">
            <a:spAutoFit/>
          </a:bodyPr>
          <a:p>
            <a:pPr eaLnBrk="0" hangingPunct="0"/>
            <a:br>
              <a:rPr lang="en-US" altLang="en-US" sz="1200" dirty="0">
                <a:latin typeface="Arial Black" panose="020B0A04020102020204" pitchFamily="34" charset="0"/>
              </a:rPr>
            </a:br>
            <a:endParaRPr lang="en-US" altLang="en-US" dirty="0">
              <a:latin typeface="Arial Black" panose="020B0A04020102020204" pitchFamily="34" charset="0"/>
            </a:endParaRPr>
          </a:p>
        </p:txBody>
      </p:sp>
      <p:sp>
        <p:nvSpPr>
          <p:cNvPr id="31767" name="Dreptunghi 5"/>
          <p:cNvSpPr/>
          <p:nvPr/>
        </p:nvSpPr>
        <p:spPr>
          <a:xfrm>
            <a:off x="1143000" y="4343400"/>
            <a:ext cx="6400800" cy="646113"/>
          </a:xfrm>
          <a:prstGeom prst="rect">
            <a:avLst/>
          </a:prstGeom>
          <a:noFill/>
          <a:ln w="9525">
            <a:noFill/>
          </a:ln>
        </p:spPr>
        <p:txBody>
          <a:bodyPr anchor="t" anchorCtr="0">
            <a:spAutoFit/>
          </a:bodyPr>
          <a:p>
            <a:pPr algn="ctr" eaLnBrk="0" hangingPunct="0"/>
            <a:r>
              <a:rPr lang="ro-RO" altLang="en-US" dirty="0">
                <a:latin typeface="Century Schoolbook" panose="02040604050505020304" pitchFamily="18" charset="0"/>
              </a:rPr>
              <a:t>Din punct de vedere formal, proiectul unei unități de învățare poate fi realizat potrivit modelului de mai sus</a:t>
            </a:r>
            <a:endParaRPr lang="ro-RO" altLang="en-US" dirty="0">
              <a:latin typeface="Century Schoolbook" panose="02040604050505020304" pitchFamily="18" charset="0"/>
            </a:endParaRPr>
          </a:p>
        </p:txBody>
      </p:sp>
      <p:sp>
        <p:nvSpPr>
          <p:cNvPr id="7" name="Dreptunghi 6"/>
          <p:cNvSpPr/>
          <p:nvPr/>
        </p:nvSpPr>
        <p:spPr>
          <a:xfrm>
            <a:off x="2317750" y="685800"/>
            <a:ext cx="4508500" cy="708025"/>
          </a:xfrm>
          <a:prstGeom prst="rect">
            <a:avLst/>
          </a:prstGeom>
        </p:spPr>
        <p:txBody>
          <a:bodyPr>
            <a:spAutoFit/>
          </a:bodyPr>
          <a:lstStyle>
            <a:lvl1pPr>
              <a:defRPr>
                <a:solidFill>
                  <a:schemeClr val="tx1"/>
                </a:solidFill>
                <a:latin typeface="Arial Black" panose="020B0A04020102020204" pitchFamily="34" charset="0"/>
              </a:defRPr>
            </a:lvl1pPr>
            <a:lvl2pPr marL="742950" indent="-285750">
              <a:defRPr>
                <a:solidFill>
                  <a:schemeClr val="tx1"/>
                </a:solidFill>
                <a:latin typeface="Arial Black" panose="020B0A04020102020204" pitchFamily="34" charset="0"/>
              </a:defRPr>
            </a:lvl2pPr>
            <a:lvl3pPr marL="1143000" indent="-228600">
              <a:defRPr>
                <a:solidFill>
                  <a:schemeClr val="tx1"/>
                </a:solidFill>
                <a:latin typeface="Arial Black" panose="020B0A04020102020204" pitchFamily="34" charset="0"/>
              </a:defRPr>
            </a:lvl3pPr>
            <a:lvl4pPr marL="1600200" indent="-228600">
              <a:defRPr>
                <a:solidFill>
                  <a:schemeClr val="tx1"/>
                </a:solidFill>
                <a:latin typeface="Arial Black" panose="020B0A04020102020204" pitchFamily="34" charset="0"/>
              </a:defRPr>
            </a:lvl4pPr>
            <a:lvl5pPr marL="2057400" indent="-228600">
              <a:defRPr>
                <a:solidFill>
                  <a:schemeClr val="tx1"/>
                </a:solidFill>
                <a:latin typeface="Arial Black" panose="020B0A04020102020204" pitchFamily="34" charset="0"/>
              </a:defRPr>
            </a:lvl5pPr>
            <a:lvl6pPr marL="2514600" indent="-228600" eaLnBrk="0" fontAlgn="base" hangingPunct="0">
              <a:spcBef>
                <a:spcPct val="0"/>
              </a:spcBef>
              <a:spcAft>
                <a:spcPct val="0"/>
              </a:spcAft>
              <a:defRPr>
                <a:solidFill>
                  <a:schemeClr val="tx1"/>
                </a:solidFill>
                <a:latin typeface="Arial Black" panose="020B0A04020102020204" pitchFamily="34" charset="0"/>
              </a:defRPr>
            </a:lvl6pPr>
            <a:lvl7pPr marL="2971800" indent="-228600" eaLnBrk="0" fontAlgn="base" hangingPunct="0">
              <a:spcBef>
                <a:spcPct val="0"/>
              </a:spcBef>
              <a:spcAft>
                <a:spcPct val="0"/>
              </a:spcAft>
              <a:defRPr>
                <a:solidFill>
                  <a:schemeClr val="tx1"/>
                </a:solidFill>
                <a:latin typeface="Arial Black" panose="020B0A04020102020204" pitchFamily="34" charset="0"/>
              </a:defRPr>
            </a:lvl7pPr>
            <a:lvl8pPr marL="3429000" indent="-228600" eaLnBrk="0" fontAlgn="base" hangingPunct="0">
              <a:spcBef>
                <a:spcPct val="0"/>
              </a:spcBef>
              <a:spcAft>
                <a:spcPct val="0"/>
              </a:spcAft>
              <a:defRPr>
                <a:solidFill>
                  <a:schemeClr val="tx1"/>
                </a:solidFill>
                <a:latin typeface="Arial Black" panose="020B0A04020102020204" pitchFamily="34" charset="0"/>
              </a:defRPr>
            </a:lvl8pPr>
            <a:lvl9pPr marL="3886200" indent="-228600" eaLnBrk="0" fontAlgn="base" hangingPunct="0">
              <a:spcBef>
                <a:spcPct val="0"/>
              </a:spcBef>
              <a:spcAft>
                <a:spcPct val="0"/>
              </a:spcAft>
              <a:defRPr>
                <a:solidFill>
                  <a:schemeClr val="tx1"/>
                </a:solidFill>
                <a:latin typeface="Arial Black" panose="020B0A040201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ro-RO" altLang="en-US" sz="20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Century Schoolbook" panose="02040604050505020304" pitchFamily="18" charset="0"/>
                <a:ea typeface="+mn-ea"/>
                <a:cs typeface="+mn-cs"/>
              </a:rPr>
              <a:t>PROIECTAREA UNITĂȚILOR DE ÎNVĂȚARE</a:t>
            </a:r>
            <a:endParaRPr kumimoji="0" lang="ro-RO" altLang="en-US" sz="2000" b="1" i="0" u="none" strike="noStrike" kern="1200" cap="none" spc="0" normalizeH="0" baseline="0" noProof="0" smtClean="0">
              <a:ln>
                <a:noFill/>
              </a:ln>
              <a:solidFill>
                <a:schemeClr val="tx1"/>
              </a:solidFill>
              <a:effectLst>
                <a:outerShdw blurRad="38100" dist="38100" dir="2700000" algn="tl">
                  <a:srgbClr val="C0C0C0"/>
                </a:outerShdw>
              </a:effectLst>
              <a:uLnTx/>
              <a:uFillTx/>
              <a:latin typeface="Century Schoolbook" panose="02040604050505020304" pitchFamily="18"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276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82978" name="Rectangle 2"/>
          <p:cNvSpPr>
            <a:spLocks noGrp="1" noChangeArrowheads="1"/>
          </p:cNvSpPr>
          <p:nvPr>
            <p:ph type="title" idx="4294967295"/>
          </p:nvPr>
        </p:nvSpPr>
        <p:spPr>
          <a:xfrm>
            <a:off x="0" y="274638"/>
            <a:ext cx="8229600" cy="1143000"/>
          </a:xfrm>
        </p:spPr>
        <p:txBody>
          <a:bodyPr anchor="b">
            <a:normAutofit fontScale="90000"/>
          </a:bodyPr>
          <a:p>
            <a:pPr marL="0" marR="0" indent="0" algn="ctr" defTabSz="914400" rtl="0" eaLnBrk="1" fontAlgn="base" latinLnBrk="0" hangingPunct="1">
              <a:lnSpc>
                <a:spcPct val="100000"/>
              </a:lnSpc>
              <a:spcBef>
                <a:spcPct val="0"/>
              </a:spcBef>
              <a:spcAft>
                <a:spcPct val="0"/>
              </a:spcAft>
              <a:buClrTx/>
              <a:buSzTx/>
              <a:buFontTx/>
              <a:buNone/>
            </a:pPr>
            <a:r>
              <a:rPr kumimoji="0" lang="en-US"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REPERE METODOLOGICE PENTRU APLICAREA </a:t>
            </a:r>
            <a:r>
              <a:rPr kumimoji="0" lang="en-US"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CURRICULUMULUI LA CLASA A X</a:t>
            </a:r>
            <a:r>
              <a:rPr kumimoji="0" lang="en-US"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I</a:t>
            </a:r>
            <a:r>
              <a:rPr kumimoji="0"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 A </a:t>
            </a:r>
            <a:r>
              <a:rPr kumimoji="0" lang="en-US"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		</a:t>
            </a:r>
            <a:r>
              <a:rPr kumimoji="0"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ÎN ANUL ȘCOLAR 202</a:t>
            </a:r>
            <a:r>
              <a:rPr kumimoji="0" lang="en-US"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3</a:t>
            </a:r>
            <a:r>
              <a:rPr kumimoji="0"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-20</a:t>
            </a:r>
            <a:r>
              <a:rPr kumimoji="0" lang="ro-RO" altLang="x-none"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2</a:t>
            </a:r>
            <a:r>
              <a:rPr kumimoji="0" lang="en-US" altLang="ro-RO"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rPr>
              <a:t>4</a:t>
            </a:r>
            <a:endParaRPr kumimoji="0" lang="en-US" altLang="ro-RO" sz="2400" b="0" i="0" u="none" strike="noStrike" kern="1200" cap="small" spc="0" normalizeH="0" baseline="0" noProof="1" dirty="0">
              <a:solidFill>
                <a:srgbClr val="002060"/>
              </a:solidFill>
              <a:effectLst>
                <a:outerShdw blurRad="38100" dist="38100" dir="2700000">
                  <a:srgbClr val="C0C0C0"/>
                </a:outerShdw>
              </a:effectLst>
              <a:latin typeface="Times New Roman" panose="02020603050405020304" pitchFamily="18" charset="0"/>
              <a:ea typeface="+mj-ea"/>
              <a:cs typeface="Times New Roman" panose="02020603050405020304" pitchFamily="18" charset="0"/>
            </a:endParaRPr>
          </a:p>
        </p:txBody>
      </p:sp>
      <p:sp>
        <p:nvSpPr>
          <p:cNvPr id="382979" name="Rectangle 3"/>
          <p:cNvSpPr>
            <a:spLocks noGrp="1" noChangeArrowheads="1"/>
          </p:cNvSpPr>
          <p:nvPr>
            <p:ph type="body" idx="1"/>
          </p:nvPr>
        </p:nvSpPr>
        <p:spPr>
          <a:xfrm>
            <a:off x="228600" y="1600200"/>
            <a:ext cx="8915400" cy="4495800"/>
          </a:xfrm>
        </p:spPr>
        <p:txBody>
          <a:bodyPr vert="horz" wrap="square" lIns="91440" tIns="45720" rIns="91440" bIns="45720" numCol="1" anchor="t" anchorCtr="0" compatLnSpc="1"/>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Reperele metodologice pentru aplicarea curriculumului la clasa a XI - a în anul școlar 2023-2024 pot fi accesate la adresa:</a:t>
            </a:r>
            <a:endPar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r>
              <a:rPr kumimoji="0" lang="ro-RO" altLang="x-none" sz="2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https://www.rocnee.eu/index.php/dcee-oriz/curriculum-oriz/repere-metodologice/arhiva-repere-metodologice</a:t>
            </a:r>
            <a:endParaRPr kumimoji="0" lang="ro-RO" altLang="x-none" sz="2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2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ts val="600"/>
              </a:spcBef>
              <a:spcAft>
                <a:spcPct val="0"/>
              </a:spcAft>
              <a:buClr>
                <a:srgbClr val="9BBB59"/>
              </a:buClr>
              <a:buSzPct val="70000"/>
              <a:buFont typeface="Wingdings" panose="05000000000000000000" pitchFamily="2" charset="2"/>
              <a:buNone/>
            </a:pPr>
            <a:endParaRPr kumimoji="0" lang="ro-RO" altLang="x-none" sz="33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2000"/>
                                        <p:tgtEl>
                                          <p:spTgt spid="38297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379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82978" name="Rectangle 2"/>
          <p:cNvSpPr>
            <a:spLocks noGrp="1" noChangeArrowheads="1"/>
          </p:cNvSpPr>
          <p:nvPr>
            <p:ph type="title" idx="4294967295"/>
          </p:nvPr>
        </p:nvSpPr>
        <p:spPr>
          <a:xfrm>
            <a:off x="0" y="274638"/>
            <a:ext cx="82296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Prezentare</a:t>
            </a:r>
            <a: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 General</a:t>
            </a:r>
            <a:r>
              <a:rPr kumimoji="0" lang="ro-RO"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ă</a:t>
            </a:r>
            <a:b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382979" name="Rectangle 3"/>
          <p:cNvSpPr>
            <a:spLocks noGrp="1" noChangeArrowheads="1"/>
          </p:cNvSpPr>
          <p:nvPr>
            <p:ph type="body" idx="1"/>
          </p:nvPr>
        </p:nvSpPr>
        <p:spPr>
          <a:xfrm>
            <a:off x="228600" y="1600200"/>
            <a:ext cx="8915400" cy="4495800"/>
          </a:xfrm>
        </p:spPr>
        <p:txBody>
          <a:bodyPr vert="horz" wrap="square" lIns="91440" tIns="45720" rIns="91440" bIns="45720" numCol="1" anchor="t" anchorCtr="0" compatLnSpc="1"/>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x-none" sz="6600" b="0"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6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Manuale şcolare</a:t>
            </a:r>
            <a:endParaRPr kumimoji="0" lang="ro-RO" altLang="x-none" sz="66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6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şcolar 2023-2024</a:t>
            </a:r>
            <a:endParaRPr kumimoji="0" sz="66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Times New Roman" panose="02020603050405020304" pitchFamily="18" charset="0"/>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2978"/>
                                        </p:tgtEl>
                                        <p:attrNameLst>
                                          <p:attrName>style.visibility</p:attrName>
                                        </p:attrNameLst>
                                      </p:cBhvr>
                                      <p:to>
                                        <p:strVal val="visible"/>
                                      </p:to>
                                    </p:set>
                                    <p:animEffect transition="in" filter="fade">
                                      <p:cBhvr>
                                        <p:cTn id="7" dur="2000"/>
                                        <p:tgtEl>
                                          <p:spTgt spid="38297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2979">
                                            <p:txEl>
                                              <p:charRg st="1" end="17"/>
                                            </p:txEl>
                                          </p:spTgt>
                                        </p:tgtEl>
                                        <p:attrNameLst>
                                          <p:attrName>style.visibility</p:attrName>
                                        </p:attrNameLst>
                                      </p:cBhvr>
                                      <p:to>
                                        <p:strVal val="visible"/>
                                      </p:to>
                                    </p:set>
                                    <p:animEffect transition="in" filter="fade">
                                      <p:cBhvr>
                                        <p:cTn id="12" dur="2000"/>
                                        <p:tgtEl>
                                          <p:spTgt spid="382979">
                                            <p:txEl>
                                              <p:charRg st="1" end="1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2979">
                                            <p:txEl>
                                              <p:charRg st="17" end="42"/>
                                            </p:txEl>
                                          </p:spTgt>
                                        </p:tgtEl>
                                        <p:attrNameLst>
                                          <p:attrName>style.visibility</p:attrName>
                                        </p:attrNameLst>
                                      </p:cBhvr>
                                      <p:to>
                                        <p:strVal val="visible"/>
                                      </p:to>
                                    </p:set>
                                    <p:animEffect transition="in" filter="fade">
                                      <p:cBhvr>
                                        <p:cTn id="17" dur="2000"/>
                                        <p:tgtEl>
                                          <p:spTgt spid="382979">
                                            <p:txEl>
                                              <p:charRg st="17" end="4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2978" grpId="0"/>
      <p:bldP spid="382979" grpId="0" build="p"/>
    </p:bldLst>
  </p:timing>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4817"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81954" name="Rectangle 2"/>
          <p:cNvSpPr>
            <a:spLocks noGrp="1" noChangeArrowheads="1"/>
          </p:cNvSpPr>
          <p:nvPr>
            <p:ph type="title" idx="4294967295"/>
          </p:nvPr>
        </p:nvSpPr>
        <p:spPr>
          <a:xfrm>
            <a:off x="0" y="274638"/>
            <a:ext cx="82296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54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j-lt"/>
                <a:ea typeface="+mj-ea"/>
                <a:cs typeface="+mj-cs"/>
              </a:rPr>
              <a:t>Prezentare</a:t>
            </a:r>
            <a:r>
              <a:rPr kumimoji="0" lang="en-US"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 </a:t>
            </a:r>
            <a:r>
              <a:rPr kumimoji="0" lang="ro-RO"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g</a:t>
            </a:r>
            <a:r>
              <a:rPr kumimoji="0" lang="en-US" sz="54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j-lt"/>
                <a:ea typeface="+mj-ea"/>
                <a:cs typeface="+mj-cs"/>
              </a:rPr>
              <a:t>eneral</a:t>
            </a:r>
            <a:r>
              <a:rPr kumimoji="0" lang="ro-RO"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ă</a:t>
            </a:r>
            <a:br>
              <a:rPr kumimoji="0" lang="en-US" sz="54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br>
            <a:endParaRPr kumimoji="0" lang="en-US" sz="3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endParaRPr>
          </a:p>
        </p:txBody>
      </p:sp>
      <p:sp>
        <p:nvSpPr>
          <p:cNvPr id="381955" name="Rectangle 3"/>
          <p:cNvSpPr>
            <a:spLocks noGrp="1" noChangeArrowheads="1"/>
          </p:cNvSpPr>
          <p:nvPr>
            <p:ph type="body" idx="1"/>
          </p:nvPr>
        </p:nvSpPr>
        <p:spPr>
          <a:xfrm>
            <a:off x="0" y="1600200"/>
            <a:ext cx="8534400" cy="4495800"/>
          </a:xfrm>
        </p:spPr>
        <p:txBody>
          <a:bodyPr vert="horz" wrap="square" lIns="91440" tIns="45720" rIns="91440" bIns="45720" numCol="1" anchor="t" anchorCtr="0" compatLnSpc="1"/>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r>
              <a:rPr kumimoji="0" lang="en-US" altLang="en-US" sz="2000" b="0" i="0" u="none" strike="noStrike" kern="1200" cap="none" spc="0" normalizeH="0" baseline="0" noProof="1" dirty="0">
                <a:solidFill>
                  <a:srgbClr val="002060"/>
                </a:solidFill>
                <a:effectLst>
                  <a:outerShdw blurRad="38100" dist="38100" dir="2700000">
                    <a:srgbClr val="C0C0C0"/>
                  </a:outerShdw>
                </a:effectLst>
                <a:latin typeface="+mn-lt"/>
                <a:ea typeface="+mn-ea"/>
                <a:cs typeface="+mn-cs"/>
              </a:rPr>
              <a:t>Manuale scolare</a:t>
            </a:r>
            <a:endParaRPr kumimoji="0" lang="ro-RO" altLang="en-US" sz="2000" b="0"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30000"/>
              </a:lnSpc>
              <a:spcBef>
                <a:spcPts val="600"/>
              </a:spcBef>
              <a:spcAft>
                <a:spcPct val="0"/>
              </a:spcAft>
              <a:buClr>
                <a:schemeClr val="accent1"/>
              </a:buClr>
              <a:buSzPct val="70000"/>
              <a:buFont typeface="Wingdings 2" panose="05020102010507070707" pitchFamily="18" charset="2"/>
              <a:buNone/>
            </a:pPr>
            <a:endParaRPr kumimoji="0" lang="ro-RO" altLang="zh-CN" sz="2000" b="1" i="0" u="none" strike="noStrike" kern="1200" cap="none" spc="0" normalizeH="0" baseline="0" noProof="1" dirty="0">
              <a:solidFill>
                <a:srgbClr val="002060"/>
              </a:solidFill>
              <a:effectLst>
                <a:outerShdw blurRad="38100" dist="38100" dir="2700000">
                  <a:srgbClr val="C0C0C0"/>
                </a:outerShdw>
              </a:effectLst>
              <a:latin typeface="+mn-lt"/>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r>
              <a:rPr kumimoji="0" lang="it-IT"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În anul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a:t>
            </a:r>
            <a:r>
              <a:rPr kumimoji="0" lang="it-IT"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colar 202</a:t>
            </a:r>
            <a:r>
              <a:rPr kumimoji="0" lang="ro-RO" altLang="it-IT"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3</a:t>
            </a:r>
            <a:r>
              <a:rPr kumimoji="0" lang="it-IT"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-202</a:t>
            </a:r>
            <a:r>
              <a:rPr kumimoji="0" lang="ro-RO" altLang="it-IT"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4</a:t>
            </a:r>
            <a:r>
              <a:rPr kumimoji="0" lang="it-IT"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sunt în </a:t>
            </a:r>
            <a:r>
              <a:rPr kumimoji="0" lang="it-IT"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vigoare  manualele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a:t>
            </a:r>
            <a:r>
              <a:rPr kumimoji="0" lang="it-IT"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colare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aprobate prin ordinul ministrului educaţiei</a:t>
            </a:r>
            <a:r>
              <a:rPr kumimoji="0" lang="en-US"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pentru</a:t>
            </a:r>
            <a:r>
              <a:rPr kumimoji="0" lang="en-US"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 fi folosite în sistemul naţional de</a:t>
            </a:r>
            <a:r>
              <a:rPr kumimoji="0" lang="en-US"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învăţământ  </a:t>
            </a:r>
            <a:r>
              <a:rPr kumimoji="0" lang="ro-RO" altLang="zh-CN" sz="18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(vezi </a:t>
            </a:r>
            <a:r>
              <a:rPr kumimoji="0" lang="en-US" altLang="en-US"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Catalogul manualelor şcolare  pentru clasele I-VIII </a:t>
            </a:r>
            <a:r>
              <a:rPr kumimoji="0" lang="ro-RO" altLang="en-US"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şi Catalogul manualelor şcolare pentru clasele  IX-XII  pentru anul şcolar 202</a:t>
            </a:r>
            <a:r>
              <a:rPr kumimoji="0" lang="en-US" altLang="ro-RO"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r>
              <a:rPr kumimoji="0" lang="ro-RO" altLang="en-US"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en-US" altLang="ro-RO"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r>
              <a:rPr kumimoji="0" lang="ro-RO" altLang="en-US"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ro-RO" altLang="zh-CN" sz="1800" b="1" i="1"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None/>
            </a:pP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Char char=""/>
            </a:pP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Pentru predarea-învăţarea disciplinei </a:t>
            </a:r>
            <a:r>
              <a:rPr kumimoji="0" lang="ro-RO" altLang="zh-CN" sz="18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Logică, argumentare şi comunicare</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se vor utiliza manualele </a:t>
            </a:r>
            <a:r>
              <a:rPr kumimoji="0" lang="en-US"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 </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şcolare existente pentru </a:t>
            </a:r>
            <a:r>
              <a:rPr kumimoji="0" lang="ro-RO" altLang="zh-CN" sz="1800" b="1" i="1"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Logică şi argumentare</a:t>
            </a:r>
            <a:r>
              <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rPr>
              <a:t>.</a:t>
            </a: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ctr" defTabSz="914400" rtl="0" eaLnBrk="1" fontAlgn="base" latinLnBrk="0" hangingPunct="1">
              <a:lnSpc>
                <a:spcPct val="100000"/>
              </a:lnSpc>
              <a:spcBef>
                <a:spcPts val="600"/>
              </a:spcBef>
              <a:spcAft>
                <a:spcPct val="0"/>
              </a:spcAft>
              <a:buClr>
                <a:schemeClr val="accent1"/>
              </a:buClr>
              <a:buSzPct val="70000"/>
              <a:buFont typeface="Wingdings" panose="05000000000000000000" pitchFamily="2" charset="2"/>
              <a:buNone/>
            </a:pPr>
            <a:endParaRPr kumimoji="0" lang="ro-RO" altLang="zh-CN"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SimSun" panose="02010600030101010101" pitchFamily="2" charset="-122"/>
              <a:cs typeface="+mn-cs"/>
            </a:endParaRPr>
          </a:p>
          <a:p>
            <a:pPr marL="273050" marR="0" indent="-273050" algn="l" defTabSz="914400" rtl="0" eaLnBrk="1" fontAlgn="base" latinLnBrk="0" hangingPunct="1">
              <a:lnSpc>
                <a:spcPct val="30000"/>
              </a:lnSpc>
              <a:spcBef>
                <a:spcPts val="600"/>
              </a:spcBef>
              <a:spcAft>
                <a:spcPct val="0"/>
              </a:spcAft>
              <a:buClr>
                <a:srgbClr val="FFFF99"/>
              </a:buClr>
              <a:buSzPct val="70000"/>
              <a:buFont typeface="Wingdings" panose="05000000000000000000" pitchFamily="2" charset="2"/>
              <a:buNone/>
            </a:pPr>
            <a:endParaRPr kumimoji="0" lang="ro-RO" altLang="en-US" sz="1500" b="0" i="0" u="none" strike="noStrike" kern="1200" cap="none" spc="0" normalizeH="0" baseline="0" noProof="1" dirty="0">
              <a:solidFill>
                <a:srgbClr val="FF0000"/>
              </a:solidFill>
              <a:effectLst>
                <a:outerShdw blurRad="38100" dist="38100" dir="2700000">
                  <a:srgbClr val="C0C0C0"/>
                </a:outerShdw>
              </a:effectLst>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81954"/>
                                        </p:tgtEl>
                                        <p:attrNameLst>
                                          <p:attrName>style.visibility</p:attrName>
                                        </p:attrNameLst>
                                      </p:cBhvr>
                                      <p:to>
                                        <p:strVal val="visible"/>
                                      </p:to>
                                    </p:set>
                                    <p:animEffect transition="in" filter="fade">
                                      <p:cBhvr>
                                        <p:cTn id="7" dur="2000"/>
                                        <p:tgtEl>
                                          <p:spTgt spid="38195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81955">
                                            <p:txEl>
                                              <p:charRg st="0" end="16"/>
                                            </p:txEl>
                                          </p:spTgt>
                                        </p:tgtEl>
                                        <p:attrNameLst>
                                          <p:attrName>style.visibility</p:attrName>
                                        </p:attrNameLst>
                                      </p:cBhvr>
                                      <p:to>
                                        <p:strVal val="visible"/>
                                      </p:to>
                                    </p:set>
                                    <p:animEffect transition="in" filter="fade">
                                      <p:cBhvr>
                                        <p:cTn id="12" dur="2000"/>
                                        <p:tgtEl>
                                          <p:spTgt spid="381955">
                                            <p:txEl>
                                              <p:charRg st="0" end="16"/>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81955">
                                            <p:txEl>
                                              <p:charRg st="17" end="323"/>
                                            </p:txEl>
                                          </p:spTgt>
                                        </p:tgtEl>
                                        <p:attrNameLst>
                                          <p:attrName>style.visibility</p:attrName>
                                        </p:attrNameLst>
                                      </p:cBhvr>
                                      <p:to>
                                        <p:strVal val="visible"/>
                                      </p:to>
                                    </p:set>
                                    <p:animEffect transition="in" filter="fade">
                                      <p:cBhvr>
                                        <p:cTn id="17" dur="2000"/>
                                        <p:tgtEl>
                                          <p:spTgt spid="381955">
                                            <p:txEl>
                                              <p:charRg st="17" end="32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81955">
                                            <p:txEl>
                                              <p:charRg st="324" end="470"/>
                                            </p:txEl>
                                          </p:spTgt>
                                        </p:tgtEl>
                                        <p:attrNameLst>
                                          <p:attrName>style.visibility</p:attrName>
                                        </p:attrNameLst>
                                      </p:cBhvr>
                                      <p:to>
                                        <p:strVal val="visible"/>
                                      </p:to>
                                    </p:set>
                                    <p:animEffect transition="in" filter="fade">
                                      <p:cBhvr>
                                        <p:cTn id="22" dur="2000"/>
                                        <p:tgtEl>
                                          <p:spTgt spid="381955">
                                            <p:txEl>
                                              <p:charRg st="324" end="47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81955">
                                            <p:txEl>
                                              <p:charRg st="581" end="617"/>
                                            </p:txEl>
                                          </p:spTgt>
                                        </p:tgtEl>
                                        <p:attrNameLst>
                                          <p:attrName>style.visibility</p:attrName>
                                        </p:attrNameLst>
                                      </p:cBhvr>
                                      <p:to>
                                        <p:strVal val="visible"/>
                                      </p:to>
                                    </p:set>
                                    <p:animEffect transition="in" filter="fade">
                                      <p:cBhvr>
                                        <p:cTn id="27" dur="2000"/>
                                        <p:tgtEl>
                                          <p:spTgt spid="381955">
                                            <p:txEl>
                                              <p:charRg st="581" end="6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1954" grpId="0"/>
      <p:bldP spid="38195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685800" y="609600"/>
            <a:ext cx="7772400" cy="5184775"/>
          </a:xfrm>
          <a:prstGeom prst="rect">
            <a:avLst/>
          </a:prstGeom>
        </p:spPr>
        <p:txBody>
          <a:bodyPr>
            <a:spAutoFit/>
          </a:bodyPr>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r>
              <a:rPr kumimoji="0" lang="ro-RO" altLang="en-US" sz="2800" b="0"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rPr>
              <a:t>Concursuri şcolare la ştiinţele </a:t>
            </a:r>
            <a:br>
              <a:rPr lang="ro-RO" altLang="en-US" sz="2800" dirty="0">
                <a:solidFill>
                  <a:srgbClr val="002060"/>
                </a:solidFill>
                <a:effectLst>
                  <a:outerShdw blurRad="38100" dist="38100" dir="2700000">
                    <a:srgbClr val="C0C0C0"/>
                  </a:outerShdw>
                </a:effectLst>
                <a:latin typeface="Arial Black" panose="020B0A04020102020204" pitchFamily="34" charset="0"/>
              </a:rPr>
            </a:br>
            <a:r>
              <a:rPr kumimoji="0" lang="ro-RO" altLang="en-US" sz="2800" b="0"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rPr>
              <a:t>socio-umane şi istorie</a:t>
            </a:r>
            <a:endParaRPr kumimoji="0" lang="ro-RO" altLang="en-US" sz="2800" b="0"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28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 typeface="Wingdings 2" panose="05020102010507070707" pitchFamily="18" charset="2"/>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Aprecieri privind concursurile</a:t>
            </a: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naţionale desfăşurate</a:t>
            </a: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r>
              <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şcolar  2022-2023</a:t>
            </a: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a:p>
            <a:pPr marL="273050" marR="0" indent="-273050" algn="ctr" defTabSz="914400" rtl="0" eaLnBrk="1" fontAlgn="base" latinLnBrk="0" hangingPunct="1">
              <a:lnSpc>
                <a:spcPct val="60000"/>
              </a:lnSpc>
              <a:spcBef>
                <a:spcPct val="0"/>
              </a:spcBef>
              <a:spcAft>
                <a:spcPct val="0"/>
              </a:spcAft>
              <a:buClr>
                <a:srgbClr val="FFFF99"/>
              </a:buClr>
              <a:buSzTx/>
              <a:buFontTx/>
              <a:buNone/>
            </a:pPr>
            <a:endParaRPr kumimoji="0" lang="ro-RO" altLang="en-US" sz="3600" b="1" i="0" u="none" strike="noStrike" kern="1200" cap="none" spc="0" normalizeH="0" baseline="0" noProof="1" dirty="0">
              <a:solidFill>
                <a:srgbClr val="002060"/>
              </a:solidFill>
              <a:effectLst>
                <a:outerShdw blurRad="38100" dist="38100" dir="2700000">
                  <a:srgbClr val="C0C0C0"/>
                </a:outerShdw>
              </a:effectLst>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6865"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23554" name="Rectangle 2"/>
          <p:cNvSpPr>
            <a:spLocks noGrp="1" noChangeArrowheads="1"/>
          </p:cNvSpPr>
          <p:nvPr>
            <p:ph type="title" idx="4294967295"/>
          </p:nvPr>
        </p:nvSpPr>
        <p:spPr>
          <a:xfrm>
            <a:off x="914400" y="381000"/>
            <a:ext cx="8229600" cy="1524000"/>
          </a:xfrm>
        </p:spPr>
        <p:txBody>
          <a:bodyPr anchor="b">
            <a:norm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Prezentare</a:t>
            </a:r>
            <a: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 </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g</a:t>
            </a:r>
            <a:r>
              <a:rPr kumimoji="0" lang="en-US" sz="3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eneral</a:t>
            </a:r>
            <a: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ă</a:t>
            </a:r>
            <a:br>
              <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23555" name="Rectangle 3"/>
          <p:cNvSpPr>
            <a:spLocks noGrp="1" noChangeArrowheads="1"/>
          </p:cNvSpPr>
          <p:nvPr>
            <p:ph type="body" idx="1"/>
          </p:nvPr>
        </p:nvSpPr>
        <p:spPr>
          <a:xfrm>
            <a:off x="685800" y="1752600"/>
            <a:ext cx="8458200" cy="4953000"/>
          </a:xfrm>
        </p:spPr>
        <p:txBody>
          <a:bodyPr vert="horz" wrap="square" lIns="91440" tIns="45720" rIns="91440" bIns="45720" numCol="1" anchor="t" anchorCtr="0" compatLnSpc="1"/>
          <a:p>
            <a:pPr marL="1462405" marR="0" lvl="4" indent="-182880" algn="l" defTabSz="914400" rtl="0" eaLnBrk="1" fontAlgn="base" latinLnBrk="0" hangingPunct="1">
              <a:lnSpc>
                <a:spcPct val="60000"/>
              </a:lnSpc>
              <a:spcBef>
                <a:spcPct val="20000"/>
              </a:spcBef>
              <a:spcAft>
                <a:spcPct val="0"/>
              </a:spcAft>
              <a:buClr>
                <a:schemeClr val="tx1"/>
              </a:buClr>
              <a:buSzPct val="68000"/>
              <a:buFont typeface="Wingdings" panose="05000000000000000000" pitchFamily="2" charset="2"/>
              <a:buNone/>
            </a:pPr>
            <a:endParaRPr kumimoji="0" lang="ro-RO" altLang="en-US" sz="400" b="0" i="0" u="none" strike="noStrike" kern="1200" cap="none" spc="0" normalizeH="0" baseline="0" noProof="1" dirty="0">
              <a:solidFill>
                <a:srgbClr val="FFFF99"/>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endPar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 şcolare la ştiinţele </a:t>
            </a:r>
            <a:br>
              <a:rPr lang="ro-RO" altLang="en-US"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socio-umane şi istorie</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ro-RO" altLang="en-US" sz="19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Concursurile naţionale în anul şcolar 202</a:t>
            </a:r>
            <a:r>
              <a:rPr kumimoji="0" lang="en-US" altLang="ro-RO" sz="19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r>
              <a:rPr kumimoji="0" lang="ro-RO" altLang="en-US" sz="19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en-US" altLang="ro-RO" sz="19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r>
              <a:rPr kumimoji="0" lang="ro-RO" altLang="en-US" sz="19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la ştiinţele socio-umane:</a:t>
            </a:r>
            <a:endParaRPr kumimoji="0" lang="ro-RO" altLang="en-US" sz="19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a:t>
            </a:r>
            <a:r>
              <a:rPr kumimoji="0" lang="ro-RO"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a:t>
            </a:r>
            <a:r>
              <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Na</a:t>
            </a:r>
            <a:r>
              <a:rPr kumimoji="0" lang="ro-RO"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de</a:t>
            </a:r>
            <a:r>
              <a:rPr kumimoji="0" lang="ro-RO"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Ştiinţe socio-umane</a:t>
            </a:r>
            <a:r>
              <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decembrie-ianuarie 2023</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 (comuna, oraş):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perioada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ianuarie-februarie 202</a:t>
            </a:r>
            <a:r>
              <a:rPr kumimoji="0" lang="en-US" altLang="ro-RO"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ro-RO"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sectoarelor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municipiului Bucureşti</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23 martie 2024</a:t>
            </a:r>
            <a:endPar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27 aprilie-1 mai 2024, </a:t>
            </a: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None/>
            </a:pP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Concursul Naţional “Democraţie şi toleranţă”</a:t>
            </a:r>
            <a:r>
              <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en-US" altLang="en-US" sz="19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 luna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februarie</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2024</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 (comuna, oraş): luna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martie 2024</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ro-RO"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sectoarelor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municipiului Bucureşti</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mai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2024</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26-29 iulie 2024</a:t>
            </a:r>
            <a:r>
              <a:rPr kumimoji="0" lang="en-US" altLang="en-US" sz="10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0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367030" marR="0" lvl="1" indent="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None/>
            </a:pP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355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3555">
                                            <p:txEl>
                                              <p:charRg st="2" end="58"/>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3555">
                                            <p:txEl>
                                              <p:charRg st="59" end="13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23555">
                                            <p:txEl>
                                              <p:charRg st="133" end="177"/>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23555">
                                            <p:txEl>
                                              <p:charRg st="177" end="208"/>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23555">
                                            <p:txEl>
                                              <p:charRg st="208" end="27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499"/>
                                          </p:stCondLst>
                                        </p:cTn>
                                        <p:tgtEl>
                                          <p:spTgt spid="23555">
                                            <p:txEl>
                                              <p:charRg st="270" end="324"/>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499"/>
                                          </p:stCondLst>
                                        </p:cTn>
                                        <p:tgtEl>
                                          <p:spTgt spid="23555">
                                            <p:txEl>
                                              <p:charRg st="324" end="38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23555">
                                            <p:txEl>
                                              <p:charRg st="386" end="433"/>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23555">
                                            <p:txEl>
                                              <p:charRg st="433" end="46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23555">
                                            <p:txEl>
                                              <p:charRg st="469" end="523"/>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23555">
                                            <p:txEl>
                                              <p:charRg st="523" end="57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499"/>
                                          </p:stCondLst>
                                        </p:cTn>
                                        <p:tgtEl>
                                          <p:spTgt spid="23555">
                                            <p:txEl>
                                              <p:charRg st="571" end="62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4" grpId="0"/>
      <p:bldP spid="23555" grpId="0" build="p"/>
    </p:bldLst>
  </p:timing>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788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84002" name="Rectangle 2"/>
          <p:cNvSpPr>
            <a:spLocks noGrp="1" noChangeArrowheads="1"/>
          </p:cNvSpPr>
          <p:nvPr>
            <p:ph type="title" idx="4294967295"/>
          </p:nvPr>
        </p:nvSpPr>
        <p:spPr>
          <a:xfrm>
            <a:off x="914400" y="274638"/>
            <a:ext cx="82296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384003" name="Rectangle 3"/>
          <p:cNvSpPr>
            <a:spLocks noGrp="1" noChangeArrowheads="1"/>
          </p:cNvSpPr>
          <p:nvPr>
            <p:ph type="body" idx="1"/>
          </p:nvPr>
        </p:nvSpPr>
        <p:spPr>
          <a:xfrm>
            <a:off x="304800" y="1371600"/>
            <a:ext cx="8839200" cy="5029200"/>
          </a:xfrm>
        </p:spPr>
        <p:txBody>
          <a:bodyPr vert="horz" wrap="square" lIns="91440" tIns="45720" rIns="91440" bIns="45720" numCol="1" anchor="t" anchorCtr="0" compatLnSpc="1"/>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2000" b="1" i="0" u="sng" strike="noStrike" kern="1200" cap="none" spc="0" normalizeH="0" baseline="0" noProof="1" dirty="0">
              <a:solidFill>
                <a:srgbClr val="FF0000"/>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endParaRPr kumimoji="0" lang="ro-RO" altLang="en-US" sz="2000" b="1" i="0" u="sng" strike="noStrike" kern="1200" cap="none" spc="0" normalizeH="0" baseline="0" noProof="1" dirty="0">
              <a:solidFill>
                <a:srgbClr val="FF0000"/>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r>
              <a:rPr kumimoji="0" lang="ro-RO" altLang="en-US" sz="20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Concursurile naţionale în anul şcolar 202</a:t>
            </a:r>
            <a:r>
              <a:rPr kumimoji="0" lang="en-US" altLang="ro-RO" sz="20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r>
              <a:rPr kumimoji="0" lang="ro-RO" altLang="en-US" sz="20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a:t>
            </a:r>
            <a:r>
              <a:rPr kumimoji="0" lang="en-US" altLang="ro-RO" sz="20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r>
              <a:rPr kumimoji="0" lang="ro-RO" altLang="en-US" sz="20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la istorie:</a:t>
            </a:r>
            <a:endParaRPr kumimoji="0" lang="ro-RO" altLang="en-US" sz="2000" b="1"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Char char="Ø"/>
            </a:pP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a:t>
            </a: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a:t>
            </a: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Na</a:t>
            </a: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de</a:t>
            </a: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ro-RO"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t>
            </a: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storie</a:t>
            </a: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 şcoală</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decembrie 2023-ianuarie 2024</a:t>
            </a:r>
            <a:endPar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locală (comuna, oraş): ianuarie-februarie</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2024</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ro-RO"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sectoarelor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municipiului Bucureşti</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16 martie 2024</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27 aprilie - 1 mai 2024,</a:t>
            </a:r>
            <a:r>
              <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Concursul de referate şi comunicări ştiinţifice ale elevilor de liceu la istorie</a:t>
            </a: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luna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aprilie-mai 2024</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24-27 iulie 2024</a:t>
            </a:r>
            <a:r>
              <a:rPr kumimoji="0" lang="en-US" altLang="en-US" sz="1800" b="1" i="0" u="none" strike="noStrike" kern="1200" cap="none" spc="0" normalizeH="0" baseline="0" noProof="1" dirty="0">
                <a:solidFill>
                  <a:schemeClr val="tx2"/>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Memoria Holocaustului</a:t>
            </a:r>
            <a:r>
              <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luna aprilie-mai </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18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9</a:t>
            </a:r>
            <a:r>
              <a:rPr lang="en-US" altLang="en-US" sz="18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-1</a:t>
            </a:r>
            <a:r>
              <a:rPr lang="ro-RO" altLang="en-US" sz="18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2</a:t>
            </a:r>
            <a:r>
              <a:rPr lang="en-US" altLang="en-US" sz="18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iulie</a:t>
            </a:r>
            <a:r>
              <a:rPr lang="ro-RO" altLang="en-US" sz="18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2024</a:t>
            </a:r>
            <a:r>
              <a:rPr lang="en-US" altLang="en-US" sz="18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 </a:t>
            </a:r>
            <a:r>
              <a:rPr lang="ro-RO" altLang="en-US" sz="18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a:t>
            </a:r>
            <a:endParaRPr kumimoji="0" lang="ro-RO" altLang="en-US" sz="1800" b="1" i="0" u="none" strike="noStrike" kern="1200" cap="none" spc="0" normalizeH="0" baseline="0" noProof="1" dirty="0">
              <a:solidFill>
                <a:srgbClr val="002060"/>
              </a:solidFill>
              <a:latin typeface="+mn-lt"/>
              <a:ea typeface="+mn-ea"/>
              <a:cs typeface="+mn-cs"/>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endParaRPr kumimoji="0" lang="en-US" altLang="en-US" sz="1800" b="1" i="0" u="none" strike="noStrike" kern="1200" cap="none" spc="0" normalizeH="0" baseline="0" noProof="1" dirty="0">
              <a:solidFill>
                <a:srgbClr val="002060"/>
              </a:solidFill>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rgbClr val="FFFF99"/>
              </a:buClr>
              <a:buSzPct val="70000"/>
              <a:buFont typeface="Wingdings" panose="05000000000000000000" pitchFamily="2" charset="2"/>
              <a:buNone/>
            </a:pPr>
            <a:endParaRPr kumimoji="0" lang="en-US" altLang="en-US" sz="2000" b="1" i="0" u="none" strike="noStrike" kern="1200" cap="none" spc="0" normalizeH="0" baseline="0" noProof="1" dirty="0">
              <a:solidFill>
                <a:srgbClr val="FFFF99"/>
              </a:solidFill>
              <a:effectLst>
                <a:outerShdw blurRad="38100" dist="38100" dir="2700000">
                  <a:srgbClr val="C0C0C0"/>
                </a:outerShdw>
              </a:effectLst>
              <a:latin typeface="+mn-lt"/>
              <a:ea typeface="+mn-ea"/>
              <a:cs typeface="+mn-cs"/>
            </a:endParaRPr>
          </a:p>
          <a:p>
            <a:pPr marL="273050" marR="0" indent="-273050" algn="l" defTabSz="914400" rtl="0" eaLnBrk="1" fontAlgn="base" latinLnBrk="0" hangingPunct="1">
              <a:lnSpc>
                <a:spcPct val="80000"/>
              </a:lnSpc>
              <a:spcBef>
                <a:spcPts val="600"/>
              </a:spcBef>
              <a:spcAft>
                <a:spcPct val="0"/>
              </a:spcAft>
              <a:buClr>
                <a:schemeClr val="accent1"/>
              </a:buClr>
              <a:buSzPct val="70000"/>
              <a:buFont typeface="Wingdings" panose="05000000000000000000" pitchFamily="2" charset="2"/>
              <a:buChar char=""/>
            </a:pPr>
            <a:endParaRPr kumimoji="0" lang="en-US" altLang="en-US" sz="2000" b="0" i="0" u="none" strike="noStrike" kern="1200" cap="none" spc="0" normalizeH="0" baseline="0" noProof="1" dirty="0">
              <a:solidFill>
                <a:schemeClr val="tx1"/>
              </a:solidFill>
              <a:effectLst>
                <a:outerShdw blurRad="38100" dist="38100" dir="2700000">
                  <a:srgbClr val="C0C0C0"/>
                </a:outerShdw>
              </a:effectLst>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38400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84003">
                                            <p:txEl>
                                              <p:charRg st="2" end="6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84003">
                                            <p:txEl>
                                              <p:charRg st="62" end="9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499"/>
                                          </p:stCondLst>
                                        </p:cTn>
                                        <p:tgtEl>
                                          <p:spTgt spid="384003">
                                            <p:txEl>
                                              <p:charRg st="94" end="139"/>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499"/>
                                          </p:stCondLst>
                                        </p:cTn>
                                        <p:tgtEl>
                                          <p:spTgt spid="384003">
                                            <p:txEl>
                                              <p:charRg st="139" end="191"/>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499"/>
                                          </p:stCondLst>
                                        </p:cTn>
                                        <p:tgtEl>
                                          <p:spTgt spid="384003">
                                            <p:txEl>
                                              <p:charRg st="191" end="24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499"/>
                                          </p:stCondLst>
                                        </p:cTn>
                                        <p:tgtEl>
                                          <p:spTgt spid="384003">
                                            <p:txEl>
                                              <p:charRg st="246" end="30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84003">
                                            <p:txEl>
                                              <p:charRg st="389" end="451"/>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499"/>
                                          </p:stCondLst>
                                        </p:cTn>
                                        <p:tgtEl>
                                          <p:spTgt spid="384003">
                                            <p:txEl>
                                              <p:charRg st="451" end="507"/>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499"/>
                                          </p:stCondLst>
                                        </p:cTn>
                                        <p:tgtEl>
                                          <p:spTgt spid="384003">
                                            <p:txEl>
                                              <p:charRg st="507" end="530"/>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499"/>
                                          </p:stCondLst>
                                        </p:cTn>
                                        <p:tgtEl>
                                          <p:spTgt spid="384003">
                                            <p:txEl>
                                              <p:charRg st="530" end="579"/>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499"/>
                                          </p:stCondLst>
                                        </p:cTn>
                                        <p:tgtEl>
                                          <p:spTgt spid="384003">
                                            <p:txEl>
                                              <p:charRg st="579" end="68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4002" grpId="0"/>
      <p:bldP spid="384003" grpId="0" build="p"/>
    </p:bldLst>
  </p:timing>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38913"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221186" name="Rectangle 2"/>
          <p:cNvSpPr>
            <a:spLocks noGrp="1" noChangeArrowheads="1"/>
          </p:cNvSpPr>
          <p:nvPr>
            <p:ph type="title" idx="4294967295"/>
          </p:nvPr>
        </p:nvSpPr>
        <p:spPr>
          <a:xfrm>
            <a:off x="1219200" y="274638"/>
            <a:ext cx="79248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0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j-lt"/>
                <a:ea typeface="+mj-ea"/>
                <a:cs typeface="+mj-cs"/>
              </a:rPr>
              <a:t>Prezentare</a:t>
            </a:r>
            <a:r>
              <a:rPr kumimoji="0" lang="en-US"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 </a:t>
            </a:r>
            <a:r>
              <a:rPr kumimoji="0" lang="ro-RO"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g</a:t>
            </a:r>
            <a:r>
              <a:rPr kumimoji="0" lang="en-US" sz="40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j-lt"/>
                <a:ea typeface="+mj-ea"/>
                <a:cs typeface="+mj-cs"/>
              </a:rPr>
              <a:t>eneral</a:t>
            </a:r>
            <a:r>
              <a:rPr kumimoji="0" lang="ro-RO"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ă</a:t>
            </a:r>
            <a:br>
              <a:rPr kumimoji="0" lang="en-US"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br>
            <a:endParaRPr kumimoji="0" lang="en-US" sz="40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endParaRPr>
          </a:p>
        </p:txBody>
      </p:sp>
      <p:sp>
        <p:nvSpPr>
          <p:cNvPr id="221187" name="Rectangle 3"/>
          <p:cNvSpPr>
            <a:spLocks noGrp="1" noChangeArrowheads="1"/>
          </p:cNvSpPr>
          <p:nvPr>
            <p:ph type="body" idx="1"/>
          </p:nvPr>
        </p:nvSpPr>
        <p:spPr>
          <a:xfrm>
            <a:off x="304800" y="1600200"/>
            <a:ext cx="8839200" cy="4495800"/>
          </a:xfrm>
        </p:spPr>
        <p:txBody>
          <a:bodyPr vert="horz" wrap="square" lIns="91440" tIns="45720" rIns="91440" bIns="45720" numCol="1" anchor="t" anchorCtr="0" compatLnSpc="1"/>
          <a:p>
            <a:pPr marL="273050" marR="0" indent="-273050" algn="ctr" defTabSz="914400" rtl="0" eaLnBrk="1" fontAlgn="base" latinLnBrk="0" hangingPunct="1">
              <a:lnSpc>
                <a:spcPct val="60000"/>
              </a:lnSpc>
              <a:spcBef>
                <a:spcPts val="600"/>
              </a:spcBef>
              <a:spcAft>
                <a:spcPct val="0"/>
              </a:spcAft>
              <a:buClr>
                <a:srgbClr val="FFFF99"/>
              </a:buClr>
              <a:buSzPct val="70000"/>
              <a:buFont typeface="Wingdings 2" panose="05020102010507070707" pitchFamily="18" charset="2"/>
              <a:buNone/>
            </a:pP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Concursuri şcolare transdisciplinare</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Istorie şi societate în dimensiune virtuală</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perioada</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ianuarie-martie 202</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endPar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80000"/>
              </a:lnSpc>
              <a:spcBef>
                <a:spcPct val="20000"/>
              </a:spcBef>
              <a:spcAft>
                <a:spcPct val="0"/>
              </a:spcAft>
              <a:buClr>
                <a:srgbClr val="FFFF99"/>
              </a:buClr>
              <a:buSzPct val="80000"/>
              <a:buFont typeface="Wingdings 2" panose="05020102010507070707" pitchFamily="18" charset="2"/>
              <a:buChar char=""/>
            </a:pP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lang="ro-RO" altLang="en-US" sz="2400" b="1" dirty="0">
                <a:solidFill>
                  <a:srgbClr val="FF0000"/>
                </a:solidFill>
                <a:effectLst>
                  <a:outerShdw blurRad="38100" dist="38100" dir="2700000">
                    <a:srgbClr val="C0C0C0"/>
                  </a:outerShdw>
                </a:effectLst>
                <a:latin typeface="Times New Roman" panose="02020603050405020304" pitchFamily="18" charset="0"/>
                <a:cs typeface="Times New Roman" panose="02020603050405020304" pitchFamily="18" charset="0"/>
                <a:sym typeface="+mn-ea"/>
              </a:rPr>
              <a:t>concursul se organizează din doi în doi ani. În anul școlar 2023-2024 nu se organizează. </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60000"/>
              </a:lnSpc>
              <a:spcBef>
                <a:spcPts val="600"/>
              </a:spcBef>
              <a:spcAft>
                <a:spcPct val="0"/>
              </a:spcAft>
              <a:buClr>
                <a:srgbClr val="FFFF99"/>
              </a:buClr>
              <a:buSzPct val="70000"/>
              <a:buFont typeface="Wingdings" panose="05000000000000000000" pitchFamily="2" charset="2"/>
              <a:buChar char="Ø"/>
            </a:pP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Cultură şi civilizaţie  în România</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jude</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ean</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ă/municipiului Bucureşti</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perioada </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ianuarie-martie 2023</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640080" marR="0" lvl="1" indent="-273050" algn="l" defTabSz="914400" rtl="0" eaLnBrk="1" fontAlgn="base" latinLnBrk="0" hangingPunct="1">
              <a:lnSpc>
                <a:spcPct val="60000"/>
              </a:lnSpc>
              <a:spcBef>
                <a:spcPct val="20000"/>
              </a:spcBef>
              <a:spcAft>
                <a:spcPct val="0"/>
              </a:spcAft>
              <a:buClr>
                <a:srgbClr val="FFFF99"/>
              </a:buClr>
              <a:buSzPct val="80000"/>
              <a:buFont typeface="Wingdings 2" panose="05020102010507070707" pitchFamily="18" charset="2"/>
              <a:buChar char=""/>
            </a:pP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Faza na</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ţ</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ional</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ă</a:t>
            </a:r>
            <a:r>
              <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25-28 mai </a:t>
            </a:r>
            <a:r>
              <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2024</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1186"/>
                                        </p:tgtEl>
                                        <p:attrNameLst>
                                          <p:attrName>style.visibility</p:attrName>
                                        </p:attrNameLst>
                                      </p:cBhvr>
                                      <p:to>
                                        <p:strVal val="visible"/>
                                      </p:to>
                                    </p:set>
                                    <p:animEffect transition="in" filter="fade">
                                      <p:cBhvr>
                                        <p:cTn id="7" dur="2000"/>
                                        <p:tgtEl>
                                          <p:spTgt spid="22118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1187">
                                            <p:txEl>
                                              <p:charRg st="0" end="37"/>
                                            </p:txEl>
                                          </p:spTgt>
                                        </p:tgtEl>
                                        <p:attrNameLst>
                                          <p:attrName>style.visibility</p:attrName>
                                        </p:attrNameLst>
                                      </p:cBhvr>
                                      <p:to>
                                        <p:strVal val="visible"/>
                                      </p:to>
                                    </p:set>
                                    <p:animEffect transition="in" filter="fade">
                                      <p:cBhvr>
                                        <p:cTn id="12" dur="2000"/>
                                        <p:tgtEl>
                                          <p:spTgt spid="221187">
                                            <p:txEl>
                                              <p:charRg st="0" end="37"/>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1187">
                                            <p:txEl>
                                              <p:charRg st="38" end="82"/>
                                            </p:txEl>
                                          </p:spTgt>
                                        </p:tgtEl>
                                        <p:attrNameLst>
                                          <p:attrName>style.visibility</p:attrName>
                                        </p:attrNameLst>
                                      </p:cBhvr>
                                      <p:to>
                                        <p:strVal val="visible"/>
                                      </p:to>
                                    </p:set>
                                    <p:animEffect transition="in" filter="fade">
                                      <p:cBhvr>
                                        <p:cTn id="17" dur="2000"/>
                                        <p:tgtEl>
                                          <p:spTgt spid="221187">
                                            <p:txEl>
                                              <p:charRg st="38" end="8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221187">
                                            <p:txEl>
                                              <p:charRg st="82" end="140"/>
                                            </p:txEl>
                                          </p:spTgt>
                                        </p:tgtEl>
                                        <p:attrNameLst>
                                          <p:attrName>style.visibility</p:attrName>
                                        </p:attrNameLst>
                                      </p:cBhvr>
                                      <p:to>
                                        <p:strVal val="visible"/>
                                      </p:to>
                                    </p:set>
                                    <p:animEffect transition="in" filter="fade">
                                      <p:cBhvr>
                                        <p:cTn id="20" dur="2000"/>
                                        <p:tgtEl>
                                          <p:spTgt spid="221187">
                                            <p:txEl>
                                              <p:charRg st="82" end="14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1186" grpId="0"/>
      <p:bldP spid="22118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993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533400" y="1219200"/>
            <a:ext cx="8077200" cy="4291965"/>
          </a:xfrm>
          <a:prstGeom prst="rect">
            <a:avLst/>
          </a:prstGeom>
        </p:spPr>
        <p:txBody>
          <a:bodyPr>
            <a:spAutoFit/>
          </a:bodyPr>
          <a:lstStyle>
            <a:lvl1pPr marL="273050" indent="-273050" algn="l" rtl="0" eaLnBrk="0" fontAlgn="base" hangingPunct="0">
              <a:spcBef>
                <a:spcPts val="600"/>
              </a:spcBef>
              <a:spcAft>
                <a:spcPct val="0"/>
              </a:spcAft>
              <a:buClr>
                <a:schemeClr val="accent1"/>
              </a:buClr>
              <a:buSzPct val="70000"/>
              <a:buFont typeface="Wingdings" panose="05000000000000000000" pitchFamily="2" charset="2"/>
              <a:buChar char=""/>
              <a:defRPr sz="2400" kern="1200">
                <a:solidFill>
                  <a:schemeClr val="tx1"/>
                </a:solidFill>
                <a:latin typeface="+mn-lt"/>
                <a:ea typeface="+mn-ea"/>
                <a:cs typeface="+mn-cs"/>
              </a:defRPr>
            </a:lvl1pPr>
            <a:lvl2pPr marL="640080" indent="-273050" algn="l" rtl="0" eaLnBrk="0" fontAlgn="base" hangingPunct="0">
              <a:spcBef>
                <a:spcPct val="20000"/>
              </a:spcBef>
              <a:spcAft>
                <a:spcPct val="0"/>
              </a:spcAft>
              <a:buClr>
                <a:schemeClr val="accent1"/>
              </a:buClr>
              <a:buSzPct val="80000"/>
              <a:buFont typeface="Wingdings 2" panose="05020102010507070707" pitchFamily="18" charset="2"/>
              <a:buChar char=""/>
              <a:defRPr sz="2100" kern="1200">
                <a:solidFill>
                  <a:schemeClr val="tx1"/>
                </a:solidFill>
                <a:latin typeface="+mn-lt"/>
                <a:ea typeface="+mn-ea"/>
                <a:cs typeface="+mn-cs"/>
              </a:defRPr>
            </a:lvl2pPr>
            <a:lvl3pPr marL="914400" indent="-182880" algn="l" rtl="0" eaLnBrk="0" fontAlgn="base" hangingPunct="0">
              <a:spcBef>
                <a:spcPct val="20000"/>
              </a:spcBef>
              <a:spcAft>
                <a:spcPct val="0"/>
              </a:spcAft>
              <a:buClr>
                <a:srgbClr val="E0752F"/>
              </a:buClr>
              <a:buSzPct val="60000"/>
              <a:buFont typeface="Wingdings" panose="05000000000000000000" pitchFamily="2" charset="2"/>
              <a:buChar char=""/>
              <a:defRPr kern="1200">
                <a:solidFill>
                  <a:schemeClr val="tx1"/>
                </a:solidFill>
                <a:latin typeface="+mn-lt"/>
                <a:ea typeface="+mn-ea"/>
                <a:cs typeface="+mn-cs"/>
              </a:defRPr>
            </a:lvl3pPr>
            <a:lvl4pPr marL="1187450" indent="-182880" algn="l" rtl="0" eaLnBrk="0" fontAlgn="base" hangingPunct="0">
              <a:spcBef>
                <a:spcPct val="20000"/>
              </a:spcBef>
              <a:spcAft>
                <a:spcPct val="0"/>
              </a:spcAft>
              <a:buClr>
                <a:srgbClr val="FEC3AE"/>
              </a:buClr>
              <a:buSzPct val="60000"/>
              <a:buFont typeface="Wingdings" panose="05000000000000000000" pitchFamily="2" charset="2"/>
              <a:buChar char=""/>
              <a:defRPr kern="1200">
                <a:solidFill>
                  <a:schemeClr val="tx1"/>
                </a:solidFill>
                <a:latin typeface="+mn-lt"/>
                <a:ea typeface="+mn-ea"/>
                <a:cs typeface="+mn-cs"/>
              </a:defRPr>
            </a:lvl4pPr>
            <a:lvl5pPr marL="1462405" indent="-182880" algn="l" rtl="0" eaLnBrk="0" fontAlgn="base" hangingPunct="0">
              <a:spcBef>
                <a:spcPct val="20000"/>
              </a:spcBef>
              <a:spcAft>
                <a:spcPct val="0"/>
              </a:spcAft>
              <a:buClr>
                <a:srgbClr val="BDCAE9"/>
              </a:buClr>
              <a:buSzPct val="68000"/>
              <a:buFont typeface="Wingdings 2" panose="05020102010507070707" pitchFamily="18" charset="2"/>
              <a:buChar char=""/>
              <a:defRPr sz="1600" kern="1200">
                <a:solidFill>
                  <a:schemeClr val="tx1"/>
                </a:solidFill>
                <a:latin typeface="+mn-lt"/>
                <a:ea typeface="+mn-ea"/>
                <a:cs typeface="+mn-cs"/>
              </a:defRPr>
            </a:lvl5pPr>
          </a:lstStyle>
          <a:p>
            <a:pPr marL="273050" marR="0" lvl="0" indent="-273050" algn="ctr" defTabSz="914400" rtl="0" eaLnBrk="1" fontAlgn="base" latinLnBrk="0" hangingPunct="1">
              <a:lnSpc>
                <a:spcPct val="60000"/>
              </a:lnSpc>
              <a:spcBef>
                <a:spcPct val="0"/>
              </a:spcBef>
              <a:spcAft>
                <a:spcPct val="0"/>
              </a:spcAft>
              <a:buClrTx/>
              <a:buSzTx/>
              <a:buFont typeface="Wingdings" panose="05000000000000000000" pitchFamily="2" charset="2"/>
              <a:buNone/>
            </a:pPr>
            <a:r>
              <a:rPr kumimoji="0" lang="ro-RO" altLang="en-US" sz="17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OLIMPIADA INTERNAŢIONALĂ DE FILOSOFIE</a:t>
            </a:r>
            <a:endParaRPr kumimoji="0" lang="ro-RO" altLang="en-US" sz="17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lvl="0" indent="-273050" algn="ctr"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it-IT"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perioad</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11 - 14 mai, 2023, </a:t>
            </a:r>
            <a:r>
              <a:rPr kumimoji="0" lang="en-US" altLang="ro-RO"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la Olympia, Grecia </a:t>
            </a:r>
            <a:r>
              <a:rPr kumimoji="0" lang="it-IT"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s-a desfăşurat cea de-a X</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XX</a:t>
            </a:r>
            <a:r>
              <a:rPr kumimoji="0" lang="en-US" altLang="ro-RO"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a:t>
            </a:r>
            <a:r>
              <a:rPr kumimoji="0" lang="it-IT"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 ediţie a </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Olimpiadei Internaţionale  de Filosofie (X</a:t>
            </a:r>
            <a:r>
              <a:rPr kumimoji="0" lang="en-US"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X</a:t>
            </a: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XI Internaţional Philosophy Olympiad-XXXI IPO)</a:t>
            </a:r>
            <a:endPar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lvl="0" indent="-273050" algn="just" defTabSz="914400" rtl="0" eaLnBrk="1" fontAlgn="base" latinLnBrk="0" hangingPunct="1">
              <a:lnSpc>
                <a:spcPct val="100000"/>
              </a:lnSpc>
              <a:spcBef>
                <a:spcPct val="0"/>
              </a:spcBef>
              <a:spcAft>
                <a:spcPct val="0"/>
              </a:spcAft>
              <a:buClrTx/>
              <a:buSzTx/>
              <a:buFont typeface="Wingdings" panose="05000000000000000000" pitchFamily="2" charset="2"/>
              <a:buChar char=""/>
            </a:pPr>
            <a:r>
              <a:rPr kumimoji="0" lang="ro-RO" altLang="en-US" sz="1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Olimpiada Internaţională  de Filosofie (IPO-Internaţional Philosophy Olympiad)</a:t>
            </a:r>
            <a:r>
              <a:rPr kumimoji="0" lang="ro-RO"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este o competiţie pentru elevii din învăţământul preuniversitar. Competiţia este oficial recunoscută de UNESCO iar din anul 2000  se desfăşoară sub auspiciile Federaţiei Internaţionale a Societăţilor de Filosofie (FISP).</a:t>
            </a:r>
            <a:endParaRPr kumimoji="0" lang="ro-RO"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lvl="0" indent="-273050" algn="just" defTabSz="914400" rtl="0" eaLnBrk="1" fontAlgn="base" latinLnBrk="0" hangingPunct="1">
              <a:lnSpc>
                <a:spcPct val="100000"/>
              </a:lnSpc>
              <a:spcBef>
                <a:spcPct val="0"/>
              </a:spcBef>
              <a:spcAft>
                <a:spcPct val="0"/>
              </a:spcAft>
              <a:buClrTx/>
              <a:buSzTx/>
              <a:buFont typeface="Wingdings" panose="05000000000000000000" pitchFamily="2" charset="2"/>
              <a:buNone/>
            </a:pPr>
            <a:r>
              <a:rPr kumimoji="0" lang="ro-RO"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it-IT"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Lotul olimpicilor români a inclus </a:t>
            </a:r>
            <a:r>
              <a:rPr kumimoji="0" lang="ro-RO"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kumimoji="0" lang="it-IT"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elevi, calificaţi ca urmare a rezultatelor obţinute la Olimpiada Naţională de Ştiinţe Şocio-Umane-Disciplina Filosofie, şi a susţinerii unui test de limbă</a:t>
            </a:r>
            <a:r>
              <a:rPr kumimoji="0" lang="ro-RO"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străină:</a:t>
            </a:r>
            <a:endParaRPr kumimoji="0" lang="ro-RO" altLang="en-US" sz="1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lvl="0" indent="-273050" algn="just" defTabSz="914400" rtl="0" eaLnBrk="1" fontAlgn="base" latinLnBrk="0" hangingPunct="1">
              <a:lnSpc>
                <a:spcPct val="100000"/>
              </a:lnSpc>
              <a:spcBef>
                <a:spcPct val="0"/>
              </a:spcBef>
              <a:spcAft>
                <a:spcPct val="0"/>
              </a:spcAft>
              <a:buClrTx/>
              <a:buSzTx/>
              <a:buFont typeface="Wingdings" panose="05000000000000000000" pitchFamily="2" charset="2"/>
              <a:buChar char=""/>
            </a:pPr>
            <a:r>
              <a:rPr kumimoji="0" lang="en-US"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en-US" sz="18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Irașcu Iani</a:t>
            </a:r>
            <a:r>
              <a:rPr kumimoji="0" lang="ro-RO" altLang="ro-RO" sz="18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a:t>
            </a:r>
            <a:r>
              <a:rPr kumimoji="0" lang="ro-RO"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elev la</a:t>
            </a:r>
            <a:r>
              <a:rPr kumimoji="0" lang="ro-RO" altLang="ro-RO" sz="18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Colegiul Naţional „Gheorghe Vrânceanu”, Bacău.Colegiul  </a:t>
            </a:r>
            <a:r>
              <a:rPr kumimoji="0" lang="ro-RO"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premiul I în cadrul etapei  naționale </a:t>
            </a:r>
            <a:endParaRPr kumimoji="0" lang="ro-RO"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endParaRPr>
          </a:p>
          <a:p>
            <a:pPr marL="273050" marR="0" lvl="0" indent="-273050" algn="just" defTabSz="914400" rtl="0" eaLnBrk="1" fontAlgn="base" latinLnBrk="0" hangingPunct="1">
              <a:lnSpc>
                <a:spcPct val="100000"/>
              </a:lnSpc>
              <a:spcBef>
                <a:spcPct val="0"/>
              </a:spcBef>
              <a:spcAft>
                <a:spcPct val="0"/>
              </a:spcAft>
              <a:buClrTx/>
              <a:buSzTx/>
              <a:buFont typeface="Wingdings" panose="05000000000000000000" pitchFamily="2" charset="2"/>
              <a:buChar char=""/>
            </a:pPr>
            <a:r>
              <a:rPr kumimoji="0" lang="ro-RO" altLang="ro-RO" sz="18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Balaş Mircea,  </a:t>
            </a:r>
            <a:r>
              <a:rPr kumimoji="0" lang="ro-RO" altLang="ro-RO" sz="1800"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elev la</a:t>
            </a:r>
            <a:r>
              <a:rPr kumimoji="0" lang="ro-RO" altLang="ro-RO" sz="18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Colegiul Naţional „Unirea”, Focşani </a:t>
            </a:r>
            <a:r>
              <a:rPr kumimoji="0" lang="ro-RO"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a:t>
            </a:r>
            <a:r>
              <a:rPr kumimoji="0" lang="ro-RO" altLang="ro-RO" sz="18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ro-RO" sz="18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premiul II în cadrul etapei naționale </a:t>
            </a:r>
            <a:r>
              <a:rPr kumimoji="0" lang="ro-RO" altLang="en-US" sz="18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și mențiune la XXXI IPO</a:t>
            </a:r>
            <a:endParaRPr kumimoji="0" lang="en-US" altLang="en-US" sz="1800" b="1" i="1"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914400" marR="0" lvl="2" indent="-182245" algn="l" defTabSz="914400" rtl="0" eaLnBrk="1" fontAlgn="base" latinLnBrk="0" hangingPunct="1">
              <a:lnSpc>
                <a:spcPct val="60000"/>
              </a:lnSpc>
              <a:spcBef>
                <a:spcPct val="0"/>
              </a:spcBef>
              <a:spcAft>
                <a:spcPct val="0"/>
              </a:spcAft>
              <a:buClr>
                <a:srgbClr val="4471A6"/>
              </a:buClr>
              <a:buSzTx/>
              <a:buFont typeface="Wingdings" panose="05000000000000000000" pitchFamily="2" charset="2"/>
              <a:buNone/>
            </a:pPr>
            <a:endParaRPr kumimoji="0" lang="en-US" altLang="en-US" sz="1800" b="1" i="0" u="none" strike="noStrike" kern="1200" cap="none" spc="0" normalizeH="0" baseline="0" noProof="1" dirty="0">
              <a:solidFill>
                <a:srgbClr val="002060"/>
              </a:solidFill>
              <a:latin typeface="Arial Black" panose="020B0A04020102020204" pitchFamily="34" charset="0"/>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36525" y="673100"/>
            <a:ext cx="8653463" cy="5595620"/>
          </a:xfrm>
          <a:prstGeom prst="rect">
            <a:avLst/>
          </a:prstGeom>
          <a:noFill/>
        </p:spPr>
        <p:txBody>
          <a:bodyPr wrap="square" rtlCol="0" anchor="t">
            <a:spAutoFit/>
          </a:bodyPr>
          <a:p>
            <a:pPr marR="0" algn="ctr" defTabSz="914400" eaLnBrk="0" hangingPunct="0">
              <a:lnSpc>
                <a:spcPct val="70000"/>
              </a:lnSpc>
              <a:buClrTx/>
              <a:buSzTx/>
              <a:buFontTx/>
              <a:buNone/>
            </a:pPr>
            <a:r>
              <a:rPr kumimoji="0" lang="en-US" kern="1200" cap="small" spc="0" normalizeH="0" baseline="0" noProof="0" dirty="0" err="1">
                <a:solidFill>
                  <a:srgbClr val="00206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sym typeface="+mn-ea"/>
              </a:rPr>
              <a:t>Prezentare</a:t>
            </a:r>
            <a:r>
              <a:rPr kumimoji="0" lang="en-US" kern="1200" cap="small" spc="0" normalizeH="0" baseline="0" noProof="0" dirty="0">
                <a:solidFill>
                  <a:srgbClr val="00206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sym typeface="+mn-ea"/>
              </a:rPr>
              <a:t> </a:t>
            </a:r>
            <a:r>
              <a:rPr kumimoji="0" lang="ro-RO" kern="1200" cap="small" spc="0" normalizeH="0" baseline="0" noProof="0" dirty="0">
                <a:solidFill>
                  <a:srgbClr val="00206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sym typeface="+mn-ea"/>
              </a:rPr>
              <a:t>g</a:t>
            </a:r>
            <a:r>
              <a:rPr kumimoji="0" lang="en-US" kern="1200" cap="small" spc="0" normalizeH="0" baseline="0" noProof="0" dirty="0" err="1">
                <a:solidFill>
                  <a:srgbClr val="00206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sym typeface="+mn-ea"/>
              </a:rPr>
              <a:t>eneral</a:t>
            </a:r>
            <a:r>
              <a:rPr kumimoji="0" lang="ro-RO" kern="1200" cap="small" spc="0" normalizeH="0" baseline="0" noProof="0" dirty="0">
                <a:solidFill>
                  <a:srgbClr val="002060"/>
                </a:solidFill>
                <a:effectLst>
                  <a:outerShdw blurRad="38100" dist="38100" dir="2700000" algn="tl">
                    <a:srgbClr val="000000"/>
                  </a:outerShdw>
                </a:effectLst>
                <a:latin typeface="Times New Roman" panose="02020603050405020304" pitchFamily="18" charset="0"/>
                <a:ea typeface="+mj-ea"/>
                <a:cs typeface="Times New Roman" panose="02020603050405020304" pitchFamily="18" charset="0"/>
                <a:sym typeface="+mn-ea"/>
              </a:rPr>
              <a:t>ă</a:t>
            </a:r>
            <a:endParaRPr kumimoji="0" lang="ro-RO" altLang="en-US" b="1" kern="1200" cap="none" spc="0" normalizeH="0" baseline="0" noProof="1" dirty="0">
              <a:solidFill>
                <a:srgbClr val="C00000"/>
              </a:solidFill>
              <a:latin typeface="Arial Black" panose="020B0A04020102020204" pitchFamily="34" charset="0"/>
              <a:ea typeface="+mn-ea"/>
              <a:cs typeface="Times New Roman" panose="02020603050405020304" pitchFamily="18" charset="0"/>
              <a:sym typeface="+mn-ea"/>
            </a:endParaRPr>
          </a:p>
          <a:p>
            <a:pPr marR="0" algn="ctr" defTabSz="914400" eaLnBrk="0" hangingPunct="0">
              <a:lnSpc>
                <a:spcPct val="70000"/>
              </a:lnSpc>
              <a:buClrTx/>
              <a:buSzTx/>
              <a:buFontTx/>
              <a:buNone/>
            </a:pPr>
            <a:endParaRPr kumimoji="0" lang="ro-RO" altLang="en-US" b="1" kern="1200" cap="none" spc="0" normalizeH="0" baseline="0" noProof="1" dirty="0">
              <a:solidFill>
                <a:srgbClr val="C00000"/>
              </a:solidFill>
              <a:latin typeface="Arial Black" panose="020B0A04020102020204" pitchFamily="34" charset="0"/>
              <a:ea typeface="+mn-ea"/>
              <a:cs typeface="Times New Roman" panose="02020603050405020304" pitchFamily="18" charset="0"/>
              <a:sym typeface="+mn-ea"/>
            </a:endParaRPr>
          </a:p>
          <a:p>
            <a:pPr marR="0" algn="ctr" defTabSz="914400">
              <a:lnSpc>
                <a:spcPct val="70000"/>
              </a:lnSpc>
              <a:buClr>
                <a:srgbClr val="FFFF99"/>
              </a:buClr>
              <a:buSzTx/>
              <a:buFontTx/>
              <a:buNone/>
            </a:pP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Structura anului </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ş</a:t>
            </a: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colar 2023</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-2</a:t>
            </a: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024</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 a fost aprobată prin </a:t>
            </a:r>
            <a:endPar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endParaRPr>
          </a:p>
          <a:p>
            <a:pPr marR="0" algn="ctr" defTabSz="914400">
              <a:lnSpc>
                <a:spcPct val="70000"/>
              </a:lnSpc>
              <a:buClr>
                <a:srgbClr val="FFFF99"/>
              </a:buClr>
              <a:buSzTx/>
              <a:buFontTx/>
              <a:buNone/>
            </a:pP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O</a:t>
            </a: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ME </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nr. 3800</a:t>
            </a: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9</a:t>
            </a: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.03.202</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3</a:t>
            </a:r>
            <a:r>
              <a:rPr kumimoji="0" lang="en-US"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 publicat</a:t>
            </a:r>
            <a:r>
              <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sym typeface="+mn-ea"/>
              </a:rPr>
              <a:t> în MO Nr. 213/15.III.2023</a:t>
            </a:r>
            <a:endParaRPr kumimoji="0" lang="ro-RO" altLang="en-US" b="1" kern="1200" cap="none" spc="0" normalizeH="0" baseline="0" noProof="1" dirty="0">
              <a:solidFill>
                <a:srgbClr val="74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b) intervale de vacanță:</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 de sâmbătă, 28 octombrie 2023, până duminică,</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5 noiembrie 2023;</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 de sâmbătă, 23 decembrie 2023, până duminică,</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7 ianuarie 2024;</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 o săptămână, la decizia inspectoratelor școlare</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județene/al municipiului București, în perioada 12 februarie—</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3 martie 2024;</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 de sâmbătă, 27 aprilie 2024, până marți, 7 mai 2024;</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 de sâmbătă, 22 iunie 2024, până duminică, 8 septembrie</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rPr>
              <a:t>2024</a:t>
            </a:r>
            <a:endParaRPr kumimoji="0" lang="ro-RO" altLang="en-US" b="1" kern="1200" cap="none" spc="0" normalizeH="0" baseline="0" noProof="1" dirty="0">
              <a:solidFill>
                <a:srgbClr val="C00000"/>
              </a:solidFill>
              <a:latin typeface="Times New Roman" panose="02020603050405020304" pitchFamily="18" charset="0"/>
              <a:ea typeface="+mn-ea"/>
              <a:cs typeface="Times New Roman" panose="02020603050405020304" pitchFamily="18" charset="0"/>
              <a:sym typeface="+mn-ea"/>
            </a:endParaRPr>
          </a:p>
          <a:p>
            <a:pPr marR="0" algn="ctr" defTabSz="914400" eaLnBrk="0" hangingPunct="0">
              <a:lnSpc>
                <a:spcPct val="70000"/>
              </a:lnSpc>
              <a:buClrTx/>
              <a:buSzTx/>
              <a:buFontTx/>
              <a:buNone/>
            </a:pPr>
            <a:r>
              <a:rPr kumimoji="0" lang="en-US" sz="1600" b="1" kern="1200" cap="none" spc="0" normalizeH="0" baseline="0" noProof="1">
                <a:latin typeface="Times New Roman" panose="02020603050405020304" pitchFamily="18" charset="0"/>
                <a:ea typeface="+mn-ea"/>
                <a:cs typeface="Times New Roman" panose="02020603050405020304" pitchFamily="18" charset="0"/>
              </a:rPr>
              <a:t>Art. 4.</a:t>
            </a:r>
            <a:r>
              <a:rPr kumimoji="0" lang="en-US" sz="1600" kern="1200" cap="none" spc="0" normalizeH="0" baseline="0" noProof="1">
                <a:latin typeface="Times New Roman" panose="02020603050405020304" pitchFamily="18" charset="0"/>
                <a:ea typeface="+mn-ea"/>
                <a:cs typeface="Times New Roman" panose="02020603050405020304" pitchFamily="18" charset="0"/>
              </a:rPr>
              <a:t> — (1) Programul național „Școala altfel” și Programul</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„Săptămâna verde” se desfășoară în perioada 11 septembrie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2023—26 aprilie 2024, în intervale de câte 5 zile consecutive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lucrătoare, a căror planificare se află la decizia unității de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învățământ. Derularea celor două programe se planifică în</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intervale de cursuri diferite.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(2) La clasele din învățământul liceal — filiera tehnologică și</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din învățământul profesional, în perioadele dedicate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programelor „Școala altfel” și „Săptămâna verde”, se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organizează activități de instruire practică urmărind și scopul</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acestor programe.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(3) La clasele din învățământul postliceal, în perioadele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dedicate programelor „Școala altfel” și „Săptămâna verde”, se</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a:p>
            <a:pPr marR="0" algn="ctr" defTabSz="914400" eaLnBrk="0" hangingPunct="0">
              <a:lnSpc>
                <a:spcPct val="70000"/>
              </a:lnSpc>
              <a:buClrTx/>
              <a:buSzTx/>
              <a:buFontTx/>
              <a:buNone/>
            </a:pPr>
            <a:r>
              <a:rPr kumimoji="0" lang="en-US" sz="1600" kern="1200" cap="none" spc="0" normalizeH="0" baseline="0" noProof="1">
                <a:latin typeface="Times New Roman" panose="02020603050405020304" pitchFamily="18" charset="0"/>
                <a:ea typeface="+mn-ea"/>
                <a:cs typeface="Times New Roman" panose="02020603050405020304" pitchFamily="18" charset="0"/>
              </a:rPr>
              <a:t>organizează activități de instruire practică.</a:t>
            </a:r>
            <a:endParaRPr kumimoji="0" lang="en-US" sz="1600" kern="1200" cap="none" spc="0" normalizeH="0" baseline="0" noProof="1">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096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066800" y="685800"/>
            <a:ext cx="6629400" cy="2738120"/>
          </a:xfrm>
          <a:prstGeom prst="rect">
            <a:avLst/>
          </a:prstGeom>
        </p:spPr>
        <p:txBody>
          <a:bodyPr>
            <a:spAutoFit/>
          </a:bodyPr>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32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Examene naţionale</a:t>
            </a:r>
            <a:endParaRPr kumimoji="0" lang="ro-RO" altLang="x-none" sz="32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endParaRPr kumimoji="0" lang="ro-RO" altLang="x-none" sz="28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r>
              <a:rPr kumimoji="0" lang="ro-RO" altLang="x-none"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Aprecieri privind examenele naţionale </a:t>
            </a:r>
            <a:endParaRPr kumimoji="0" lang="ro-RO" altLang="x-none"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20</a:t>
            </a:r>
            <a:r>
              <a:rPr kumimoji="0"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kumimoji="0" lang="ro-RO"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3</a:t>
            </a:r>
            <a:endParaRPr kumimoji="0" lang="ro-RO" altLang="x-none"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endParaRPr kumimoji="0"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ct val="0"/>
              </a:spcBef>
              <a:spcAft>
                <a:spcPct val="0"/>
              </a:spcAft>
              <a:buClr>
                <a:srgbClr val="FFFF99"/>
              </a:buClr>
              <a:buSzTx/>
              <a:buFont typeface="Wingdings 2" panose="05020102010507070707" pitchFamily="18" charset="2"/>
              <a:buNone/>
            </a:pPr>
            <a:r>
              <a:rPr kumimoji="0" lang="ro-RO" altLang="x-none"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Examenul naţional de bacalaureat 20</a:t>
            </a:r>
            <a:r>
              <a:rPr kumimoji="0"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2</a:t>
            </a:r>
            <a:r>
              <a:rPr kumimoji="0" 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4</a:t>
            </a:r>
            <a:endParaRPr kumimoji="0" lang="en-US" sz="28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1985"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41986" name="Dreptunghi 2"/>
          <p:cNvSpPr/>
          <p:nvPr/>
        </p:nvSpPr>
        <p:spPr>
          <a:xfrm>
            <a:off x="685800" y="685800"/>
            <a:ext cx="7620000" cy="3632200"/>
          </a:xfrm>
          <a:prstGeom prst="rect">
            <a:avLst/>
          </a:prstGeom>
          <a:noFill/>
          <a:ln w="9525">
            <a:noFill/>
          </a:ln>
        </p:spPr>
        <p:txBody>
          <a:bodyPr anchor="t" anchorCtr="0">
            <a:spAutoFit/>
          </a:bodyPr>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endParaRPr lang="ro-RO" altLang="en-US" b="1" dirty="0">
              <a:solidFill>
                <a:srgbClr val="002060"/>
              </a:solidFill>
              <a:latin typeface="Arial Black" panose="020B0A04020102020204" pitchFamily="34" charset="0"/>
            </a:endParaRPr>
          </a:p>
          <a:p>
            <a:pPr algn="ctr"/>
            <a:r>
              <a:rPr lang="en-US" altLang="en-US" sz="2800" b="1" dirty="0">
                <a:solidFill>
                  <a:srgbClr val="002060"/>
                </a:solidFill>
                <a:latin typeface="Times New Roman" panose="02020603050405020304" pitchFamily="18" charset="0"/>
              </a:rPr>
              <a:t>Programe/proiecte naţionale şi internaţionale aflate in implementare la nivel naţional/regional/judeţean diseminarea exemplelor de bună practica</a:t>
            </a:r>
            <a:endParaRPr lang="ro-RO" altLang="en-US" sz="2800" b="1" dirty="0">
              <a:solidFill>
                <a:srgbClr val="002060"/>
              </a:solidFill>
              <a:latin typeface="Times New Roman" panose="02020603050405020304" pitchFamily="18" charset="0"/>
            </a:endParaRPr>
          </a:p>
          <a:p>
            <a:pPr algn="ctr"/>
            <a:r>
              <a:rPr lang="en-US" altLang="en-US" sz="2800" b="1" dirty="0">
                <a:solidFill>
                  <a:srgbClr val="002060"/>
                </a:solidFill>
                <a:latin typeface="Times New Roman" panose="02020603050405020304" pitchFamily="18" charset="0"/>
              </a:rPr>
              <a:t> Diverse</a:t>
            </a:r>
            <a:endParaRPr lang="en-US" altLang="en-US" sz="2800" b="1" dirty="0">
              <a:solidFill>
                <a:srgbClr val="002060"/>
              </a:solidFill>
              <a:latin typeface="Times New Roman" panose="02020603050405020304" pitchFamily="18" charset="0"/>
              <a:ea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300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223234" name="Rectangle 2"/>
          <p:cNvSpPr>
            <a:spLocks noGrp="1" noChangeArrowheads="1"/>
          </p:cNvSpPr>
          <p:nvPr>
            <p:ph type="title" idx="4294967295"/>
          </p:nvPr>
        </p:nvSpPr>
        <p:spPr>
          <a:xfrm>
            <a:off x="0" y="274638"/>
            <a:ext cx="8229600" cy="1143000"/>
          </a:xfrm>
        </p:spPr>
        <p:txBody>
          <a:bodyPr anchor="b">
            <a:noAutofit/>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3200" b="0" i="0" u="none" strike="noStrike" kern="1200" cap="small" spc="0" normalizeH="0" baseline="0" noProof="0" dirty="0">
                <a:ln>
                  <a:noFill/>
                </a:ln>
                <a:solidFill>
                  <a:srgbClr val="00B0F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ro-RO" sz="3200" b="0" i="0" u="none" strike="noStrike" kern="1200" cap="small" spc="0" normalizeH="0" baseline="0" noProof="0" dirty="0">
                <a:ln>
                  <a:noFill/>
                </a:ln>
                <a:solidFill>
                  <a:srgbClr val="00B0F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rPr>
              <a:t>     </a:t>
            </a:r>
            <a:r>
              <a:rPr kumimoji="0" lang="en-US" sz="3200" b="0"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ÎNTÂLNIREA DE LUCRU A INSPECTORILOR </a:t>
            </a:r>
            <a:b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br>
            <a:r>
              <a:rPr kumimoji="0" lang="en-US"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DE </a:t>
            </a:r>
            <a:b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br>
            <a:r>
              <a:rPr kumimoji="0" lang="en-US"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STIINTE SOCIO-UMANE </a:t>
            </a:r>
            <a:r>
              <a:rPr kumimoji="0" lang="en-US"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SI </a:t>
            </a:r>
            <a:r>
              <a:rPr kumimoji="0" lang="en-US"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 </a:t>
            </a:r>
            <a:r>
              <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rPr>
              <a:t>ISTORIE</a:t>
            </a:r>
            <a:endParaRPr kumimoji="0" lang="ro-RO" sz="2400" b="1" i="0" u="none" strike="noStrike" kern="1200" cap="small" spc="0" normalizeH="0" baseline="0" noProof="0" dirty="0">
              <a:gradFill>
                <a:gsLst>
                  <a:gs pos="0">
                    <a:schemeClr val="accent5">
                      <a:lumMod val="50000"/>
                    </a:schemeClr>
                  </a:gs>
                  <a:gs pos="50000">
                    <a:schemeClr val="accent5"/>
                  </a:gs>
                  <a:gs pos="100000">
                    <a:schemeClr val="accent5">
                      <a:lumMod val="60000"/>
                      <a:lumOff val="40000"/>
                    </a:schemeClr>
                  </a:gs>
                </a:gsLst>
                <a:lin ang="5400000"/>
              </a:gradFill>
              <a:effectLst>
                <a:reflection blurRad="6350" stA="53000" endA="300" endPos="35500" dir="5400000" sy="-90000" algn="bl" rotWithShape="0"/>
              </a:effectLst>
              <a:uLnTx/>
              <a:uFillTx/>
              <a:latin typeface="Times New Roman" panose="02020603050405020304" pitchFamily="18" charset="0"/>
              <a:ea typeface="+mj-ea"/>
              <a:cs typeface="Times New Roman" panose="02020603050405020304" pitchFamily="18" charset="0"/>
            </a:endParaRPr>
          </a:p>
        </p:txBody>
      </p:sp>
      <p:sp>
        <p:nvSpPr>
          <p:cNvPr id="223235" name="Rectangle 3"/>
          <p:cNvSpPr>
            <a:spLocks noGrp="1" noChangeArrowheads="1"/>
          </p:cNvSpPr>
          <p:nvPr>
            <p:ph type="body" idx="1"/>
          </p:nvPr>
        </p:nvSpPr>
        <p:spPr>
          <a:xfrm>
            <a:off x="838200" y="1600200"/>
            <a:ext cx="8305800" cy="4495800"/>
          </a:xfrm>
        </p:spPr>
        <p:txBody>
          <a:bodyPr vert="horz" wrap="square" lIns="91440" tIns="45720" rIns="91440" bIns="45720" numCol="1" anchor="t" anchorCtr="0" compatLnSpc="1">
            <a:scene3d>
              <a:camera prst="orthographicFront"/>
              <a:lightRig rig="threePt" dir="t"/>
            </a:scene3d>
          </a:bodyPr>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endParaRPr kumimoji="0" lang="ro-RO" altLang="x-none" sz="2400" b="0" i="0" u="none" strike="noStrike" kern="1200" cap="none" spc="0" normalizeH="0" baseline="0" noProof="1" dirty="0">
              <a:solidFill>
                <a:schemeClr val="accent4"/>
              </a:solidFill>
              <a:effectLst>
                <a:outerShdw blurRad="38100" dist="38100" dir="2700000">
                  <a:srgbClr val="C0C0C0"/>
                </a:outerShdw>
              </a:effectLst>
              <a:latin typeface="+mn-lt"/>
              <a:ea typeface="+mn-ea"/>
              <a:cs typeface="+mn-cs"/>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SUCCES </a:t>
            </a:r>
            <a:r>
              <a:rPr kumimoji="0"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ÎN </a:t>
            </a:r>
            <a:r>
              <a:rPr kumimoji="0"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NOUL </a:t>
            </a:r>
            <a:r>
              <a:rPr kumimoji="0"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 </a:t>
            </a:r>
            <a:r>
              <a:rPr kumimoji="0" lang="ro-RO" altLang="x-none"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AN ȘCOLAR !</a:t>
            </a:r>
            <a:endParaRPr kumimoji="0" lang="ro-RO" altLang="x-none"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100000"/>
              </a:lnSpc>
              <a:spcBef>
                <a:spcPts val="600"/>
              </a:spcBef>
              <a:spcAft>
                <a:spcPct val="0"/>
              </a:spcAft>
              <a:buClr>
                <a:srgbClr val="9BBB59"/>
              </a:buClr>
              <a:buSzPct val="70000"/>
              <a:buFont typeface="Wingdings" panose="05000000000000000000" pitchFamily="2" charset="2"/>
              <a:buNone/>
            </a:pPr>
            <a:r>
              <a:rPr kumimoji="0" lang="ro-RO" altLang="x-none" sz="60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Times New Roman" panose="02020603050405020304" pitchFamily="18" charset="0"/>
                <a:ea typeface="+mn-ea"/>
                <a:cs typeface="Times New Roman" panose="02020603050405020304" pitchFamily="18" charset="0"/>
              </a:rPr>
              <a:t>					</a:t>
            </a:r>
            <a:r>
              <a:rPr kumimoji="0" lang="ro-RO" altLang="x-none" sz="54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Nueva Std Cond" pitchFamily="34" charset="0"/>
                <a:ea typeface="+mn-ea"/>
                <a:cs typeface="+mn-cs"/>
              </a:rPr>
              <a:t>	</a:t>
            </a:r>
            <a:endParaRPr kumimoji="0" lang="ro-RO" altLang="x-none" sz="5400" b="1" i="0" u="none" strike="noStrike" kern="1200" cap="none" spc="0" normalizeH="0" baseline="0" noProof="1" dirty="0">
              <a:gradFill>
                <a:gsLst>
                  <a:gs pos="0">
                    <a:srgbClr val="14CD68"/>
                  </a:gs>
                  <a:gs pos="100000">
                    <a:srgbClr val="0B6E38"/>
                  </a:gs>
                </a:gsLst>
                <a:lin scaled="0"/>
              </a:gradFill>
              <a:effectLst>
                <a:innerShdw blurRad="63500" dist="50800" dir="13500000">
                  <a:srgbClr val="000000">
                    <a:alpha val="50000"/>
                  </a:srgbClr>
                </a:innerShdw>
              </a:effectLst>
              <a:latin typeface="Nueva Std Cond" pitchFamily="34" charset="0"/>
              <a:ea typeface="+mn-ea"/>
              <a:cs typeface="+mn-cs"/>
            </a:endParaRPr>
          </a:p>
        </p:txBody>
      </p:sp>
      <p:pic>
        <p:nvPicPr>
          <p:cNvPr id="43012" name="Picture 5" descr="Graduation Day Emoticon"/>
          <p:cNvPicPr>
            <a:picLocks noChangeAspect="1"/>
          </p:cNvPicPr>
          <p:nvPr/>
        </p:nvPicPr>
        <p:blipFill>
          <a:blip r:embed="rId1"/>
          <a:stretch>
            <a:fillRect/>
          </a:stretch>
        </p:blipFill>
        <p:spPr>
          <a:xfrm>
            <a:off x="7315200" y="609600"/>
            <a:ext cx="1295400" cy="1219200"/>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0"/>
                                  </p:stCondLst>
                                  <p:childTnLst>
                                    <p:set>
                                      <p:cBhvr>
                                        <p:cTn id="6" dur="1" fill="hold">
                                          <p:stCondLst>
                                            <p:cond delay="499"/>
                                          </p:stCondLst>
                                        </p:cTn>
                                        <p:tgtEl>
                                          <p:spTgt spid="22323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223235">
                                            <p:txEl>
                                              <p:charRg st="1" end="3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223235">
                                            <p:txEl>
                                              <p:charRg st="31" end="3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3234" grpId="0"/>
      <p:bldP spid="223235"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 name="Text Box 2"/>
          <p:cNvSpPr txBox="1"/>
          <p:nvPr/>
        </p:nvSpPr>
        <p:spPr>
          <a:xfrm>
            <a:off x="1143000" y="762635"/>
            <a:ext cx="6950075" cy="5477510"/>
          </a:xfrm>
          <a:prstGeom prst="rect">
            <a:avLst/>
          </a:prstGeom>
          <a:noFill/>
        </p:spPr>
        <p:txBody>
          <a:bodyPr wrap="square" rtlCol="0" anchor="t">
            <a:spAutoFit/>
          </a:bodyPr>
          <a:p>
            <a:pPr algn="ctr"/>
            <a:r>
              <a:rPr lang="en-US" cap="small"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sym typeface="+mn-ea"/>
              </a:rPr>
              <a:t>Prezentare</a:t>
            </a:r>
            <a:r>
              <a:rPr lang="en-US" cap="small"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sym typeface="+mn-ea"/>
              </a:rPr>
              <a:t> </a:t>
            </a:r>
            <a:r>
              <a:rPr lang="ro-RO" cap="small"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sym typeface="+mn-ea"/>
              </a:rPr>
              <a:t>g</a:t>
            </a:r>
            <a:r>
              <a:rPr lang="en-US" cap="small" noProof="0" dirty="0" err="1">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sym typeface="+mn-ea"/>
              </a:rPr>
              <a:t>eneral</a:t>
            </a:r>
            <a:r>
              <a:rPr lang="ro-RO" cap="small"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sym typeface="+mn-ea"/>
              </a:rPr>
              <a:t>ă</a:t>
            </a:r>
            <a:br>
              <a:rPr lang="en-US" cap="small"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sym typeface="+mn-ea"/>
              </a:rPr>
            </a:br>
            <a:endParaRPr kumimoji="0" lang="en-US"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Times New Roman" panose="02020603050405020304" pitchFamily="18" charset="0"/>
              <a:ea typeface="+mj-ea"/>
              <a:cs typeface="Times New Roman" panose="02020603050405020304" pitchFamily="18" charset="0"/>
            </a:endParaRPr>
          </a:p>
          <a:p>
            <a:endParaRPr lang="en-US"/>
          </a:p>
          <a:p>
            <a:endParaRPr lang="en-US"/>
          </a:p>
          <a:p>
            <a:endParaRPr lang="en-US">
              <a:latin typeface="Times New Roman" panose="02020603050405020304" pitchFamily="18" charset="0"/>
              <a:cs typeface="Times New Roman" panose="02020603050405020304" pitchFamily="18" charset="0"/>
            </a:endParaRPr>
          </a:p>
          <a:p>
            <a:pPr marL="285750" indent="-285750" algn="ctr">
              <a:buFont typeface="Arial" panose="020B0604020202020204" pitchFamily="34" charset="0"/>
              <a:buChar char="•"/>
            </a:pPr>
            <a:r>
              <a:rPr lang="en-US" b="1">
                <a:latin typeface="Times New Roman" panose="02020603050405020304" pitchFamily="18" charset="0"/>
                <a:cs typeface="Times New Roman" panose="02020603050405020304" pitchFamily="18" charset="0"/>
              </a:rPr>
              <a:t>Ordinul nr. 4150/29.06.2022 pentru aprobarea cadrului de competențe digitale al profesionistului din educație</a:t>
            </a:r>
            <a:endParaRPr lang="en-US" b="1">
              <a:latin typeface="Times New Roman" panose="02020603050405020304" pitchFamily="18" charset="0"/>
              <a:cs typeface="Times New Roman" panose="02020603050405020304" pitchFamily="18" charset="0"/>
            </a:endParaRPr>
          </a:p>
          <a:p>
            <a:pPr algn="ctr">
              <a:buFont typeface="Arial" panose="020B0604020202020204" pitchFamily="34" charset="0"/>
            </a:pPr>
            <a:r>
              <a:rPr lang="en-US" b="1">
                <a:latin typeface="Times New Roman" panose="02020603050405020304" pitchFamily="18" charset="0"/>
                <a:cs typeface="Times New Roman" panose="02020603050405020304" pitchFamily="18" charset="0"/>
              </a:rPr>
              <a:t> </a:t>
            </a:r>
            <a:endParaRPr lang="en-US" b="1">
              <a:latin typeface="Times New Roman" panose="02020603050405020304" pitchFamily="18" charset="0"/>
              <a:cs typeface="Times New Roman" panose="02020603050405020304" pitchFamily="18" charset="0"/>
            </a:endParaRPr>
          </a:p>
          <a:p>
            <a:pPr algn="ctr">
              <a:buFont typeface="Arial" panose="020B0604020202020204" pitchFamily="34" charset="0"/>
            </a:pPr>
            <a:r>
              <a:rPr lang="en-US">
                <a:latin typeface="Times New Roman" panose="02020603050405020304" pitchFamily="18" charset="0"/>
                <a:cs typeface="Times New Roman" panose="02020603050405020304" pitchFamily="18" charset="0"/>
              </a:rPr>
              <a:t> </a:t>
            </a:r>
            <a:r>
              <a:rPr lang="en-US" sz="1400">
                <a:latin typeface="Times New Roman" panose="02020603050405020304" pitchFamily="18" charset="0"/>
                <a:cs typeface="Times New Roman" panose="02020603050405020304" pitchFamily="18" charset="0"/>
              </a:rPr>
              <a:t>Poate fi accesat la adresa:</a:t>
            </a:r>
            <a:endParaRPr lang="en-US" sz="1400">
              <a:latin typeface="Times New Roman" panose="02020603050405020304" pitchFamily="18" charset="0"/>
              <a:cs typeface="Times New Roman" panose="02020603050405020304" pitchFamily="18" charset="0"/>
            </a:endParaRPr>
          </a:p>
          <a:p>
            <a:pPr algn="ctr">
              <a:buFont typeface="Arial" panose="020B0604020202020204" pitchFamily="34" charset="0"/>
            </a:pPr>
            <a:r>
              <a:rPr lang="en-US" sz="1400">
                <a:latin typeface="Times New Roman" panose="02020603050405020304" pitchFamily="18" charset="0"/>
                <a:cs typeface="Times New Roman" panose="02020603050405020304" pitchFamily="18" charset="0"/>
              </a:rPr>
              <a:t>https://legislatie.just.ro/Public/DetaliiDocument/257484</a:t>
            </a:r>
            <a:endParaRPr lang="en-US" sz="1400">
              <a:latin typeface="Times New Roman" panose="02020603050405020304" pitchFamily="18" charset="0"/>
              <a:cs typeface="Times New Roman" panose="02020603050405020304" pitchFamily="18" charset="0"/>
            </a:endParaRPr>
          </a:p>
          <a:p>
            <a:pPr algn="ctr">
              <a:buFont typeface="Arial" panose="020B0604020202020204" pitchFamily="34" charset="0"/>
            </a:pPr>
            <a:endParaRPr lang="en-US" sz="1400">
              <a:latin typeface="Times New Roman" panose="02020603050405020304" pitchFamily="18" charset="0"/>
              <a:cs typeface="Times New Roman" panose="02020603050405020304" pitchFamily="18" charset="0"/>
            </a:endParaRPr>
          </a:p>
          <a:p>
            <a:pPr marL="285750" indent="-285750" algn="ctr">
              <a:buFont typeface="Arial" panose="020B0604020202020204" pitchFamily="34" charset="0"/>
              <a:buChar char="•"/>
            </a:pPr>
            <a:endParaRPr lang="en-US" sz="1400">
              <a:latin typeface="Times New Roman" panose="02020603050405020304" pitchFamily="18" charset="0"/>
              <a:cs typeface="Times New Roman" panose="02020603050405020304" pitchFamily="18" charset="0"/>
            </a:endParaRPr>
          </a:p>
          <a:p>
            <a:pPr marL="285750" indent="-285750" algn="ctr">
              <a:buFont typeface="Arial" panose="020B0604020202020204" pitchFamily="34" charset="0"/>
              <a:buChar char="•"/>
            </a:pPr>
            <a:endParaRPr lang="en-US">
              <a:latin typeface="Times New Roman" panose="02020603050405020304" pitchFamily="18" charset="0"/>
              <a:cs typeface="Times New Roman" panose="02020603050405020304" pitchFamily="18" charset="0"/>
            </a:endParaRPr>
          </a:p>
          <a:p>
            <a:pPr marL="285750" indent="-285750" algn="ctr">
              <a:buFont typeface="Arial" panose="020B0604020202020204" pitchFamily="34" charset="0"/>
              <a:buChar char="•"/>
            </a:pPr>
            <a:r>
              <a:rPr lang="en-US">
                <a:latin typeface="Times New Roman" panose="02020603050405020304" pitchFamily="18" charset="0"/>
                <a:cs typeface="Times New Roman" panose="02020603050405020304" pitchFamily="18" charset="0"/>
              </a:rPr>
              <a:t> </a:t>
            </a:r>
            <a:r>
              <a:rPr lang="en-US" b="1">
                <a:latin typeface="Times New Roman" panose="02020603050405020304" pitchFamily="18" charset="0"/>
                <a:cs typeface="Times New Roman" panose="02020603050405020304" pitchFamily="18" charset="0"/>
              </a:rPr>
              <a:t>Ordinul 3750/28.02.2023 pentru aprobarea Metodologiei-cadru de evaluare în mediul online a performanțelor școlare și a competențelor elevilor</a:t>
            </a:r>
            <a:endParaRPr lang="en-US" b="1">
              <a:latin typeface="Times New Roman" panose="02020603050405020304" pitchFamily="18" charset="0"/>
              <a:cs typeface="Times New Roman" panose="02020603050405020304" pitchFamily="18" charset="0"/>
            </a:endParaRPr>
          </a:p>
          <a:p>
            <a:pPr marL="285750" indent="-285750" algn="ctr">
              <a:buFont typeface="Arial" panose="020B0604020202020204" pitchFamily="34" charset="0"/>
              <a:buChar char="•"/>
            </a:pPr>
            <a:endParaRPr lang="en-US" b="1">
              <a:latin typeface="Times New Roman" panose="02020603050405020304" pitchFamily="18" charset="0"/>
              <a:cs typeface="Times New Roman" panose="02020603050405020304" pitchFamily="18" charset="0"/>
            </a:endParaRPr>
          </a:p>
          <a:p>
            <a:pPr algn="ctr">
              <a:buFont typeface="Arial" panose="020B0604020202020204" pitchFamily="34" charset="0"/>
            </a:pPr>
            <a:r>
              <a:rPr lang="en-US" sz="1400">
                <a:latin typeface="Times New Roman" panose="02020603050405020304" pitchFamily="18" charset="0"/>
                <a:cs typeface="Times New Roman" panose="02020603050405020304" pitchFamily="18" charset="0"/>
                <a:sym typeface="+mn-ea"/>
              </a:rPr>
              <a:t>Poate fi accesat la adresa:</a:t>
            </a:r>
            <a:endParaRPr lang="en-US" sz="1400">
              <a:latin typeface="Times New Roman" panose="02020603050405020304" pitchFamily="18" charset="0"/>
              <a:cs typeface="Times New Roman" panose="02020603050405020304" pitchFamily="18" charset="0"/>
            </a:endParaRPr>
          </a:p>
          <a:p>
            <a:pPr algn="ctr">
              <a:buFont typeface="Arial" panose="020B0604020202020204" pitchFamily="34" charset="0"/>
            </a:pPr>
            <a:r>
              <a:rPr lang="en-US" sz="1400">
                <a:latin typeface="Times New Roman" panose="02020603050405020304" pitchFamily="18" charset="0"/>
                <a:cs typeface="Times New Roman" panose="02020603050405020304" pitchFamily="18" charset="0"/>
              </a:rPr>
              <a:t>https://legislatie.just.ro/Public/DetaliiDocumentAfis/265561</a:t>
            </a:r>
            <a:endParaRPr lang="en-US" sz="1400">
              <a:latin typeface="Times New Roman" panose="02020603050405020304" pitchFamily="18" charset="0"/>
              <a:cs typeface="Times New Roman" panose="02020603050405020304" pitchFamily="18" charset="0"/>
            </a:endParaRPr>
          </a:p>
          <a:p>
            <a:pPr algn="ctr">
              <a:buFont typeface="Arial" panose="020B0604020202020204" pitchFamily="34" charset="0"/>
            </a:pPr>
            <a:endParaRPr lang="en-US" sz="1400">
              <a:latin typeface="Times New Roman" panose="02020603050405020304" pitchFamily="18" charset="0"/>
              <a:cs typeface="Times New Roman" panose="02020603050405020304" pitchFamily="18" charset="0"/>
            </a:endParaRPr>
          </a:p>
          <a:p>
            <a:pPr algn="ctr">
              <a:buFont typeface="Arial" panose="020B0604020202020204" pitchFamily="34" charset="0"/>
            </a:pPr>
            <a:endParaRPr lang="en-US" sz="1400">
              <a:latin typeface="Times New Roman" panose="02020603050405020304" pitchFamily="18" charset="0"/>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71682" name="Rectangle 2"/>
          <p:cNvSpPr>
            <a:spLocks noGrp="1" noChangeArrowheads="1"/>
          </p:cNvSpPr>
          <p:nvPr>
            <p:ph type="title" hasCustomPrompt="1"/>
          </p:nvPr>
        </p:nvSpPr>
        <p:spPr/>
        <p:txBody>
          <a:bodyPr vert="horz"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sz="42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j-lt"/>
                <a:ea typeface="+mj-ea"/>
                <a:cs typeface="+mj-cs"/>
              </a:rPr>
              <a:t>Prezentare</a:t>
            </a:r>
            <a: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 General</a:t>
            </a:r>
            <a:r>
              <a:rPr kumimoji="0" lang="ro-RO"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t>ă</a:t>
            </a:r>
            <a:br>
              <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br>
            <a:endParaRPr kumimoji="0" lang="en-US" sz="4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endParaRPr>
          </a:p>
        </p:txBody>
      </p:sp>
      <p:sp>
        <p:nvSpPr>
          <p:cNvPr id="16386" name="Rectangle 3"/>
          <p:cNvSpPr>
            <a:spLocks noGrp="1"/>
          </p:cNvSpPr>
          <p:nvPr>
            <p:ph sz="quarter" idx="1" hasCustomPrompt="1"/>
          </p:nvPr>
        </p:nvSpPr>
        <p:spPr>
          <a:xfrm>
            <a:off x="381000" y="1447800"/>
            <a:ext cx="8553450" cy="4800600"/>
          </a:xfrm>
        </p:spPr>
        <p:txBody>
          <a:bodyPr vert="horz" wrap="square" lIns="91440" tIns="45720" rIns="91440" bIns="45720" anchor="t" anchorCtr="0"/>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ISTORIE şi SOCIO-UMANE-</a:t>
            </a:r>
            <a:r>
              <a:rPr lang="it-IT" altLang="en-US" sz="3200" b="1" u="sng" dirty="0">
                <a:solidFill>
                  <a:srgbClr val="002060"/>
                </a:solidFill>
                <a:latin typeface="Times New Roman" panose="02020603050405020304" pitchFamily="18" charset="0"/>
              </a:rPr>
              <a:t>planuri-cadru, programe şcolare de trunchi comun şi programe şcolare pt. cursuri opţionale oferta naţională</a:t>
            </a:r>
            <a:r>
              <a:rPr lang="it-IT" altLang="en-US" sz="3200" b="1" dirty="0">
                <a:solidFill>
                  <a:srgbClr val="002060"/>
                </a:solidFill>
                <a:latin typeface="Times New Roman" panose="02020603050405020304" pitchFamily="18" charset="0"/>
              </a:rPr>
              <a:t> </a:t>
            </a: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2" panose="05020102010507070707" pitchFamily="18" charset="2"/>
              <a:buNone/>
            </a:pP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SOCIO-UMANE - </a:t>
            </a:r>
            <a:r>
              <a:rPr lang="it-IT" altLang="en-US" sz="3200" b="1" u="sng" dirty="0">
                <a:solidFill>
                  <a:srgbClr val="002060"/>
                </a:solidFill>
                <a:latin typeface="Times New Roman" panose="02020603050405020304" pitchFamily="18" charset="0"/>
              </a:rPr>
              <a:t>recomandari metodologice</a:t>
            </a:r>
            <a:endParaRPr lang="it-IT" altLang="en-US" sz="3200" b="1" u="sng"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2" panose="05020102010507070707" pitchFamily="18" charset="2"/>
              <a:buNone/>
            </a:pPr>
            <a:endParaRPr lang="it-IT" altLang="en-US" sz="3200" b="1" dirty="0">
              <a:solidFill>
                <a:srgbClr val="002060"/>
              </a:solidFill>
              <a:latin typeface="Times New Roman" panose="02020603050405020304" pitchFamily="18" charset="0"/>
            </a:endParaRPr>
          </a:p>
          <a:p>
            <a:pPr eaLnBrk="1" hangingPunct="1">
              <a:lnSpc>
                <a:spcPct val="90000"/>
              </a:lnSpc>
              <a:buClr>
                <a:schemeClr val="accent1"/>
              </a:buClr>
              <a:buSzPct val="70000"/>
              <a:buFont typeface="Wingdings" panose="05000000000000000000" pitchFamily="2" charset="2"/>
            </a:pPr>
            <a:r>
              <a:rPr lang="it-IT" altLang="en-US" sz="3200" b="1" dirty="0">
                <a:solidFill>
                  <a:srgbClr val="002060"/>
                </a:solidFill>
                <a:latin typeface="Times New Roman" panose="02020603050405020304" pitchFamily="18" charset="0"/>
              </a:rPr>
              <a:t>ISTORIE- </a:t>
            </a:r>
            <a:r>
              <a:rPr lang="it-IT" altLang="en-US" sz="3200" b="1" u="sng" dirty="0">
                <a:solidFill>
                  <a:srgbClr val="002060"/>
                </a:solidFill>
                <a:latin typeface="Times New Roman" panose="02020603050405020304" pitchFamily="18" charset="0"/>
              </a:rPr>
              <a:t>recomandari metodologice</a:t>
            </a:r>
            <a:endParaRPr lang="en-US" altLang="en-US" sz="3200" b="1" u="sng" dirty="0">
              <a:solidFill>
                <a:srgbClr val="002060"/>
              </a:solidFill>
              <a:latin typeface="Times New Roman" panose="02020603050405020304" pitchFamily="18" charset="0"/>
              <a:ea typeface="Times New Roman" panose="02020603050405020304" pitchFamily="18" charset="0"/>
            </a:endParaRPr>
          </a:p>
        </p:txBody>
      </p:sp>
      <p:sp>
        <p:nvSpPr>
          <p:cNvPr id="16387" name="Substituent număr diapozitiv 3"/>
          <p:cNvSpPr>
            <a:spLocks noGrp="1"/>
          </p:cNvSpPr>
          <p:nvPr>
            <p:ph type="sldNum" sz="quarter" idx="4"/>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7409" name="Slide Number Placeholder 5"/>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227330" name="Rectangle 2"/>
          <p:cNvSpPr>
            <a:spLocks noGrp="1" noChangeArrowheads="1"/>
          </p:cNvSpPr>
          <p:nvPr>
            <p:ph type="title" idx="4294967295"/>
          </p:nvPr>
        </p:nvSpPr>
        <p:spPr>
          <a:xfrm>
            <a:off x="685800" y="274638"/>
            <a:ext cx="8458200" cy="1143000"/>
          </a:xfrm>
        </p:spPr>
        <p:txBody>
          <a:bodyPr anchor="b">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br>
              <a:rPr kumimoji="0" lang="ro-RO" sz="32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j-lt"/>
                <a:ea typeface="+mj-ea"/>
                <a:cs typeface="+mj-cs"/>
              </a:rPr>
            </a:b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Prezentare</a:t>
            </a:r>
            <a: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 </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g</a:t>
            </a:r>
            <a:r>
              <a:rPr kumimoji="0" lang="en-US" sz="3600" b="0" i="0" u="none" strike="noStrike" kern="1200" cap="small" spc="0" normalizeH="0" baseline="0" noProof="0" dirty="0" err="1">
                <a:ln>
                  <a:noFill/>
                </a:ln>
                <a:solidFill>
                  <a:srgbClr val="002060"/>
                </a:solidFill>
                <a:effectLst>
                  <a:outerShdw blurRad="38100" dist="38100" dir="2700000" algn="tl">
                    <a:srgbClr val="000000"/>
                  </a:outerShdw>
                </a:effectLst>
                <a:uLnTx/>
                <a:uFillTx/>
                <a:latin typeface="+mn-lt"/>
                <a:ea typeface="+mj-ea"/>
                <a:cs typeface="+mj-cs"/>
              </a:rPr>
              <a:t>eneral</a:t>
            </a:r>
            <a:r>
              <a:rPr kumimoji="0" lang="ro-RO"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t>ă</a:t>
            </a:r>
            <a:br>
              <a:rPr kumimoji="0" lang="en-US" sz="36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br>
              <a:rPr kumimoji="0" lang="ro-RO" sz="27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rPr>
            </a:br>
            <a:endParaRPr kumimoji="0" lang="en-US" sz="2700" b="0" i="0" u="none" strike="noStrike" kern="1200" cap="small" spc="0" normalizeH="0" baseline="0" noProof="0" dirty="0">
              <a:ln>
                <a:noFill/>
              </a:ln>
              <a:solidFill>
                <a:srgbClr val="002060"/>
              </a:solidFill>
              <a:effectLst>
                <a:outerShdw blurRad="38100" dist="38100" dir="2700000" algn="tl">
                  <a:srgbClr val="000000"/>
                </a:outerShdw>
              </a:effectLst>
              <a:uLnTx/>
              <a:uFillTx/>
              <a:latin typeface="+mn-lt"/>
              <a:ea typeface="+mj-ea"/>
              <a:cs typeface="+mj-cs"/>
            </a:endParaRPr>
          </a:p>
        </p:txBody>
      </p:sp>
      <p:sp>
        <p:nvSpPr>
          <p:cNvPr id="227331" name="Rectangle 3"/>
          <p:cNvSpPr>
            <a:spLocks noGrp="1" noChangeArrowheads="1"/>
          </p:cNvSpPr>
          <p:nvPr>
            <p:ph type="body" idx="1"/>
          </p:nvPr>
        </p:nvSpPr>
        <p:spPr>
          <a:xfrm>
            <a:off x="228600" y="914400"/>
            <a:ext cx="8534400" cy="5181600"/>
          </a:xfrm>
        </p:spPr>
        <p:txBody>
          <a:bodyPr vert="horz" wrap="square" lIns="91440" tIns="45720" rIns="91440" bIns="45720" numCol="1" anchor="t" anchorCtr="0" compatLnSpc="1"/>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panose="05000000000000000000" pitchFamily="2" charset="2"/>
              <a:buChar char=""/>
            </a:pPr>
            <a:endParaRPr kumimoji="0" lang="ro-RO" altLang="en-US" sz="800" b="0" i="0" u="sng"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Discipline socio-umane </a:t>
            </a: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și</a:t>
            </a: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Istorie</a:t>
            </a: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br>
              <a:rPr lang="ro-RO" altLang="en-US"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la nivelul Planurilor-cadru,cursuri de zi,</a:t>
            </a:r>
            <a:endPar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ÎNVĂȚĂMÂNT PRIMAR</a:t>
            </a:r>
            <a:endParaRPr kumimoji="0" lang="en-US"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br>
              <a:rPr lang="ro-RO" altLang="en-US"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Sunt valabile:</a:t>
            </a:r>
            <a:endPar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Precizările privind aplicarea planurilor-cadru și a programelor </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școlare </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pentru învățământul primar nr. 27117/28.01.2015</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ORDIN</a:t>
            </a:r>
            <a:r>
              <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UL</a:t>
            </a: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nr. 3.371 din 12 martie 2013</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privind aprobarea planurilor-cadru de invatamant pentru </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invatamantul </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primar si a Metodologiei privind aplicarea planurilor-cadru de</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invatamant pentru </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r>
              <a:rPr kumimoji="0" lang="en-US"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invatamantul primar</a:t>
            </a:r>
            <a:endParaRPr kumimoji="0" lang="ro-RO" altLang="en-US" sz="2400" b="1"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2" panose="05020102010507070707" pitchFamily="18" charset="2"/>
              <a:buNone/>
            </a:pPr>
            <a:endParaRPr kumimoji="0" lang="ro-RO" altLang="en-US" sz="24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40000"/>
              </a:lnSpc>
              <a:spcBef>
                <a:spcPts val="600"/>
              </a:spcBef>
              <a:spcAft>
                <a:spcPct val="0"/>
              </a:spcAft>
              <a:buClr>
                <a:schemeClr val="accent1"/>
              </a:buClr>
              <a:buSzPct val="70000"/>
              <a:buFont typeface="Wingdings" panose="05000000000000000000" pitchFamily="2" charset="2"/>
              <a:buChar char=""/>
            </a:pPr>
            <a:endParaRPr kumimoji="0" lang="ro-RO" altLang="en-US" sz="24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l" defTabSz="914400" rtl="0" eaLnBrk="1" fontAlgn="base" latinLnBrk="0" hangingPunct="1">
              <a:lnSpc>
                <a:spcPct val="40000"/>
              </a:lnSpc>
              <a:spcBef>
                <a:spcPts val="600"/>
              </a:spcBef>
              <a:spcAft>
                <a:spcPct val="0"/>
              </a:spcAft>
              <a:buClr>
                <a:schemeClr val="accent1"/>
              </a:buClr>
              <a:buSzPct val="70000"/>
              <a:buFont typeface="Wingdings" panose="05000000000000000000" pitchFamily="2" charset="2"/>
              <a:buNone/>
            </a:pPr>
            <a:endParaRPr kumimoji="0" lang="en-US" altLang="en-US" sz="2400" b="0" i="0" u="none" strike="noStrike" kern="1200" cap="none" spc="0" normalizeH="0" baseline="0" noProof="1" dirty="0">
              <a:solidFill>
                <a:srgbClr val="002060"/>
              </a:solidFill>
              <a:effectLst>
                <a:outerShdw blurRad="38100" dist="38100" dir="2700000">
                  <a:srgbClr val="C0C0C0"/>
                </a:outerShdw>
              </a:effectLst>
              <a:latin typeface="+mn-lt"/>
              <a:ea typeface="+mn-ea"/>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227330"/>
                                        </p:tgtEl>
                                        <p:attrNameLst>
                                          <p:attrName>style.visibility</p:attrName>
                                        </p:attrNameLst>
                                      </p:cBhvr>
                                      <p:to>
                                        <p:strVal val="visible"/>
                                      </p:to>
                                    </p:set>
                                    <p:animEffect transition="in" filter="fade">
                                      <p:cBhvr>
                                        <p:cTn id="7" dur="2000"/>
                                        <p:tgtEl>
                                          <p:spTgt spid="2273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27331">
                                            <p:txEl>
                                              <p:charRg st="1" end="35"/>
                                            </p:txEl>
                                          </p:spTgt>
                                        </p:tgtEl>
                                        <p:attrNameLst>
                                          <p:attrName>style.visibility</p:attrName>
                                        </p:attrNameLst>
                                      </p:cBhvr>
                                      <p:to>
                                        <p:strVal val="visible"/>
                                      </p:to>
                                    </p:set>
                                    <p:animEffect transition="in" filter="fade">
                                      <p:cBhvr>
                                        <p:cTn id="12" dur="2000"/>
                                        <p:tgtEl>
                                          <p:spTgt spid="227331">
                                            <p:txEl>
                                              <p:charRg st="1" end="3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27331">
                                            <p:txEl>
                                              <p:charRg st="35" end="79"/>
                                            </p:txEl>
                                          </p:spTgt>
                                        </p:tgtEl>
                                        <p:attrNameLst>
                                          <p:attrName>style.visibility</p:attrName>
                                        </p:attrNameLst>
                                      </p:cBhvr>
                                      <p:to>
                                        <p:strVal val="visible"/>
                                      </p:to>
                                    </p:set>
                                    <p:animEffect transition="in" filter="fade">
                                      <p:cBhvr>
                                        <p:cTn id="17" dur="2000"/>
                                        <p:tgtEl>
                                          <p:spTgt spid="227331">
                                            <p:txEl>
                                              <p:charRg st="35" end="79"/>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227331">
                                            <p:txEl>
                                              <p:charRg st="79" end="81"/>
                                            </p:txEl>
                                          </p:spTgt>
                                        </p:tgtEl>
                                        <p:attrNameLst>
                                          <p:attrName>style.visibility</p:attrName>
                                        </p:attrNameLst>
                                      </p:cBhvr>
                                      <p:to>
                                        <p:strVal val="visible"/>
                                      </p:to>
                                    </p:set>
                                    <p:animEffect transition="in" filter="fade">
                                      <p:cBhvr>
                                        <p:cTn id="22" dur="2000"/>
                                        <p:tgtEl>
                                          <p:spTgt spid="227331">
                                            <p:txEl>
                                              <p:charRg st="79" end="8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227331">
                                            <p:txEl>
                                              <p:charRg st="81" end="99"/>
                                            </p:txEl>
                                          </p:spTgt>
                                        </p:tgtEl>
                                        <p:attrNameLst>
                                          <p:attrName>style.visibility</p:attrName>
                                        </p:attrNameLst>
                                      </p:cBhvr>
                                      <p:to>
                                        <p:strVal val="visible"/>
                                      </p:to>
                                    </p:set>
                                    <p:animEffect transition="in" filter="fade">
                                      <p:cBhvr>
                                        <p:cTn id="27" dur="2000"/>
                                        <p:tgtEl>
                                          <p:spTgt spid="227331">
                                            <p:txEl>
                                              <p:charRg st="81" end="99"/>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27331">
                                            <p:txEl>
                                              <p:charRg st="99" end="115"/>
                                            </p:txEl>
                                          </p:spTgt>
                                        </p:tgtEl>
                                        <p:attrNameLst>
                                          <p:attrName>style.visibility</p:attrName>
                                        </p:attrNameLst>
                                      </p:cBhvr>
                                      <p:to>
                                        <p:strVal val="visible"/>
                                      </p:to>
                                    </p:set>
                                    <p:animEffect transition="in" filter="fade">
                                      <p:cBhvr>
                                        <p:cTn id="32" dur="2000"/>
                                        <p:tgtEl>
                                          <p:spTgt spid="227331">
                                            <p:txEl>
                                              <p:charRg st="99" end="11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27331">
                                            <p:txEl>
                                              <p:charRg st="118" end="183"/>
                                            </p:txEl>
                                          </p:spTgt>
                                        </p:tgtEl>
                                        <p:attrNameLst>
                                          <p:attrName>style.visibility</p:attrName>
                                        </p:attrNameLst>
                                      </p:cBhvr>
                                      <p:to>
                                        <p:strVal val="visible"/>
                                      </p:to>
                                    </p:set>
                                    <p:animEffect transition="in" filter="fade">
                                      <p:cBhvr>
                                        <p:cTn id="37" dur="2000"/>
                                        <p:tgtEl>
                                          <p:spTgt spid="227331">
                                            <p:txEl>
                                              <p:charRg st="118" end="183"/>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227331">
                                            <p:txEl>
                                              <p:charRg st="183" end="192"/>
                                            </p:txEl>
                                          </p:spTgt>
                                        </p:tgtEl>
                                        <p:attrNameLst>
                                          <p:attrName>style.visibility</p:attrName>
                                        </p:attrNameLst>
                                      </p:cBhvr>
                                      <p:to>
                                        <p:strVal val="visible"/>
                                      </p:to>
                                    </p:set>
                                    <p:animEffect transition="in" filter="fade">
                                      <p:cBhvr>
                                        <p:cTn id="42" dur="2000"/>
                                        <p:tgtEl>
                                          <p:spTgt spid="227331">
                                            <p:txEl>
                                              <p:charRg st="183" end="192"/>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227331">
                                            <p:txEl>
                                              <p:charRg st="192" end="240"/>
                                            </p:txEl>
                                          </p:spTgt>
                                        </p:tgtEl>
                                        <p:attrNameLst>
                                          <p:attrName>style.visibility</p:attrName>
                                        </p:attrNameLst>
                                      </p:cBhvr>
                                      <p:to>
                                        <p:strVal val="visible"/>
                                      </p:to>
                                    </p:set>
                                    <p:animEffect transition="in" filter="fade">
                                      <p:cBhvr>
                                        <p:cTn id="47" dur="2000"/>
                                        <p:tgtEl>
                                          <p:spTgt spid="227331">
                                            <p:txEl>
                                              <p:charRg st="192" end="24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227331">
                                            <p:txEl>
                                              <p:charRg st="242" end="279"/>
                                            </p:txEl>
                                          </p:spTgt>
                                        </p:tgtEl>
                                        <p:attrNameLst>
                                          <p:attrName>style.visibility</p:attrName>
                                        </p:attrNameLst>
                                      </p:cBhvr>
                                      <p:to>
                                        <p:strVal val="visible"/>
                                      </p:to>
                                    </p:set>
                                    <p:animEffect transition="in" filter="fade">
                                      <p:cBhvr>
                                        <p:cTn id="52" dur="2000"/>
                                        <p:tgtEl>
                                          <p:spTgt spid="227331">
                                            <p:txEl>
                                              <p:charRg st="242" end="27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227331">
                                            <p:txEl>
                                              <p:charRg st="280" end="337"/>
                                            </p:txEl>
                                          </p:spTgt>
                                        </p:tgtEl>
                                        <p:attrNameLst>
                                          <p:attrName>style.visibility</p:attrName>
                                        </p:attrNameLst>
                                      </p:cBhvr>
                                      <p:to>
                                        <p:strVal val="visible"/>
                                      </p:to>
                                    </p:set>
                                    <p:animEffect transition="in" filter="fade">
                                      <p:cBhvr>
                                        <p:cTn id="57" dur="2000"/>
                                        <p:tgtEl>
                                          <p:spTgt spid="227331">
                                            <p:txEl>
                                              <p:charRg st="280" end="337"/>
                                            </p:txEl>
                                          </p:spTgt>
                                        </p:tgtEl>
                                      </p:cBhvr>
                                    </p:animEffect>
                                  </p:childTnLst>
                                </p:cTn>
                              </p:par>
                            </p:childTnLst>
                          </p:cTn>
                        </p:par>
                      </p:childTnLst>
                    </p:cTn>
                  </p:par>
                  <p:par>
                    <p:cTn id="58" fill="hold">
                      <p:stCondLst>
                        <p:cond delay="indefinite"/>
                      </p:stCondLst>
                      <p:childTnLst>
                        <p:par>
                          <p:cTn id="59" fill="hold">
                            <p:stCondLst>
                              <p:cond delay="0"/>
                            </p:stCondLst>
                            <p:childTnLst>
                              <p:par>
                                <p:cTn id="60" presetID="10" presetClass="entr" presetSubtype="0" fill="hold" grpId="0" nodeType="clickEffect">
                                  <p:stCondLst>
                                    <p:cond delay="0"/>
                                  </p:stCondLst>
                                  <p:childTnLst>
                                    <p:set>
                                      <p:cBhvr>
                                        <p:cTn id="61" dur="1" fill="hold">
                                          <p:stCondLst>
                                            <p:cond delay="0"/>
                                          </p:stCondLst>
                                        </p:cTn>
                                        <p:tgtEl>
                                          <p:spTgt spid="227331">
                                            <p:txEl>
                                              <p:charRg st="337" end="351"/>
                                            </p:txEl>
                                          </p:spTgt>
                                        </p:tgtEl>
                                        <p:attrNameLst>
                                          <p:attrName>style.visibility</p:attrName>
                                        </p:attrNameLst>
                                      </p:cBhvr>
                                      <p:to>
                                        <p:strVal val="visible"/>
                                      </p:to>
                                    </p:set>
                                    <p:animEffect transition="in" filter="fade">
                                      <p:cBhvr>
                                        <p:cTn id="62" dur="2000"/>
                                        <p:tgtEl>
                                          <p:spTgt spid="227331">
                                            <p:txEl>
                                              <p:charRg st="337" end="351"/>
                                            </p:txEl>
                                          </p:spTgt>
                                        </p:tgtEl>
                                      </p:cBhvr>
                                    </p:animEffect>
                                  </p:childTnLst>
                                </p:cTn>
                              </p:par>
                            </p:childTnLst>
                          </p:cTn>
                        </p:par>
                      </p:childTnLst>
                    </p:cTn>
                  </p:par>
                  <p:par>
                    <p:cTn id="63" fill="hold">
                      <p:stCondLst>
                        <p:cond delay="indefinite"/>
                      </p:stCondLst>
                      <p:childTnLst>
                        <p:par>
                          <p:cTn id="64" fill="hold">
                            <p:stCondLst>
                              <p:cond delay="0"/>
                            </p:stCondLst>
                            <p:childTnLst>
                              <p:par>
                                <p:cTn id="65" presetID="10" presetClass="entr" presetSubtype="0" fill="hold" grpId="0" nodeType="clickEffect">
                                  <p:stCondLst>
                                    <p:cond delay="0"/>
                                  </p:stCondLst>
                                  <p:childTnLst>
                                    <p:set>
                                      <p:cBhvr>
                                        <p:cTn id="66" dur="1" fill="hold">
                                          <p:stCondLst>
                                            <p:cond delay="0"/>
                                          </p:stCondLst>
                                        </p:cTn>
                                        <p:tgtEl>
                                          <p:spTgt spid="227331">
                                            <p:txEl>
                                              <p:charRg st="351" end="414"/>
                                            </p:txEl>
                                          </p:spTgt>
                                        </p:tgtEl>
                                        <p:attrNameLst>
                                          <p:attrName>style.visibility</p:attrName>
                                        </p:attrNameLst>
                                      </p:cBhvr>
                                      <p:to>
                                        <p:strVal val="visible"/>
                                      </p:to>
                                    </p:set>
                                    <p:animEffect transition="in" filter="fade">
                                      <p:cBhvr>
                                        <p:cTn id="67" dur="2000"/>
                                        <p:tgtEl>
                                          <p:spTgt spid="227331">
                                            <p:txEl>
                                              <p:charRg st="351" end="414"/>
                                            </p:txEl>
                                          </p:spTgt>
                                        </p:tgtEl>
                                      </p:cBhvr>
                                    </p:animEffect>
                                  </p:childTnLst>
                                </p:cTn>
                              </p:par>
                            </p:childTnLst>
                          </p:cTn>
                        </p:par>
                      </p:childTnLst>
                    </p:cTn>
                  </p:par>
                  <p:par>
                    <p:cTn id="68" fill="hold">
                      <p:stCondLst>
                        <p:cond delay="indefinite"/>
                      </p:stCondLst>
                      <p:childTnLst>
                        <p:par>
                          <p:cTn id="69" fill="hold">
                            <p:stCondLst>
                              <p:cond delay="0"/>
                            </p:stCondLst>
                            <p:childTnLst>
                              <p:par>
                                <p:cTn id="70" presetID="10" presetClass="entr" presetSubtype="0" fill="hold" grpId="0" nodeType="clickEffect">
                                  <p:stCondLst>
                                    <p:cond delay="0"/>
                                  </p:stCondLst>
                                  <p:childTnLst>
                                    <p:set>
                                      <p:cBhvr>
                                        <p:cTn id="71" dur="1" fill="hold">
                                          <p:stCondLst>
                                            <p:cond delay="0"/>
                                          </p:stCondLst>
                                        </p:cTn>
                                        <p:tgtEl>
                                          <p:spTgt spid="227331">
                                            <p:txEl>
                                              <p:charRg st="414" end="434"/>
                                            </p:txEl>
                                          </p:spTgt>
                                        </p:tgtEl>
                                        <p:attrNameLst>
                                          <p:attrName>style.visibility</p:attrName>
                                        </p:attrNameLst>
                                      </p:cBhvr>
                                      <p:to>
                                        <p:strVal val="visible"/>
                                      </p:to>
                                    </p:set>
                                    <p:animEffect transition="in" filter="fade">
                                      <p:cBhvr>
                                        <p:cTn id="72" dur="2000"/>
                                        <p:tgtEl>
                                          <p:spTgt spid="227331">
                                            <p:txEl>
                                              <p:charRg st="414" end="434"/>
                                            </p:txEl>
                                          </p:spTgt>
                                        </p:tgtEl>
                                      </p:cBhvr>
                                    </p:animEffect>
                                  </p:childTnLst>
                                </p:cTn>
                              </p:par>
                            </p:childTnLst>
                          </p:cTn>
                        </p:par>
                      </p:childTnLst>
                    </p:cTn>
                  </p:par>
                  <p:par>
                    <p:cTn id="73" fill="hold">
                      <p:stCondLst>
                        <p:cond delay="indefinite"/>
                      </p:stCondLst>
                      <p:childTnLst>
                        <p:par>
                          <p:cTn id="74" fill="hold">
                            <p:stCondLst>
                              <p:cond delay="0"/>
                            </p:stCondLst>
                            <p:childTnLst>
                              <p:par>
                                <p:cTn id="75" presetID="10" presetClass="entr" presetSubtype="0" fill="hold" grpId="0" nodeType="clickEffect">
                                  <p:stCondLst>
                                    <p:cond delay="0"/>
                                  </p:stCondLst>
                                  <p:childTnLst>
                                    <p:set>
                                      <p:cBhvr>
                                        <p:cTn id="76" dur="1" fill="hold">
                                          <p:stCondLst>
                                            <p:cond delay="0"/>
                                          </p:stCondLst>
                                        </p:cTn>
                                        <p:tgtEl>
                                          <p:spTgt spid="227331">
                                            <p:txEl>
                                              <p:charRg st="434" end="454"/>
                                            </p:txEl>
                                          </p:spTgt>
                                        </p:tgtEl>
                                        <p:attrNameLst>
                                          <p:attrName>style.visibility</p:attrName>
                                        </p:attrNameLst>
                                      </p:cBhvr>
                                      <p:to>
                                        <p:strVal val="visible"/>
                                      </p:to>
                                    </p:set>
                                    <p:animEffect transition="in" filter="fade">
                                      <p:cBhvr>
                                        <p:cTn id="77" dur="2000"/>
                                        <p:tgtEl>
                                          <p:spTgt spid="227331">
                                            <p:txEl>
                                              <p:charRg st="434" end="45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7330" grpId="0"/>
      <p:bldP spid="227331"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91137" name="Rectangle 1"/>
          <p:cNvSpPr>
            <a:spLocks noChangeArrowheads="1"/>
          </p:cNvSpPr>
          <p:nvPr/>
        </p:nvSpPr>
        <p:spPr bwMode="auto">
          <a:xfrm>
            <a:off x="152400" y="1919605"/>
            <a:ext cx="8839200" cy="3507740"/>
          </a:xfrm>
          <a:prstGeom prst="rect">
            <a:avLst/>
          </a:prstGeom>
          <a:noFill/>
          <a:ln w="9525">
            <a:noFill/>
            <a:miter lim="800000"/>
          </a:ln>
          <a:effectLst/>
        </p:spPr>
        <p:txBody>
          <a:bodyPr anchor="ctr">
            <a:spAutoFit/>
          </a:bodyPr>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Discipline socio-umane </a:t>
            </a:r>
            <a:r>
              <a:rPr kumimoji="0" lang="ro-RO" altLang="en-US" sz="20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și</a:t>
            </a: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Istorie</a:t>
            </a: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br>
              <a:rPr lang="ro-RO" altLang="en-US" sz="2000" dirty="0">
                <a:solidFill>
                  <a:srgbClr val="002060"/>
                </a:solidFill>
                <a:effectLst>
                  <a:outerShdw blurRad="38100" dist="38100" dir="2700000">
                    <a:srgbClr val="C0C0C0"/>
                  </a:outerShdw>
                </a:effectLst>
                <a:latin typeface="Times New Roman" panose="02020603050405020304" pitchFamily="18" charset="0"/>
                <a:cs typeface="Times New Roman" panose="02020603050405020304" pitchFamily="18" charset="0"/>
              </a:rPr>
            </a:br>
            <a:r>
              <a:rPr kumimoji="0" lang="ro-RO" altLang="en-US" sz="20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la nivelul Planurilor-cadru,cursuri de zi,</a:t>
            </a:r>
            <a:endParaRPr kumimoji="0" lang="ro-RO" altLang="en-US" sz="20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r>
              <a:rPr kumimoji="0" lang="ro-RO" altLang="en-US" sz="20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 </a:t>
            </a:r>
            <a:endParaRPr kumimoji="0" lang="ro-RO" altLang="en-US" sz="2000" b="0"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60000"/>
              </a:lnSpc>
              <a:spcBef>
                <a:spcPct val="0"/>
              </a:spcBef>
              <a:spcAft>
                <a:spcPct val="0"/>
              </a:spcAft>
              <a:buClrTx/>
              <a:buSzTx/>
              <a:buFont typeface="Wingdings 2" panose="05020102010507070707" pitchFamily="18" charset="2"/>
              <a:buNone/>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ÎNVĂȚĂMÂNT GIMNAZIAL</a:t>
            </a:r>
            <a:endParaRPr kumimoji="0" lang="en-US"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endParaRPr kumimoji="0" lang="ro-RO" altLang="zh-CN" sz="20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r>
              <a:rPr kumimoji="0" lang="ro-RO" altLang="zh-CN" sz="2000" b="1" i="0"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Planurile - cadru </a:t>
            </a:r>
            <a:r>
              <a:rPr kumimoji="0" lang="ro-RO" altLang="zh-CN" sz="2000" b="0" i="0"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pentru învățământul gimnazial</a:t>
            </a:r>
            <a:r>
              <a:rPr kumimoji="0" lang="ro-RO" altLang="zh-CN" sz="2000" b="1" i="1"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a:t>
            </a:r>
            <a:r>
              <a:rPr kumimoji="0" lang="ro-RO" altLang="zh-CN" sz="2000" b="0" i="0"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au fost aprobate</a:t>
            </a:r>
            <a:r>
              <a:rPr kumimoji="0" lang="ro-RO" altLang="zh-CN" sz="2000" b="0" i="1"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a:t>
            </a:r>
            <a:r>
              <a:rPr kumimoji="0" lang="ro-RO" altLang="zh-CN" sz="2000" b="0" i="0"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prin </a:t>
            </a:r>
            <a:r>
              <a:rPr kumimoji="0" lang="ro-RO" altLang="zh-CN" sz="2000" b="1" i="0"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OMENCS nr. 3590/5.04.2016</a:t>
            </a:r>
            <a:endParaRPr kumimoji="0" lang="ro-RO" altLang="zh-CN" sz="2000" b="1" i="0" u="sng"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endParaRPr kumimoji="0" lang="ro-RO" altLang="zh-CN" sz="2000" b="1" i="0" u="none" strike="noStrike" kern="1200" cap="none" spc="0" normalizeH="0" baseline="0" noProof="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endParaRPr>
          </a:p>
          <a:p>
            <a:pPr marL="273050" marR="0" indent="-273050" algn="ctr" defTabSz="914400" rtl="0" eaLnBrk="0" fontAlgn="base" latinLnBrk="0" hangingPunct="0">
              <a:lnSpc>
                <a:spcPct val="100000"/>
              </a:lnSpc>
              <a:spcBef>
                <a:spcPct val="0"/>
              </a:spcBef>
              <a:spcAft>
                <a:spcPct val="0"/>
              </a:spcAft>
              <a:buClrTx/>
              <a:buSzTx/>
              <a:buFontTx/>
              <a:buChar char="•"/>
            </a:pPr>
            <a:r>
              <a:rPr kumimoji="0" lang="ro-RO" altLang="zh-CN" sz="1400" b="1" i="0" u="sng" strike="noStrike" kern="1200" cap="none" spc="0" normalizeH="0" baseline="0" noProof="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UN ELEMENT DE NOUTATE  A FOST REPREZENTAT DE APARITIA OMEN 4221/1.08.2018  </a:t>
            </a:r>
            <a:r>
              <a:rPr kumimoji="0" lang="vi-VN" altLang="en-US" sz="1400" b="1" i="0" u="sng" strike="noStrike" kern="1200" cap="none" spc="0" normalizeH="0" baseline="0" noProof="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PRIVIND MODIFICAREA ANEXELOR 2-7 ALE ORDINULUI MINISTRULUI EDUCAŢIEI NAŢIONALE NR. 3590/2016, PRIVIND APROBAREA PLANURILOR-CADRU DE ÎNVĂŢĂMÂNT PENTRU ÎNVĂŢĂMÂNTUL GIMNAZIAL</a:t>
            </a:r>
            <a:r>
              <a:rPr kumimoji="0" lang="ro-RO" altLang="en-US" sz="1400" b="1" i="0" u="sng" strike="noStrike" kern="1200" cap="none" spc="0" normalizeH="0" baseline="0" noProof="1" dirty="0">
                <a:solidFill>
                  <a:srgbClr val="FF0000"/>
                </a:solidFill>
                <a:latin typeface="Times New Roman" panose="02020603050405020304" pitchFamily="18" charset="0"/>
                <a:ea typeface="SimSun" panose="02010600030101010101" pitchFamily="2" charset="-122"/>
                <a:cs typeface="Times New Roman" panose="02020603050405020304" pitchFamily="18" charset="0"/>
              </a:rPr>
              <a:t> </a:t>
            </a:r>
            <a:r>
              <a:rPr kumimoji="0" lang="ro-RO" altLang="en-US" sz="1400" b="1" i="0" u="sng" strike="noStrike" kern="1200" cap="none" spc="0" normalizeH="0" baseline="0" noProof="1" dirty="0">
                <a:solidFill>
                  <a:srgbClr val="0070C0"/>
                </a:solidFill>
                <a:latin typeface="Times New Roman" panose="02020603050405020304" pitchFamily="18" charset="0"/>
                <a:ea typeface="SimSun" panose="02010600030101010101" pitchFamily="2" charset="-122"/>
                <a:cs typeface="Times New Roman" panose="02020603050405020304" pitchFamily="18" charset="0"/>
              </a:rPr>
              <a:t>(</a:t>
            </a:r>
            <a:r>
              <a:rPr kumimoji="0" lang="it-IT" altLang="en-US" sz="1400" b="0" i="0" u="none" strike="noStrike" kern="1200" cap="none" spc="0" normalizeH="0" baseline="0" noProof="1" dirty="0">
                <a:solidFill>
                  <a:srgbClr val="0070C0"/>
                </a:solidFill>
                <a:latin typeface="Times New Roman" panose="02020603050405020304" pitchFamily="18" charset="0"/>
                <a:ea typeface="SimSun" panose="02010600030101010101" pitchFamily="2" charset="-122"/>
                <a:cs typeface="Times New Roman" panose="02020603050405020304" pitchFamily="18" charset="0"/>
              </a:rPr>
              <a:t>Opţional integrat la nivelul mai multor arii curriculare </a:t>
            </a:r>
            <a:r>
              <a:rPr kumimoji="0" lang="ro-RO" altLang="en-US" sz="1400" b="0" i="0" u="none" strike="noStrike" kern="1200" cap="none" spc="0" normalizeH="0" baseline="0" noProof="1" dirty="0">
                <a:solidFill>
                  <a:srgbClr val="0070C0"/>
                </a:solidFill>
                <a:latin typeface="Times New Roman" panose="02020603050405020304" pitchFamily="18" charset="0"/>
                <a:ea typeface="SimSun" panose="02010600030101010101" pitchFamily="2" charset="-122"/>
                <a:cs typeface="Times New Roman" panose="02020603050405020304" pitchFamily="18" charset="0"/>
              </a:rPr>
              <a:t>0-1 ore/săptămâna)</a:t>
            </a:r>
            <a:endParaRPr kumimoji="0" lang="ro-RO" altLang="zh-CN" sz="1400" b="1" i="0" u="sng" strike="noStrike" kern="1200" cap="none" spc="0" normalizeH="0" baseline="0" noProof="1" dirty="0">
              <a:solidFill>
                <a:srgbClr val="0070C0"/>
              </a:solidFill>
              <a:latin typeface="Century Schoolbook" panose="02040604050505020304" pitchFamily="18" charset="0"/>
              <a:ea typeface="SimSun" panose="02010600030101010101" pitchFamily="2" charset="-122"/>
              <a:cs typeface="+mn-cs"/>
            </a:endParaRPr>
          </a:p>
          <a:p>
            <a:pPr marL="273050" marR="0" indent="-273050" algn="ctr" defTabSz="914400" rtl="0" eaLnBrk="0" fontAlgn="base" latinLnBrk="0" hangingPunct="0">
              <a:lnSpc>
                <a:spcPct val="100000"/>
              </a:lnSpc>
              <a:spcBef>
                <a:spcPct val="0"/>
              </a:spcBef>
              <a:spcAft>
                <a:spcPct val="0"/>
              </a:spcAft>
              <a:buClrTx/>
              <a:buSzTx/>
              <a:buFontTx/>
              <a:buChar char="•"/>
            </a:pPr>
            <a:endParaRPr kumimoji="0" lang="ro-RO" altLang="zh-CN" sz="1400" b="1" i="0" u="none" strike="noStrike" kern="1200" cap="none" spc="0" normalizeH="0" baseline="0" noProof="1" dirty="0">
              <a:solidFill>
                <a:srgbClr val="FF0000"/>
              </a:solidFill>
              <a:latin typeface="Century Schoolbook" panose="02040604050505020304" pitchFamily="18" charset="0"/>
              <a:ea typeface="SimSun"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457200" y="288925"/>
            <a:ext cx="8001000" cy="6492875"/>
          </a:xfrm>
          <a:prstGeom prst="rect">
            <a:avLst/>
          </a:prstGeom>
        </p:spPr>
        <p:txBody>
          <a:bodyPr>
            <a:spAutoFit/>
          </a:bodyPr>
          <a:p>
            <a:pPr marL="0" marR="0" indent="0" algn="ctr" defTabSz="914400" rtl="0" eaLnBrk="0" fontAlgn="base" latinLnBrk="0" hangingPunct="0">
              <a:lnSpc>
                <a:spcPct val="100000"/>
              </a:lnSpc>
              <a:spcBef>
                <a:spcPct val="0"/>
              </a:spcBef>
              <a:spcAft>
                <a:spcPct val="0"/>
              </a:spcAft>
              <a:buClrTx/>
              <a:buSzTx/>
              <a:buFontTx/>
              <a:buChar char="•"/>
            </a:pPr>
            <a:endParaRPr kumimoji="0" lang="ro-RO" altLang="zh-CN" sz="3200" b="0" i="0" u="none" strike="noStrike" kern="1200" cap="none" spc="0" normalizeH="0" baseline="0" noProof="1" dirty="0">
              <a:solidFill>
                <a:schemeClr val="tx1"/>
              </a:solidFill>
              <a:latin typeface="Arial Black" panose="020B0A04020102020204" pitchFamily="34"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1" i="0" u="none" strike="noStrike" kern="1200" cap="none" spc="0" normalizeH="0" baseline="0" noProof="1" dirty="0">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Planurile - cadru pentru învățământul gimnazial includ, la nivelul claselor V-VIII, pachetul disciplinelor intitulate  generic </a:t>
            </a:r>
            <a:r>
              <a:rPr kumimoji="0" lang="ro-RO" altLang="zh-CN" sz="2400" b="1" i="1"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Educație socială, </a:t>
            </a:r>
            <a:r>
              <a:rPr kumimoji="0" lang="ro-RO" altLang="zh-CN" sz="2400" b="1" i="0" u="none" strike="noStrike" kern="1200" cap="none" spc="0" normalizeH="0" baseline="0" noProof="1" dirty="0">
                <a:solidFill>
                  <a:schemeClr val="tx1"/>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după cum urmează:</a:t>
            </a:r>
            <a:endParaRPr kumimoji="0" lang="ro-RO" altLang="zh-CN" sz="2400" b="1" i="0" u="none" strike="noStrike" kern="1200" cap="none" spc="0" normalizeH="0" baseline="0" noProof="1" dirty="0">
              <a:solidFill>
                <a:schemeClr val="tx1"/>
              </a:solidFill>
              <a:effectLst>
                <a:outerShdw blurRad="38100" dist="38100" dir="2700000">
                  <a:srgbClr val="C0C0C0"/>
                </a:outerShdw>
              </a:effectLst>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V-a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Gândire critică și drepturile copilului</a:t>
            </a:r>
            <a:r>
              <a:rPr kumimoji="0" lang="ro-RO" altLang="zh-CN" sz="24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1 oră/săptămână ( începând cu anul școlar 2017-2018); </a:t>
            </a:r>
            <a:endParaRPr kumimoji="0" lang="ro-RO" altLang="zh-CN" sz="2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VI-a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interculturală</a:t>
            </a:r>
            <a:r>
              <a:rPr kumimoji="0" lang="ro-RO" altLang="zh-CN" sz="24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1 oră/săptămână (începând cu anul școlar 2018-2019); </a:t>
            </a:r>
            <a:endParaRPr kumimoji="0" lang="ro-RO" altLang="zh-CN" sz="2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VII-a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pentru  cetățenie  democratică</a:t>
            </a:r>
            <a:r>
              <a:rPr kumimoji="0" lang="ro-RO" altLang="zh-CN" sz="24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1 oră/săptămână (începând cu anul școlar 2019-2020); </a:t>
            </a:r>
            <a:endParaRPr kumimoji="0" lang="ro-RO" altLang="zh-CN" sz="2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Char char="•"/>
            </a:pP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la clasa  a  VIII-a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socială</a:t>
            </a:r>
            <a:r>
              <a:rPr kumimoji="0" lang="ro-RO" altLang="zh-CN" sz="2400" b="1" i="0"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 - </a:t>
            </a:r>
            <a:r>
              <a:rPr kumimoji="0" lang="ro-RO" altLang="zh-CN" sz="2400" b="1" i="1" u="none" strike="noStrike" kern="1200" cap="none" spc="0" normalizeH="0" baseline="0" noProof="1" dirty="0">
                <a:solidFill>
                  <a:srgbClr val="FF0000"/>
                </a:solidFill>
                <a:latin typeface="Times New Roman" panose="02020603050405020304" pitchFamily="18" charset="0"/>
                <a:ea typeface="+mn-ea"/>
                <a:cs typeface="Times New Roman" panose="02020603050405020304" pitchFamily="18" charset="0"/>
              </a:rPr>
              <a:t>Educație economico-financiară</a:t>
            </a:r>
            <a:r>
              <a:rPr kumimoji="0" lang="ro-RO" altLang="zh-CN" sz="24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a:t>
            </a: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1 oră/săptămână</a:t>
            </a:r>
            <a:r>
              <a:rPr kumimoji="0" lang="ro-RO" altLang="zh-CN" sz="2400" b="1" i="1"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 </a:t>
            </a:r>
            <a:r>
              <a:rPr kumimoji="0" lang="ro-RO" altLang="zh-CN" sz="2400" b="0" i="0" u="none" strike="noStrike" kern="1200" cap="none" spc="0" normalizeH="0" baseline="0" noProof="1" dirty="0">
                <a:solidFill>
                  <a:schemeClr val="tx1"/>
                </a:solidFill>
                <a:latin typeface="Times New Roman" panose="02020603050405020304" pitchFamily="18" charset="0"/>
                <a:ea typeface="+mn-ea"/>
                <a:cs typeface="Times New Roman" panose="02020603050405020304" pitchFamily="18" charset="0"/>
              </a:rPr>
              <a:t>(începând cu anul școlar 2020-2021)</a:t>
            </a:r>
            <a:endParaRPr kumimoji="0" lang="ro-RO" altLang="zh-CN" sz="2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Times New Roman" panose="02020603050405020304" pitchFamily="18" charset="0"/>
            </a:endParaRP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2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mn-cs"/>
            </a:endParaRPr>
          </a:p>
          <a:p>
            <a:pPr marL="0" marR="0" indent="0" algn="ctr" defTabSz="914400" rtl="0" eaLnBrk="0" fontAlgn="base" latinLnBrk="0" hangingPunct="0">
              <a:lnSpc>
                <a:spcPct val="100000"/>
              </a:lnSpc>
              <a:spcBef>
                <a:spcPct val="0"/>
              </a:spcBef>
              <a:spcAft>
                <a:spcPct val="0"/>
              </a:spcAft>
              <a:buClrTx/>
              <a:buSzTx/>
              <a:buFontTx/>
              <a:buNone/>
            </a:pPr>
            <a:endParaRPr kumimoji="0" lang="ro-RO" altLang="zh-CN" sz="2400" b="0" i="0" u="none" strike="noStrike" kern="1200" cap="none" spc="0" normalizeH="0" baseline="0" noProof="1" dirty="0">
              <a:solidFill>
                <a:schemeClr val="tx1"/>
              </a:solidFill>
              <a:latin typeface="Times New Roman" panose="02020603050405020304" pitchFamily="18" charset="0"/>
              <a:ea typeface="SimSun" panose="02010600030101010101" pitchFamily="2" charset="-122"/>
              <a:cs typeface="+mn-cs"/>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Substituent număr diapozitiv 1"/>
          <p:cNvSpPr>
            <a:spLocks noGrp="1"/>
          </p:cNvSpPr>
          <p:nvPr>
            <p:ph type="sldNum" sz="quarter" idx="12"/>
          </p:nvPr>
        </p:nvSpPr>
        <p:spPr>
          <a:noFill/>
          <a:ln>
            <a:noFill/>
          </a:ln>
        </p:spPr>
        <p:txBody>
          <a:bodyPr wrap="square" lIns="91440" tIns="45720" rIns="91440" bIns="45720" anchor="ctr" anchorCtr="0"/>
          <a:lstStyle>
            <a:lvl1pPr marL="0" lvl="0" indent="0" algn="l" defTabSz="914400" rtl="0" eaLnBrk="0" fontAlgn="base" latinLnBrk="0" hangingPunct="0">
              <a:lnSpc>
                <a:spcPct val="100000"/>
              </a:lnSpc>
              <a:spcBef>
                <a:spcPct val="0"/>
              </a:spcBef>
              <a:spcAft>
                <a:spcPct val="0"/>
              </a:spcAft>
              <a:buNone/>
              <a:defRPr sz="1800" b="0" i="0" u="none" kern="1200" baseline="0">
                <a:solidFill>
                  <a:schemeClr val="tx1"/>
                </a:solidFill>
                <a:latin typeface="Arial Black" panose="020B0A04020102020204" pitchFamily="34" charset="0"/>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Black" panose="020B0A04020102020204" pitchFamily="34" charset="0"/>
                <a:ea typeface="+mn-ea"/>
                <a:cs typeface="+mn-cs"/>
              </a:defRPr>
            </a:lvl5pPr>
          </a:lstStyle>
          <a:p>
            <a:pPr lvl="0" algn="ctr" eaLnBrk="1" hangingPunct="1">
              <a:buSzTx/>
            </a:pPr>
            <a:fld id="{9A0DB2DC-4C9A-4742-B13C-FB6460FD3503}" type="slidenum">
              <a:rPr lang="en-US" altLang="en-US" sz="1400" b="1" dirty="0">
                <a:solidFill>
                  <a:srgbClr val="FFFFFF"/>
                </a:solidFill>
                <a:latin typeface="Arial Black" panose="020B0A04020102020204" pitchFamily="34" charset="0"/>
              </a:rPr>
            </a:fld>
            <a:endParaRPr lang="en-US" altLang="en-US" sz="1400" b="1" dirty="0">
              <a:solidFill>
                <a:srgbClr val="FFFFFF"/>
              </a:solidFill>
              <a:latin typeface="Arial Black" panose="020B0A04020102020204" pitchFamily="34" charset="0"/>
            </a:endParaRPr>
          </a:p>
        </p:txBody>
      </p:sp>
      <p:sp>
        <p:nvSpPr>
          <p:cNvPr id="3" name="Dreptunghi 2"/>
          <p:cNvSpPr/>
          <p:nvPr/>
        </p:nvSpPr>
        <p:spPr>
          <a:xfrm>
            <a:off x="152400" y="1066800"/>
            <a:ext cx="8686800" cy="5015865"/>
          </a:xfrm>
          <a:prstGeom prst="rect">
            <a:avLst/>
          </a:prstGeom>
        </p:spPr>
        <p:txBody>
          <a:bodyPr>
            <a:spAutoFit/>
          </a:bodyPr>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PLANURI-CADRU INVĂȚĂMÂNT LICEAL</a:t>
            </a: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ÎN ANUL ȘCOLAR 2023-2024</a:t>
            </a: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NOUTATE</a:t>
            </a:r>
            <a:endParaRPr kumimoji="0" lang="ro-RO" altLang="en-US" sz="2000" b="1" i="0" u="none" strike="noStrike" kern="1200" cap="none" spc="0" normalizeH="0" baseline="0" noProof="1" dirty="0">
              <a:solidFill>
                <a:srgbClr val="C0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None/>
            </a:pPr>
            <a:r>
              <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Planurile – cadru de învăţământ pentru ciclul liceal au fost modificate </a:t>
            </a: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r>
              <a:rPr lang="en-US" sz="2000" b="1">
                <a:latin typeface="Times New Roman" panose="02020603050405020304" pitchFamily="18" charset="0"/>
                <a:cs typeface="Times New Roman" panose="02020603050405020304" pitchFamily="18" charset="0"/>
                <a:sym typeface="+mn-ea"/>
              </a:rPr>
              <a:t> </a:t>
            </a:r>
            <a:r>
              <a:rPr lang="ro-RO" altLang="en-US" sz="2000" b="1">
                <a:latin typeface="Times New Roman" panose="02020603050405020304" pitchFamily="18" charset="0"/>
                <a:cs typeface="Times New Roman" panose="02020603050405020304" pitchFamily="18" charset="0"/>
                <a:sym typeface="+mn-ea"/>
              </a:rPr>
              <a:t>Introducerea disciplinei </a:t>
            </a:r>
            <a:r>
              <a:rPr lang="en-US" sz="2000" b="1">
                <a:latin typeface="Times New Roman" panose="02020603050405020304" pitchFamily="18" charset="0"/>
                <a:cs typeface="Times New Roman" panose="02020603050405020304" pitchFamily="18" charset="0"/>
                <a:sym typeface="+mn-ea"/>
              </a:rPr>
              <a:t>Istoria evreilor.</a:t>
            </a:r>
            <a:r>
              <a:rPr lang="ro-RO" altLang="en-US" sz="2000" b="1">
                <a:latin typeface="Times New Roman" panose="02020603050405020304" pitchFamily="18" charset="0"/>
                <a:cs typeface="Times New Roman" panose="02020603050405020304" pitchFamily="18" charset="0"/>
                <a:sym typeface="+mn-ea"/>
              </a:rPr>
              <a:t> </a:t>
            </a:r>
            <a:r>
              <a:rPr lang="en-US" sz="2000" b="1">
                <a:latin typeface="Times New Roman" panose="02020603050405020304" pitchFamily="18" charset="0"/>
                <a:cs typeface="Times New Roman" panose="02020603050405020304" pitchFamily="18" charset="0"/>
                <a:sym typeface="+mn-ea"/>
              </a:rPr>
              <a:t>Holocaustu</a:t>
            </a:r>
            <a:r>
              <a:rPr lang="ro-RO" altLang="en-US" sz="2000" b="1">
                <a:latin typeface="Times New Roman" panose="02020603050405020304" pitchFamily="18" charset="0"/>
                <a:cs typeface="Times New Roman" panose="02020603050405020304" pitchFamily="18" charset="0"/>
                <a:sym typeface="+mn-ea"/>
              </a:rPr>
              <a:t>l.</a:t>
            </a:r>
            <a:endParaRPr lang="ro-RO" altLang="en-US" sz="2000" b="1">
              <a:latin typeface="Times New Roman" panose="02020603050405020304" pitchFamily="18" charset="0"/>
              <a:cs typeface="Times New Roman" panose="02020603050405020304" pitchFamily="18" charset="0"/>
              <a:sym typeface="+mn-ea"/>
            </a:endParaRPr>
          </a:p>
          <a:p>
            <a:pPr marL="273050" marR="0" indent="-273050" algn="ctr" defTabSz="914400" rtl="0" eaLnBrk="1" fontAlgn="base" latinLnBrk="0" hangingPunct="1">
              <a:lnSpc>
                <a:spcPct val="80000"/>
              </a:lnSpc>
              <a:spcBef>
                <a:spcPct val="0"/>
              </a:spcBef>
              <a:spcAft>
                <a:spcPct val="0"/>
              </a:spcAft>
              <a:buClr>
                <a:srgbClr val="000000"/>
              </a:buClr>
              <a:buSzTx/>
              <a:buFont typeface="Wingdings 2" panose="05020102010507070707" pitchFamily="18" charset="2"/>
              <a:buNone/>
            </a:pPr>
            <a:endParaRPr kumimoji="0" lang="ro-RO" altLang="en-US" sz="2000" b="1" i="0" u="none" strike="noStrike" kern="1200" cap="none" spc="0" normalizeH="0" baseline="0" noProof="1" dirty="0">
              <a:solidFill>
                <a:srgbClr val="00206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Char char="Ø"/>
            </a:pPr>
            <a:r>
              <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TOATE PLANURILE–CADRU  VALABILE MODIFICATE pot fi accesate la adresa: </a:t>
            </a: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r>
              <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rPr>
              <a:t>https://www.rocnee.eu/index.php/dcee-oriz/curriculum-oriz/planuri-cadru-actuale</a:t>
            </a: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L="273050" marR="0" indent="-27305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buChar char="Ø"/>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a:p>
            <a:pPr marR="0" algn="ctr" defTabSz="914400" rtl="0" eaLnBrk="1" fontAlgn="base" latinLnBrk="0" hangingPunct="1">
              <a:lnSpc>
                <a:spcPct val="80000"/>
              </a:lnSpc>
              <a:spcBef>
                <a:spcPct val="0"/>
              </a:spcBef>
              <a:spcAft>
                <a:spcPct val="0"/>
              </a:spcAft>
              <a:buClr>
                <a:srgbClr val="FFFF99"/>
              </a:buClr>
              <a:buSzTx/>
              <a:buFont typeface="Wingdings" panose="05000000000000000000" pitchFamily="2" charset="2"/>
            </a:pPr>
            <a:endParaRPr kumimoji="0" lang="ro-RO" altLang="en-US" sz="2000" b="0" i="0" u="none" strike="noStrike" kern="1200" cap="none" spc="0" normalizeH="0" baseline="0" noProof="1" dirty="0">
              <a:solidFill>
                <a:srgbClr val="FF0000"/>
              </a:solidFill>
              <a:effectLst>
                <a:outerShdw blurRad="38100" dist="38100" dir="2700000">
                  <a:srgbClr val="C0C0C0"/>
                </a:outerShdw>
              </a:effectLst>
              <a:latin typeface="Times New Roman" panose="02020603050405020304" pitchFamily="18" charset="0"/>
              <a:ea typeface="+mn-ea"/>
              <a:cs typeface="Times New Roman" panose="02020603050405020304" pitchFamily="18" charset="0"/>
            </a:endParaRPr>
          </a:p>
        </p:txBody>
      </p:sp>
    </p:spTree>
  </p:cSld>
  <p:clrMapOvr>
    <a:masterClrMapping/>
  </p:clrMapOvr>
  <mc:AlternateContent xmlns:mc="http://schemas.openxmlformats.org/markup-compatibility/2006">
    <mc:Choice xmlns:p14="http://schemas.microsoft.com/office/powerpoint/2010/main" Requires="p14">
      <p:transition p14:dur="500">
        <p:dissolve/>
      </p:transition>
    </mc:Choice>
    <mc:Fallback>
      <p:transition>
        <p:dissolve/>
      </p:transition>
    </mc:Fallback>
  </mc:AlternateContent>
</p:sld>
</file>

<file path=ppt/theme/_rels/theme3.xml.rels><?xml version="1.0" encoding="UTF-8" standalone="yes"?>
<Relationships xmlns="http://schemas.openxmlformats.org/package/2006/relationships"><Relationship Id="rId1" Type="http://schemas.openxmlformats.org/officeDocument/2006/relationships/image" Target="../media/image4.jpeg"/></Relationships>
</file>

<file path=ppt/theme/theme1.xml><?xml version="1.0" encoding="utf-8"?>
<a:theme xmlns:a="http://schemas.openxmlformats.org/drawingml/2006/main" name="Blue strands design template">
  <a:themeElements>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fontScheme name="Blue strands design template">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lnDef>
  </a:objectDefaults>
  <a:extraClrSchemeLst>
    <a:extraClrScheme>
      <a:clrScheme name="Blue strands design template 1">
        <a:dk1>
          <a:srgbClr val="0099FF"/>
        </a:dk1>
        <a:lt1>
          <a:srgbClr val="FFFFFF"/>
        </a:lt1>
        <a:dk2>
          <a:srgbClr val="0099FF"/>
        </a:dk2>
        <a:lt2>
          <a:srgbClr val="808080"/>
        </a:lt2>
        <a:accent1>
          <a:srgbClr val="B9D6E5"/>
        </a:accent1>
        <a:accent2>
          <a:srgbClr val="333399"/>
        </a:accent2>
        <a:accent3>
          <a:srgbClr val="FFFFFF"/>
        </a:accent3>
        <a:accent4>
          <a:srgbClr val="0082DA"/>
        </a:accent4>
        <a:accent5>
          <a:srgbClr val="D9E8F0"/>
        </a:accent5>
        <a:accent6>
          <a:srgbClr val="2D2D8A"/>
        </a:accent6>
        <a:hlink>
          <a:srgbClr val="3366CC"/>
        </a:hlink>
        <a:folHlink>
          <a:srgbClr val="FFFFCC"/>
        </a:folHlink>
      </a:clrScheme>
      <a:clrMap bg1="lt1" tx1="dk1" bg2="lt2" tx2="dk2" accent1="accent1" accent2="accent2" accent3="accent3" accent4="accent4" accent5="accent5" accent6="accent6" hlink="hlink" folHlink="folHlink"/>
    </a:extraClrScheme>
    <a:extraClrScheme>
      <a:clrScheme name="Blue strands design template 2">
        <a:dk1>
          <a:srgbClr val="808080"/>
        </a:dk1>
        <a:lt1>
          <a:srgbClr val="FFFFFF"/>
        </a:lt1>
        <a:dk2>
          <a:srgbClr val="0066CC"/>
        </a:dk2>
        <a:lt2>
          <a:srgbClr val="969696"/>
        </a:lt2>
        <a:accent1>
          <a:srgbClr val="DDDDDD"/>
        </a:accent1>
        <a:accent2>
          <a:srgbClr val="33CCFF"/>
        </a:accent2>
        <a:accent3>
          <a:srgbClr val="FFFFFF"/>
        </a:accent3>
        <a:accent4>
          <a:srgbClr val="6C6C6C"/>
        </a:accent4>
        <a:accent5>
          <a:srgbClr val="EBEBEB"/>
        </a:accent5>
        <a:accent6>
          <a:srgbClr val="2DB9E7"/>
        </a:accent6>
        <a:hlink>
          <a:srgbClr val="CC3300"/>
        </a:hlink>
        <a:folHlink>
          <a:srgbClr val="003399"/>
        </a:folHlink>
      </a:clrScheme>
      <a:clrMap bg1="lt1" tx1="dk1" bg2="lt2" tx2="dk2" accent1="accent1" accent2="accent2" accent3="accent3" accent4="accent4" accent5="accent5" accent6="accent6" hlink="hlink" folHlink="folHlink"/>
    </a:extraClrScheme>
    <a:extraClrScheme>
      <a:clrScheme name="Blue strands design template 3">
        <a:dk1>
          <a:srgbClr val="5F5F5F"/>
        </a:dk1>
        <a:lt1>
          <a:srgbClr val="DEF6F1"/>
        </a:lt1>
        <a:dk2>
          <a:srgbClr val="B2B2B2"/>
        </a:dk2>
        <a:lt2>
          <a:srgbClr val="969696"/>
        </a:lt2>
        <a:accent1>
          <a:srgbClr val="E6E6E6"/>
        </a:accent1>
        <a:accent2>
          <a:srgbClr val="8DC6FF"/>
        </a:accent2>
        <a:accent3>
          <a:srgbClr val="ECFAF7"/>
        </a:accent3>
        <a:accent4>
          <a:srgbClr val="505050"/>
        </a:accent4>
        <a:accent5>
          <a:srgbClr val="F0F0F0"/>
        </a:accent5>
        <a:accent6>
          <a:srgbClr val="7FB3E7"/>
        </a:accent6>
        <a:hlink>
          <a:srgbClr val="0066CC"/>
        </a:hlink>
        <a:folHlink>
          <a:srgbClr val="0000FF"/>
        </a:folHlink>
      </a:clrScheme>
      <a:clrMap bg1="lt1" tx1="dk1" bg2="lt2" tx2="dk2" accent1="accent1" accent2="accent2" accent3="accent3" accent4="accent4" accent5="accent5" accent6="accent6" hlink="hlink" folHlink="folHlink"/>
    </a:extraClrScheme>
    <a:extraClrScheme>
      <a:clrScheme name="Blue strands design template 4">
        <a:dk1>
          <a:srgbClr val="3366CC"/>
        </a:dk1>
        <a:lt1>
          <a:srgbClr val="FFFFFF"/>
        </a:lt1>
        <a:dk2>
          <a:srgbClr val="66CCFF"/>
        </a:dk2>
        <a:lt2>
          <a:srgbClr val="808080"/>
        </a:lt2>
        <a:accent1>
          <a:srgbClr val="B4DCFF"/>
        </a:accent1>
        <a:accent2>
          <a:srgbClr val="CCCCFF"/>
        </a:accent2>
        <a:accent3>
          <a:srgbClr val="FFFFFF"/>
        </a:accent3>
        <a:accent4>
          <a:srgbClr val="2A56AE"/>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ue strands design template 5">
        <a:dk1>
          <a:srgbClr val="808080"/>
        </a:dk1>
        <a:lt1>
          <a:srgbClr val="FFFFD9"/>
        </a:lt1>
        <a:dk2>
          <a:srgbClr val="3366CC"/>
        </a:dk2>
        <a:lt2>
          <a:srgbClr val="777777"/>
        </a:lt2>
        <a:accent1>
          <a:srgbClr val="EBEECA"/>
        </a:accent1>
        <a:accent2>
          <a:srgbClr val="99CCFF"/>
        </a:accent2>
        <a:accent3>
          <a:srgbClr val="FFFFE9"/>
        </a:accent3>
        <a:accent4>
          <a:srgbClr val="6C6C6C"/>
        </a:accent4>
        <a:accent5>
          <a:srgbClr val="F3F5E1"/>
        </a:accent5>
        <a:accent6>
          <a:srgbClr val="8AB9E7"/>
        </a:accent6>
        <a:hlink>
          <a:srgbClr val="2901BB"/>
        </a:hlink>
        <a:folHlink>
          <a:srgbClr val="FF7500"/>
        </a:folHlink>
      </a:clrScheme>
      <a:clrMap bg1="lt1" tx1="dk1" bg2="lt2" tx2="dk2" accent1="accent1" accent2="accent2" accent3="accent3" accent4="accent4" accent5="accent5" accent6="accent6" hlink="hlink" folHlink="folHlink"/>
    </a:extraClrScheme>
    <a:extraClrScheme>
      <a:clrScheme name="Blue strands design template 6">
        <a:dk1>
          <a:srgbClr val="3366CC"/>
        </a:dk1>
        <a:lt1>
          <a:srgbClr val="008080"/>
        </a:lt1>
        <a:dk2>
          <a:srgbClr val="3399FF"/>
        </a:dk2>
        <a:lt2>
          <a:srgbClr val="005A58"/>
        </a:lt2>
        <a:accent1>
          <a:srgbClr val="8BC2FF"/>
        </a:accent1>
        <a:accent2>
          <a:srgbClr val="FFFFCC"/>
        </a:accent2>
        <a:accent3>
          <a:srgbClr val="AAC0C0"/>
        </a:accent3>
        <a:accent4>
          <a:srgbClr val="2A56AE"/>
        </a:accent4>
        <a:accent5>
          <a:srgbClr val="C4DDFF"/>
        </a:accent5>
        <a:accent6>
          <a:srgbClr val="E7E7B9"/>
        </a:accent6>
        <a:hlink>
          <a:srgbClr val="990000"/>
        </a:hlink>
        <a:folHlink>
          <a:srgbClr val="0066FF"/>
        </a:folHlink>
      </a:clrScheme>
      <a:clrMap bg1="lt1" tx1="dk1" bg2="lt2" tx2="dk2" accent1="accent1" accent2="accent2" accent3="accent3" accent4="accent4" accent5="accent5" accent6="accent6" hlink="hlink" folHlink="folHlink"/>
    </a:extraClrScheme>
    <a:extraClrScheme>
      <a:clrScheme name="Blue strands design template 7">
        <a:dk1>
          <a:srgbClr val="666666"/>
        </a:dk1>
        <a:lt1>
          <a:srgbClr val="666699"/>
        </a:lt1>
        <a:dk2>
          <a:srgbClr val="99CCFF"/>
        </a:dk2>
        <a:lt2>
          <a:srgbClr val="3E3E5C"/>
        </a:lt2>
        <a:accent1>
          <a:srgbClr val="D2D2D2"/>
        </a:accent1>
        <a:accent2>
          <a:srgbClr val="8DC6FF"/>
        </a:accent2>
        <a:accent3>
          <a:srgbClr val="B8B8CA"/>
        </a:accent3>
        <a:accent4>
          <a:srgbClr val="565656"/>
        </a:accent4>
        <a:accent5>
          <a:srgbClr val="E5E5E5"/>
        </a:accent5>
        <a:accent6>
          <a:srgbClr val="7FB3E7"/>
        </a:accent6>
        <a:hlink>
          <a:srgbClr val="0066FF"/>
        </a:hlink>
        <a:folHlink>
          <a:srgbClr val="FF9933"/>
        </a:folHlink>
      </a:clrScheme>
      <a:clrMap bg1="lt1" tx1="dk1" bg2="lt2" tx2="dk2" accent1="accent1" accent2="accent2" accent3="accent3" accent4="accent4" accent5="accent5" accent6="accent6" hlink="hlink" folHlink="folHlink"/>
    </a:extraClrScheme>
    <a:extraClrScheme>
      <a:clrScheme name="Blue strands design template 8">
        <a:dk1>
          <a:srgbClr val="5C1F00"/>
        </a:dk1>
        <a:lt1>
          <a:srgbClr val="9C3408"/>
        </a:lt1>
        <a:dk2>
          <a:srgbClr val="800000"/>
        </a:dk2>
        <a:lt2>
          <a:srgbClr val="73BCFF"/>
        </a:lt2>
        <a:accent1>
          <a:srgbClr val="D99965"/>
        </a:accent1>
        <a:accent2>
          <a:srgbClr val="3366CC"/>
        </a:accent2>
        <a:accent3>
          <a:srgbClr val="C0AAAA"/>
        </a:accent3>
        <a:accent4>
          <a:srgbClr val="852B06"/>
        </a:accent4>
        <a:accent5>
          <a:srgbClr val="E9CAB8"/>
        </a:accent5>
        <a:accent6>
          <a:srgbClr val="2D5CB9"/>
        </a:accent6>
        <a:hlink>
          <a:srgbClr val="D3EBFF"/>
        </a:hlink>
        <a:folHlink>
          <a:srgbClr val="FED3AC"/>
        </a:folHlink>
      </a:clrScheme>
      <a:clrMap bg1="dk2" tx1="lt1" bg2="dk1" tx2="lt2" accent1="accent1" accent2="accent2" accent3="accent3" accent4="accent4" accent5="accent5" accent6="accent6" hlink="hlink" folHlink="folHlink"/>
    </a:extraClrScheme>
    <a:extraClrScheme>
      <a:clrScheme name="Blue strands design template 9">
        <a:dk1>
          <a:srgbClr val="336699"/>
        </a:dk1>
        <a:lt1>
          <a:srgbClr val="1270AA"/>
        </a:lt1>
        <a:dk2>
          <a:srgbClr val="000000"/>
        </a:dk2>
        <a:lt2>
          <a:srgbClr val="66CCFF"/>
        </a:lt2>
        <a:accent1>
          <a:srgbClr val="AAE1FA"/>
        </a:accent1>
        <a:accent2>
          <a:srgbClr val="0033CC"/>
        </a:accent2>
        <a:accent3>
          <a:srgbClr val="AAAAAA"/>
        </a:accent3>
        <a:accent4>
          <a:srgbClr val="0E5F91"/>
        </a:accent4>
        <a:accent5>
          <a:srgbClr val="D2EEFC"/>
        </a:accent5>
        <a:accent6>
          <a:srgbClr val="002DB9"/>
        </a:accent6>
        <a:hlink>
          <a:srgbClr val="FF7500"/>
        </a:hlink>
        <a:folHlink>
          <a:srgbClr val="0066FF"/>
        </a:folHlink>
      </a:clrScheme>
      <a:clrMap bg1="dk2" tx1="lt1" bg2="dk1" tx2="lt2" accent1="accent1" accent2="accent2" accent3="accent3" accent4="accent4" accent5="accent5" accent6="accent6" hlink="hlink" folHlink="folHlink"/>
    </a:extraClrScheme>
    <a:extraClrScheme>
      <a:clrScheme name="Blue strands design template 10">
        <a:dk1>
          <a:srgbClr val="003366"/>
        </a:dk1>
        <a:lt1>
          <a:srgbClr val="A9A9A9"/>
        </a:lt1>
        <a:dk2>
          <a:srgbClr val="000099"/>
        </a:dk2>
        <a:lt2>
          <a:srgbClr val="66CCFF"/>
        </a:lt2>
        <a:accent1>
          <a:srgbClr val="336699"/>
        </a:accent1>
        <a:accent2>
          <a:srgbClr val="3333FF"/>
        </a:accent2>
        <a:accent3>
          <a:srgbClr val="AAAACA"/>
        </a:accent3>
        <a:accent4>
          <a:srgbClr val="909090"/>
        </a:accent4>
        <a:accent5>
          <a:srgbClr val="ADB8CA"/>
        </a:accent5>
        <a:accent6>
          <a:srgbClr val="2D2DE7"/>
        </a:accent6>
        <a:hlink>
          <a:srgbClr val="66CCFF"/>
        </a:hlink>
        <a:folHlink>
          <a:srgbClr val="FF99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Black" panose="020B0A04020102020204"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Custom Design 13">
        <a:dk1>
          <a:srgbClr val="000000"/>
        </a:dk1>
        <a:lt1>
          <a:srgbClr val="DEF6F1"/>
        </a:lt1>
        <a:dk2>
          <a:srgbClr val="000000"/>
        </a:dk2>
        <a:lt2>
          <a:srgbClr val="969696"/>
        </a:lt2>
        <a:accent1>
          <a:srgbClr val="E6E6E6"/>
        </a:accent1>
        <a:accent2>
          <a:srgbClr val="8DC6FF"/>
        </a:accent2>
        <a:accent3>
          <a:srgbClr val="ECFAF7"/>
        </a:accent3>
        <a:accent4>
          <a:srgbClr val="000000"/>
        </a:accent4>
        <a:accent5>
          <a:srgbClr val="F0F0F0"/>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14">
        <a:dk1>
          <a:srgbClr val="000000"/>
        </a:dk1>
        <a:lt1>
          <a:srgbClr val="FFFFFF"/>
        </a:lt1>
        <a:dk2>
          <a:srgbClr val="000000"/>
        </a:dk2>
        <a:lt2>
          <a:srgbClr val="808080"/>
        </a:lt2>
        <a:accent1>
          <a:srgbClr val="B4DCFF"/>
        </a:accent1>
        <a:accent2>
          <a:srgbClr val="CCCCFF"/>
        </a:accent2>
        <a:accent3>
          <a:srgbClr val="FFFFFF"/>
        </a:accent3>
        <a:accent4>
          <a:srgbClr val="000000"/>
        </a:accent4>
        <a:accent5>
          <a:srgbClr val="D6EB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15">
        <a:dk1>
          <a:srgbClr val="000000"/>
        </a:dk1>
        <a:lt1>
          <a:srgbClr val="FFFFD9"/>
        </a:lt1>
        <a:dk2>
          <a:srgbClr val="000000"/>
        </a:dk2>
        <a:lt2>
          <a:srgbClr val="777777"/>
        </a:lt2>
        <a:accent1>
          <a:srgbClr val="EBEECA"/>
        </a:accent1>
        <a:accent2>
          <a:srgbClr val="DBFF75"/>
        </a:accent2>
        <a:accent3>
          <a:srgbClr val="FFFFE9"/>
        </a:accent3>
        <a:accent4>
          <a:srgbClr val="000000"/>
        </a:accent4>
        <a:accent5>
          <a:srgbClr val="F3F5E1"/>
        </a:accent5>
        <a:accent6>
          <a:srgbClr val="C6E769"/>
        </a:accent6>
        <a:hlink>
          <a:srgbClr val="8FA418"/>
        </a:hlink>
        <a:folHlink>
          <a:srgbClr val="FF7500"/>
        </a:folHlink>
      </a:clrScheme>
      <a:clrMap bg1="lt1" tx1="dk1" bg2="lt2" tx2="dk2" accent1="accent1" accent2="accent2" accent3="accent3" accent4="accent4" accent5="accent5" accent6="accent6" hlink="hlink" folHlink="folHlink"/>
    </a:extraClrScheme>
    <a:extraClrScheme>
      <a:clrScheme name="1_Custom Design 16">
        <a:dk1>
          <a:srgbClr val="58572B"/>
        </a:dk1>
        <a:lt1>
          <a:srgbClr val="008080"/>
        </a:lt1>
        <a:dk2>
          <a:srgbClr val="FFFF99"/>
        </a:dk2>
        <a:lt2>
          <a:srgbClr val="005A58"/>
        </a:lt2>
        <a:accent1>
          <a:srgbClr val="CCCC99"/>
        </a:accent1>
        <a:accent2>
          <a:srgbClr val="FFFFCC"/>
        </a:accent2>
        <a:accent3>
          <a:srgbClr val="AAC0C0"/>
        </a:accent3>
        <a:accent4>
          <a:srgbClr val="4A4923"/>
        </a:accent4>
        <a:accent5>
          <a:srgbClr val="E2E2CA"/>
        </a:accent5>
        <a:accent6>
          <a:srgbClr val="E7E7B9"/>
        </a:accent6>
        <a:hlink>
          <a:srgbClr val="990000"/>
        </a:hlink>
        <a:folHlink>
          <a:srgbClr val="6633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Foișo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oiș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iș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Blue strands design template</Template>
  <TotalTime>0</TotalTime>
  <Words>18407</Words>
  <Application>WPS Presentation</Application>
  <PresentationFormat/>
  <Paragraphs>557</Paragraphs>
  <Slides>32</Slides>
  <Notes>2</Notes>
  <HiddenSlides>0</HiddenSlides>
  <MMClips>0</MMClips>
  <ScaleCrop>false</ScaleCrop>
  <HeadingPairs>
    <vt:vector size="6" baseType="variant">
      <vt:variant>
        <vt:lpstr>已用的字体</vt:lpstr>
      </vt:variant>
      <vt:variant>
        <vt:i4>13</vt:i4>
      </vt:variant>
      <vt:variant>
        <vt:lpstr>主题</vt:lpstr>
      </vt:variant>
      <vt:variant>
        <vt:i4>3</vt:i4>
      </vt:variant>
      <vt:variant>
        <vt:lpstr>幻灯片标题</vt:lpstr>
      </vt:variant>
      <vt:variant>
        <vt:i4>32</vt:i4>
      </vt:variant>
    </vt:vector>
  </HeadingPairs>
  <TitlesOfParts>
    <vt:vector size="48" baseType="lpstr">
      <vt:lpstr>Arial</vt:lpstr>
      <vt:lpstr>SimSun</vt:lpstr>
      <vt:lpstr>Wingdings</vt:lpstr>
      <vt:lpstr>Arial Black</vt:lpstr>
      <vt:lpstr>Century Schoolbook</vt:lpstr>
      <vt:lpstr>Wingdings 2</vt:lpstr>
      <vt:lpstr>Wingdings</vt:lpstr>
      <vt:lpstr>Times New Roman</vt:lpstr>
      <vt:lpstr>Microsoft YaHei</vt:lpstr>
      <vt:lpstr>Arial Unicode MS</vt:lpstr>
      <vt:lpstr>Calibri</vt:lpstr>
      <vt:lpstr>Nueva Std Cond</vt:lpstr>
      <vt:lpstr>华文楷体</vt:lpstr>
      <vt:lpstr>Blue strands design template</vt:lpstr>
      <vt:lpstr>1_Custom Design</vt:lpstr>
      <vt:lpstr>Foișor</vt:lpstr>
      <vt:lpstr>ÎNTÂLNIREA DE LUCRU            A INSPECTORILOR       DE            ŞTIINTE SOCIO-UMANE       ŞI       ISTORIE </vt:lpstr>
      <vt:lpstr>Prezentare generală </vt:lpstr>
      <vt:lpstr>PowerPoint 演示文稿</vt:lpstr>
      <vt:lpstr>PowerPoint 演示文稿</vt:lpstr>
      <vt:lpstr>Prezentare Generală </vt:lpstr>
      <vt:lpstr> Prezentare generală  </vt:lpstr>
      <vt:lpstr>PowerPoint 演示文稿</vt:lpstr>
      <vt:lpstr>PowerPoint 演示文稿</vt:lpstr>
      <vt:lpstr>PowerPoint 演示文稿</vt:lpstr>
      <vt:lpstr>Prezentare generală </vt:lpstr>
      <vt:lpstr>PowerPoint 演示文稿</vt:lpstr>
      <vt:lpstr>PowerPoint 演示文稿</vt:lpstr>
      <vt:lpstr>PowerPoint 演示文稿</vt:lpstr>
      <vt:lpstr> ÎNVĂȚĂMÂNTUL GIMNAZIAL</vt:lpstr>
      <vt:lpstr>     </vt:lpstr>
      <vt:lpstr>PowerPoint 演示文稿</vt:lpstr>
      <vt:lpstr>PowerPoint 演示文稿</vt:lpstr>
      <vt:lpstr>PowerPoint 演示文稿</vt:lpstr>
      <vt:lpstr>PowerPoint 演示文稿</vt:lpstr>
      <vt:lpstr>PowerPoint 演示文稿</vt:lpstr>
      <vt:lpstr>PowerPoint 演示文稿</vt:lpstr>
      <vt:lpstr>	REPERE METODOLOGICE PENTRU APLICAREA        		CURRICULUMULUI LA CLASA A XI - A 		ÎN ANUL ȘCOLAR 2023-2024</vt:lpstr>
      <vt:lpstr>Prezentare Generală </vt:lpstr>
      <vt:lpstr>Prezentare generală </vt:lpstr>
      <vt:lpstr>PowerPoint 演示文稿</vt:lpstr>
      <vt:lpstr>Prezentare generală </vt:lpstr>
      <vt:lpstr>Prezentare generală </vt:lpstr>
      <vt:lpstr>Prezentare generală </vt:lpstr>
      <vt:lpstr>PowerPoint 演示文稿</vt:lpstr>
      <vt:lpstr>PowerPoint 演示文稿</vt:lpstr>
      <vt:lpstr>PowerPoint 演示文稿</vt:lpstr>
      <vt:lpstr>               ÎNTÂLNIREA DE LUCRU A INSPECTORILOR               DE          STIINTE SOCIO-UMANE  SI  ISTORIE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Comisia Nationala de Informatica</dc:title>
  <dc:creator>danavl</dc:creator>
  <cp:lastModifiedBy>eugen.stoica</cp:lastModifiedBy>
  <cp:revision>1571</cp:revision>
  <dcterms:created xsi:type="dcterms:W3CDTF">2002-09-03T04:38:00Z</dcterms:created>
  <dcterms:modified xsi:type="dcterms:W3CDTF">2023-09-06T06:53:02Z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0F0A46D20F184881BC2A3D52E68E8D1F</vt:lpwstr>
  </property>
  <property fmtid="{D5CDD505-2E9C-101B-9397-08002B2CF9AE}" pid="3" name="KSOProductBuildVer">
    <vt:lpwstr>1033-12.2.0.13201</vt:lpwstr>
  </property>
</Properties>
</file>