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Lst>
  <p:notesMasterIdLst>
    <p:notesMasterId r:id="rId7"/>
  </p:notesMasterIdLst>
  <p:sldIdLst>
    <p:sldId id="355" r:id="rId5"/>
    <p:sldId id="257" r:id="rId6"/>
    <p:sldId id="394" r:id="rId8"/>
    <p:sldId id="422" r:id="rId9"/>
    <p:sldId id="297" r:id="rId10"/>
    <p:sldId id="321" r:id="rId11"/>
    <p:sldId id="363" r:id="rId12"/>
    <p:sldId id="364" r:id="rId13"/>
    <p:sldId id="365" r:id="rId14"/>
    <p:sldId id="323" r:id="rId15"/>
    <p:sldId id="360" r:id="rId16"/>
    <p:sldId id="373" r:id="rId17"/>
    <p:sldId id="367" r:id="rId18"/>
    <p:sldId id="374" r:id="rId19"/>
    <p:sldId id="314" r:id="rId20"/>
    <p:sldId id="369" r:id="rId21"/>
    <p:sldId id="450" r:id="rId22"/>
    <p:sldId id="372" r:id="rId23"/>
    <p:sldId id="370" r:id="rId24"/>
    <p:sldId id="375" r:id="rId25"/>
    <p:sldId id="376" r:id="rId26"/>
    <p:sldId id="383" r:id="rId27"/>
    <p:sldId id="293" r:id="rId28"/>
    <p:sldId id="325" r:id="rId29"/>
    <p:sldId id="382" r:id="rId30"/>
    <p:sldId id="332" r:id="rId31"/>
    <p:sldId id="333" r:id="rId32"/>
    <p:sldId id="334" r:id="rId33"/>
    <p:sldId id="378" r:id="rId34"/>
    <p:sldId id="380" r:id="rId35"/>
    <p:sldId id="379" r:id="rId36"/>
    <p:sldId id="278" r:id="rId37"/>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9pPr>
  </p:defaultTextStyle>
  <p:extLst>
    <p:ext uri="{EFAFB233-063F-42B5-8137-9DF3F51BA10A}">
      <p15:sldGuideLst xmlns:p15="http://schemas.microsoft.com/office/powerpoint/2012/main">
        <p15:guide id="1" orient="horz" pos="2131" userDrawn="1">
          <p15:clr>
            <a:srgbClr val="A4A3A4"/>
          </p15:clr>
        </p15:guide>
        <p15:guide id="2" pos="290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000000"/>
    <a:srgbClr val="FFFF99"/>
    <a:srgbClr val="99FFCC"/>
    <a:srgbClr val="FFFFF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76"/>
    <p:restoredTop sz="72713"/>
  </p:normalViewPr>
  <p:slideViewPr>
    <p:cSldViewPr showGuides="1">
      <p:cViewPr varScale="1">
        <p:scale>
          <a:sx n="53" d="100"/>
          <a:sy n="53" d="100"/>
        </p:scale>
        <p:origin x="1884" y="72"/>
      </p:cViewPr>
      <p:guideLst>
        <p:guide orient="horz" pos="2131"/>
        <p:guide pos="2909"/>
      </p:guideLst>
    </p:cSldViewPr>
  </p:slideViewPr>
  <p:notesTextViewPr>
    <p:cViewPr>
      <p:scale>
        <a:sx n="75" d="100"/>
        <a:sy n="75" d="100"/>
      </p:scale>
      <p:origin x="0" y="0"/>
    </p:cViewPr>
  </p:notesText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notesMaster" Target="notesMasters/notesMaster1.xml"/><Relationship Id="rId6" Type="http://schemas.openxmlformats.org/officeDocument/2006/relationships/slide" Target="slides/slide2.xml"/><Relationship Id="rId5" Type="http://schemas.openxmlformats.org/officeDocument/2006/relationships/slide" Target="slides/slide1.xml"/><Relationship Id="rId40" Type="http://schemas.openxmlformats.org/officeDocument/2006/relationships/tableStyles" Target="tableStyles.xml"/><Relationship Id="rId4" Type="http://schemas.openxmlformats.org/officeDocument/2006/relationships/slideMaster" Target="slideMasters/slideMaster3.xml"/><Relationship Id="rId39" Type="http://schemas.openxmlformats.org/officeDocument/2006/relationships/viewProps" Target="viewProps.xml"/><Relationship Id="rId38" Type="http://schemas.openxmlformats.org/officeDocument/2006/relationships/presProps" Target="presProps.xml"/><Relationship Id="rId37" Type="http://schemas.openxmlformats.org/officeDocument/2006/relationships/slide" Target="slides/slide32.xml"/><Relationship Id="rId36" Type="http://schemas.openxmlformats.org/officeDocument/2006/relationships/slide" Target="slides/slide31.xml"/><Relationship Id="rId35" Type="http://schemas.openxmlformats.org/officeDocument/2006/relationships/slide" Target="slides/slide30.xml"/><Relationship Id="rId34" Type="http://schemas.openxmlformats.org/officeDocument/2006/relationships/slide" Target="slides/slide29.xml"/><Relationship Id="rId33" Type="http://schemas.openxmlformats.org/officeDocument/2006/relationships/slide" Target="slides/slide28.xml"/><Relationship Id="rId32" Type="http://schemas.openxmlformats.org/officeDocument/2006/relationships/slide" Target="slides/slide27.xml"/><Relationship Id="rId31" Type="http://schemas.openxmlformats.org/officeDocument/2006/relationships/slide" Target="slides/slide26.xml"/><Relationship Id="rId30" Type="http://schemas.openxmlformats.org/officeDocument/2006/relationships/slide" Target="slides/slide25.xml"/><Relationship Id="rId3" Type="http://schemas.openxmlformats.org/officeDocument/2006/relationships/slideMaster" Target="slideMasters/slideMaster2.xml"/><Relationship Id="rId29" Type="http://schemas.openxmlformats.org/officeDocument/2006/relationships/slide" Target="slides/slide24.xml"/><Relationship Id="rId28" Type="http://schemas.openxmlformats.org/officeDocument/2006/relationships/slide" Target="slides/slide23.xml"/><Relationship Id="rId27" Type="http://schemas.openxmlformats.org/officeDocument/2006/relationships/slide" Target="slides/slide22.xml"/><Relationship Id="rId26" Type="http://schemas.openxmlformats.org/officeDocument/2006/relationships/slide" Target="slides/slide21.xml"/><Relationship Id="rId25" Type="http://schemas.openxmlformats.org/officeDocument/2006/relationships/slide" Target="slides/slide20.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1268" name="Rectangle 4"/>
          <p:cNvSpPr>
            <a:spLocks noRot="1" noTextEdit="1"/>
          </p:cNvSpPr>
          <p:nvPr>
            <p:ph type="sldImg"/>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Click to edit Master text styles</a:t>
            </a: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Second level</a:t>
            </a: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Third level</a:t>
            </a: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Fourth level</a:t>
            </a: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Fifth level</a:t>
            </a: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eaLnBrk="1" hangingPunct="1">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B52E251F-455C-41DB-A0AD-1BE0BBB7F587}" type="slidenum">
              <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Rectangle 7"/>
          <p:cNvSpPr txBox="1">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nchorCtr="0"/>
          <a:p>
            <a:pPr lvl="0" algn="r" eaLnBrk="1" hangingPunct="1"/>
            <a:fld id="{9A0DB2DC-4C9A-4742-B13C-FB6460FD3503}" type="slidenum">
              <a:rPr lang="en-US" altLang="en-US" sz="1200" dirty="0">
                <a:latin typeface="Arial" panose="020B0604020202020204" pitchFamily="34" charset="0"/>
              </a:rPr>
            </a:fld>
            <a:endParaRPr lang="en-US" altLang="en-US" sz="1200" dirty="0">
              <a:latin typeface="Arial" panose="020B0604020202020204" pitchFamily="34" charset="0"/>
            </a:endParaRPr>
          </a:p>
        </p:txBody>
      </p:sp>
      <p:sp>
        <p:nvSpPr>
          <p:cNvPr id="14338" name="Rectangle 2"/>
          <p:cNvSpPr>
            <a:spLocks noRot="1" noTextEdit="1"/>
          </p:cNvSpPr>
          <p:nvPr>
            <p:ph type="sldImg"/>
          </p:nvPr>
        </p:nvSpPr>
        <p:spPr/>
      </p:sp>
      <p:sp>
        <p:nvSpPr>
          <p:cNvPr id="14339" name="Rectangle 3"/>
          <p:cNvSpPr>
            <a:spLocks noGrp="1"/>
          </p:cNvSpPr>
          <p:nvPr>
            <p:ph type="body"/>
          </p:nvPr>
        </p:nvSpPr>
        <p:spPr/>
        <p:txBody>
          <a:bodyPr wrap="square" lIns="91440" tIns="45720" rIns="91440" bIns="45720" anchor="t" anchorCtr="0"/>
          <a:p>
            <a:pPr lvl="0" eaLnBrk="1" hangingPunct="1"/>
            <a:endParaRPr lang="ro-RO"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3" name="Substituent imagine diapozitiv 1"/>
          <p:cNvSpPr>
            <a:spLocks noGrp="1" noRot="1" noChangeAspect="1" noTextEdit="1"/>
          </p:cNvSpPr>
          <p:nvPr>
            <p:ph type="sldImg"/>
          </p:nvPr>
        </p:nvSpPr>
        <p:spPr/>
      </p:sp>
      <p:sp>
        <p:nvSpPr>
          <p:cNvPr id="44034" name="Substituent note 2"/>
          <p:cNvSpPr>
            <a:spLocks noGrp="1"/>
          </p:cNvSpPr>
          <p:nvPr>
            <p:ph type="body"/>
          </p:nvPr>
        </p:nvSpPr>
        <p:spPr/>
        <p:txBody>
          <a:bodyPr wrap="square" lIns="91440" tIns="45720" rIns="91440" bIns="45720" anchor="t" anchorCtr="0"/>
          <a:p>
            <a:pPr lvl="0"/>
            <a:endParaRPr lang="ro-RO" altLang="en-US" dirty="0"/>
          </a:p>
        </p:txBody>
      </p:sp>
      <p:sp>
        <p:nvSpPr>
          <p:cNvPr id="44035" name="Substituent număr diapozitiv 3"/>
          <p:cNvSpPr txBox="1">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nchorCtr="0"/>
          <a:p>
            <a:pPr lvl="0" algn="r" eaLnBrk="1" hangingPunct="1"/>
            <a:fld id="{9A0DB2DC-4C9A-4742-B13C-FB6460FD3503}" type="slidenum">
              <a:rPr lang="en-US" altLang="en-US" sz="1200" dirty="0">
                <a:latin typeface="Arial" panose="020B0604020202020204" pitchFamily="34" charset="0"/>
              </a:rPr>
            </a:fld>
            <a:endParaRPr lang="en-US" altLang="en-US" sz="1200"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PhAnim="0" showMasterSp="0">
  <p:cSld name="Title Slide">
    <p:bg>
      <p:bgPr>
        <a:blipFill rotWithShape="0">
          <a:blip r:embed="rId2"/>
          <a:stretch>
            <a:fillRect/>
          </a:stretch>
        </a:blip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ctrTitle"/>
          </p:nvPr>
        </p:nvSpPr>
        <p:spPr>
          <a:xfrm>
            <a:off x="2667000" y="381000"/>
            <a:ext cx="6324600" cy="1470025"/>
          </a:xfrm>
        </p:spPr>
        <p:txBody>
          <a:bodyPr/>
          <a:lstStyle>
            <a:lvl1pPr>
              <a:defRPr/>
            </a:lvl1pPr>
          </a:lstStyle>
          <a:p>
            <a:pPr fontAlgn="base"/>
            <a:r>
              <a:rPr lang="en-US" strike="noStrike" noProof="1"/>
              <a:t>Click to edit Master title style</a:t>
            </a:r>
            <a:endParaRPr lang="en-US" strike="noStrike" noProof="1"/>
          </a:p>
        </p:txBody>
      </p:sp>
      <p:sp>
        <p:nvSpPr>
          <p:cNvPr id="140291" name="Rectangle 3"/>
          <p:cNvSpPr>
            <a:spLocks noGrp="1" noChangeArrowheads="1"/>
          </p:cNvSpPr>
          <p:nvPr>
            <p:ph type="subTitle" idx="1"/>
          </p:nvPr>
        </p:nvSpPr>
        <p:spPr>
          <a:xfrm>
            <a:off x="2667000" y="1981200"/>
            <a:ext cx="6324600" cy="685800"/>
          </a:xfrm>
        </p:spPr>
        <p:txBody>
          <a:bodyPr/>
          <a:lstStyle>
            <a:lvl1pPr marL="0" indent="0" algn="ctr">
              <a:buFontTx/>
              <a:buNone/>
              <a:defRPr/>
            </a:lvl1pPr>
          </a:lstStyle>
          <a:p>
            <a:pPr fontAlgn="base"/>
            <a:r>
              <a:rPr lang="en-US" strike="noStrike" noProof="1"/>
              <a:t>Click to edit Master subtitle style</a:t>
            </a:r>
            <a:endParaRPr lang="en-US" strike="noStrike" noProof="1"/>
          </a:p>
        </p:txBody>
      </p:sp>
      <p:sp>
        <p:nvSpPr>
          <p:cNvPr id="7"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3FEC55F9-7A6D-4F03-8396-C5B35BCA42B8}"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ro-RO"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ro-RO" strike="noStrike" noProof="1"/>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1676400"/>
            <a:ext cx="1695450" cy="4449763"/>
          </a:xfrm>
        </p:spPr>
        <p:txBody>
          <a:bodyPr vert="eaVert"/>
          <a:lstStyle/>
          <a:p>
            <a:pPr fontAlgn="base"/>
            <a:r>
              <a:rPr lang="en-US" strike="noStrike" noProof="1"/>
              <a:t>Click to edit Master title style</a:t>
            </a:r>
            <a:endParaRPr lang="ro-RO" strike="noStrike" noProof="1"/>
          </a:p>
        </p:txBody>
      </p:sp>
      <p:sp>
        <p:nvSpPr>
          <p:cNvPr id="3" name="Vertical Text Placeholder 2"/>
          <p:cNvSpPr>
            <a:spLocks noGrp="1"/>
          </p:cNvSpPr>
          <p:nvPr>
            <p:ph type="body" orient="vert" idx="1"/>
          </p:nvPr>
        </p:nvSpPr>
        <p:spPr>
          <a:xfrm>
            <a:off x="1905000" y="1676400"/>
            <a:ext cx="4933950" cy="4449763"/>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ro-RO" strike="noStrike" noProof="1"/>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pPr fontAlgn="base"/>
            <a:r>
              <a:rPr lang="en-US" strike="noStrike" noProof="1"/>
              <a:t>Click to edit Master title style</a:t>
            </a:r>
            <a:endParaRPr lang="ro-RO" strike="noStrike" noProof="1"/>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ro-RO" strike="noStrike" noProof="1"/>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ro-RO" strike="noStrike" noProof="1"/>
          </a:p>
        </p:txBody>
      </p:sp>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ro-RO" strike="noStrike" noProof="1"/>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pPr fontAlgn="base"/>
            <a:r>
              <a:rPr lang="en-US" strike="noStrike" noProof="1"/>
              <a:t>Click to edit Master title style</a:t>
            </a:r>
            <a:endParaRPr lang="ro-RO" strike="noStrike" noProof="1"/>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ro-RO" strike="noStrike" noProof="1"/>
          </a:p>
        </p:txBody>
      </p:sp>
      <p:sp>
        <p:nvSpPr>
          <p:cNvPr id="3" name="Content Placeholder 2"/>
          <p:cNvSpPr>
            <a:spLocks noGrp="1"/>
          </p:cNvSpPr>
          <p:nvPr>
            <p:ph sz="half" idx="1"/>
          </p:nvPr>
        </p:nvSpPr>
        <p:spPr>
          <a:xfrm>
            <a:off x="1752600" y="2819400"/>
            <a:ext cx="3467100" cy="312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ro-RO" strike="noStrike" noProof="1"/>
          </a:p>
        </p:txBody>
      </p:sp>
      <p:sp>
        <p:nvSpPr>
          <p:cNvPr id="4" name="Content Placeholder 3"/>
          <p:cNvSpPr>
            <a:spLocks noGrp="1"/>
          </p:cNvSpPr>
          <p:nvPr>
            <p:ph sz="half" idx="2"/>
          </p:nvPr>
        </p:nvSpPr>
        <p:spPr>
          <a:xfrm>
            <a:off x="5372100" y="2819400"/>
            <a:ext cx="3467100" cy="312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ro-RO" strike="noStrike" noProof="1"/>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pPr fontAlgn="base"/>
            <a:r>
              <a:rPr lang="en-US" strike="noStrike" noProof="1"/>
              <a:t>Click to edit Master title style</a:t>
            </a:r>
            <a:endParaRPr lang="ro-RO" strike="noStrike" noProof="1"/>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ro-RO" strike="noStrike" noProof="1"/>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ro-RO" strike="noStrike" noProof="1"/>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ro-RO" strike="noStrike" noProof="1"/>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pPr fontAlgn="base"/>
            <a:r>
              <a:rPr lang="en-US" strike="noStrike" noProof="1"/>
              <a:t>Click to edit Master title style</a:t>
            </a:r>
            <a:endParaRPr lang="ro-RO" strike="noStrike" noProof="1"/>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ro-RO" strike="noStrike" noProof="1"/>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ro-RO" strike="noStrike" noProof="1"/>
          </a:p>
        </p:txBody>
      </p:sp>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ro-RO" strike="noStrike" noProof="1"/>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pPr fontAlgn="base"/>
            <a:r>
              <a:rPr lang="en-US" strike="noStrike" noProof="1"/>
              <a:t>Click to edit Master title style</a:t>
            </a:r>
            <a:endParaRPr lang="ro-RO" strike="noStrike" noProof="1"/>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ro-RO"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ro-RO"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ro-RO" strike="noStrike" noProof="1"/>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7550" y="1676400"/>
            <a:ext cx="1771650" cy="4267200"/>
          </a:xfrm>
        </p:spPr>
        <p:txBody>
          <a:bodyPr vert="eaVert"/>
          <a:lstStyle/>
          <a:p>
            <a:pPr fontAlgn="base"/>
            <a:r>
              <a:rPr lang="en-US" strike="noStrike" noProof="1"/>
              <a:t>Click to edit Master title style</a:t>
            </a:r>
            <a:endParaRPr lang="ro-RO" strike="noStrike" noProof="1"/>
          </a:p>
        </p:txBody>
      </p:sp>
      <p:sp>
        <p:nvSpPr>
          <p:cNvPr id="3" name="Vertical Text Placeholder 2"/>
          <p:cNvSpPr>
            <a:spLocks noGrp="1"/>
          </p:cNvSpPr>
          <p:nvPr>
            <p:ph type="body" orient="vert" idx="1"/>
          </p:nvPr>
        </p:nvSpPr>
        <p:spPr>
          <a:xfrm>
            <a:off x="1752600" y="1676400"/>
            <a:ext cx="5162550" cy="4267200"/>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ro-RO" strike="noStrike" noProof="1"/>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showMasterSp="0">
  <p:cSld name="Diapozitiv titlu">
    <p:bg>
      <p:bgPr>
        <a:solidFill>
          <a:schemeClr val="bg1"/>
        </a:solidFill>
        <a:effectLst/>
      </p:bgPr>
    </p:bg>
    <p:spTree>
      <p:nvGrpSpPr>
        <p:cNvPr id="1" name=""/>
        <p:cNvGrpSpPr/>
        <p:nvPr/>
      </p:nvGrpSpPr>
      <p:grpSpPr>
        <a:xfrm>
          <a:off x="0" y="0"/>
          <a:ext cx="0" cy="0"/>
          <a:chOff x="0" y="0"/>
          <a:chExt cx="0" cy="0"/>
        </a:xfrm>
      </p:grpSpPr>
      <p:sp>
        <p:nvSpPr>
          <p:cNvPr id="15" name="Dreptunghi 14"/>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7" name="Dreptunghi 16"/>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8" name="Dreptunghi 17"/>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9" name="Dreptunghi 18"/>
          <p:cNvSpPr/>
          <p:nvPr/>
        </p:nvSpPr>
        <p:spPr bwMode="auto">
          <a:xfrm>
            <a:off x="1141413" y="0"/>
            <a:ext cx="230188"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0" name="Conector drept 1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21" name="Conector drept 2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24" name="Conector drept 23"/>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25" name="Conector drept 24"/>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26" name="Conector drept 25"/>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27" name="Conector drept 26"/>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28" name="Dreptunghi 2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9" name="Oval 28"/>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0" name="Oval 29"/>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1" name="Oval 30"/>
          <p:cNvSpPr/>
          <p:nvPr/>
        </p:nvSpPr>
        <p:spPr bwMode="auto">
          <a:xfrm>
            <a:off x="1090613" y="5500688"/>
            <a:ext cx="138113"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2" name="Oval 31"/>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3" name="Oval 32"/>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8" name="Titlu 7"/>
          <p:cNvSpPr>
            <a:spLocks noGrp="1"/>
          </p:cNvSpPr>
          <p:nvPr>
            <p:ph type="ctrTitle" hasCustomPrompt="1"/>
          </p:nvPr>
        </p:nvSpPr>
        <p:spPr>
          <a:xfrm>
            <a:off x="2286000" y="3124200"/>
            <a:ext cx="6172200" cy="1894362"/>
          </a:xfrm>
        </p:spPr>
        <p:txBody>
          <a:bodyPr/>
          <a:lstStyle>
            <a:lvl1pPr>
              <a:defRPr b="1"/>
            </a:lvl1pPr>
          </a:lstStyle>
          <a:p>
            <a:pPr fontAlgn="base"/>
            <a:r>
              <a:rPr lang="ro-RO" strike="noStrike" noProof="1"/>
              <a:t>Faceți clic pentru a edita stilul de titlu Coordonator</a:t>
            </a:r>
            <a:endParaRPr lang="en-US" strike="noStrike" noProof="1"/>
          </a:p>
        </p:txBody>
      </p:sp>
      <p:sp>
        <p:nvSpPr>
          <p:cNvPr id="9" name="Subtitlu 8"/>
          <p:cNvSpPr>
            <a:spLocks noGrp="1"/>
          </p:cNvSpPr>
          <p:nvPr>
            <p:ph type="subTitle" idx="1" hasCustomPrompt="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fontAlgn="base"/>
            <a:r>
              <a:rPr lang="ro-RO" strike="noStrike" noProof="1"/>
              <a:t>Faceți clic pentru editarea stilului de subtitlu al coordonatorului</a:t>
            </a:r>
            <a:endParaRPr lang="en-US" strike="noStrike" noProof="1"/>
          </a:p>
        </p:txBody>
      </p:sp>
      <p:sp>
        <p:nvSpPr>
          <p:cNvPr id="34" name="Substituent dată 27"/>
          <p:cNvSpPr>
            <a:spLocks noGrp="1"/>
          </p:cNvSpPr>
          <p:nvPr>
            <p:ph type="dt" sz="half" idx="2"/>
          </p:nvPr>
        </p:nvSpPr>
        <p:spPr bwMode="auto">
          <a:xfrm rot="5400000">
            <a:off x="7764463" y="1174750"/>
            <a:ext cx="2286000" cy="381000"/>
          </a:xfrm>
          <a:prstGeom prst="rect">
            <a:avLst/>
          </a:prstGeom>
        </p:spPr>
        <p:txBody>
          <a:bodyPr vert="horz" anchor="ctr" anchorCtr="0"/>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
        <p:nvSpPr>
          <p:cNvPr id="35" name="Substituent subsol 16"/>
          <p:cNvSpPr>
            <a:spLocks noGrp="1"/>
          </p:cNvSpPr>
          <p:nvPr>
            <p:ph type="ftr" sz="quarter" idx="3"/>
          </p:nvPr>
        </p:nvSpPr>
        <p:spPr bwMode="auto">
          <a:xfrm rot="5400000">
            <a:off x="7077075" y="4181475"/>
            <a:ext cx="3657600" cy="384175"/>
          </a:xfrm>
          <a:prstGeom prst="rect">
            <a:avLst/>
          </a:prstGeom>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rPr>
              <a:t>inspector Şăitan Traian</a:t>
            </a:r>
            <a:endPar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
        <p:nvSpPr>
          <p:cNvPr id="36" name="Substituent număr diapozitiv 28"/>
          <p:cNvSpPr>
            <a:spLocks noGrp="1"/>
          </p:cNvSpPr>
          <p:nvPr>
            <p:ph type="sldNum" sz="quarter" idx="4"/>
          </p:nvPr>
        </p:nvSpPr>
        <p:spPr bwMode="auto">
          <a:xfrm>
            <a:off x="1325563" y="4929188"/>
            <a:ext cx="609600" cy="517525"/>
          </a:xfrm>
          <a:prstGeom prst="rect">
            <a:avLst/>
          </a:prstGeom>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fld id="{C0C59CD7-0691-4281-9FAB-8DDC72D6F861}" type="slidenum">
              <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rPr>
            </a:fld>
            <a:endPar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u și conținut">
    <p:bg>
      <p:bgPr>
        <a:solidFill>
          <a:schemeClr val="bg1"/>
        </a:solidFill>
        <a:effectLst/>
      </p:bgPr>
    </p:bg>
    <p:spTree>
      <p:nvGrpSpPr>
        <p:cNvPr id="1" name=""/>
        <p:cNvGrpSpPr/>
        <p:nvPr/>
      </p:nvGrpSpPr>
      <p:grpSpPr>
        <a:xfrm>
          <a:off x="0" y="0"/>
          <a:ext cx="0" cy="0"/>
          <a:chOff x="0" y="0"/>
          <a:chExt cx="0" cy="0"/>
        </a:xfrm>
      </p:grpSpPr>
      <p:sp>
        <p:nvSpPr>
          <p:cNvPr id="2" name="Titlu 1"/>
          <p:cNvSpPr>
            <a:spLocks noGrp="1"/>
          </p:cNvSpPr>
          <p:nvPr>
            <p:ph type="title" hasCustomPrompt="1"/>
          </p:nvPr>
        </p:nvSpPr>
        <p:spPr/>
        <p:txBody>
          <a:bodyPr/>
          <a:lstStyle/>
          <a:p>
            <a:pPr fontAlgn="base"/>
            <a:r>
              <a:rPr lang="ro-RO" strike="noStrike" noProof="1"/>
              <a:t>Faceți clic pentru a edita stilul de titlu Coordonator</a:t>
            </a:r>
            <a:endParaRPr lang="en-US" strike="noStrike" noProof="1"/>
          </a:p>
        </p:txBody>
      </p:sp>
      <p:sp>
        <p:nvSpPr>
          <p:cNvPr id="8" name="Substituent conținut 7"/>
          <p:cNvSpPr>
            <a:spLocks noGrp="1"/>
          </p:cNvSpPr>
          <p:nvPr>
            <p:ph sz="quarter" idx="1" hasCustomPrompt="1"/>
          </p:nvPr>
        </p:nvSpPr>
        <p:spPr>
          <a:xfrm>
            <a:off x="457200" y="1600200"/>
            <a:ext cx="7467600" cy="4873752"/>
          </a:xfrm>
        </p:spPr>
        <p:txBody>
          <a:bodyPr/>
          <a:lstStyle/>
          <a:p>
            <a:pPr lvl="0" fontAlgn="base"/>
            <a:r>
              <a:rPr lang="ro-RO" strike="noStrike" noProof="1"/>
              <a:t>Faceți clic pentru a edita stilurile de text Coordonator</a:t>
            </a:r>
            <a:endParaRPr lang="ro-RO" strike="noStrike" noProof="1"/>
          </a:p>
          <a:p>
            <a:pPr lvl="1" fontAlgn="base"/>
            <a:r>
              <a:rPr lang="ro-RO" strike="noStrike" noProof="1"/>
              <a:t>Al doilea nivel</a:t>
            </a:r>
            <a:endParaRPr lang="ro-RO" strike="noStrike" noProof="1"/>
          </a:p>
          <a:p>
            <a:pPr lvl="2" fontAlgn="base"/>
            <a:r>
              <a:rPr lang="ro-RO" strike="noStrike" noProof="1"/>
              <a:t>Al treilea nivel</a:t>
            </a:r>
            <a:endParaRPr lang="ro-RO" strike="noStrike" noProof="1"/>
          </a:p>
          <a:p>
            <a:pPr lvl="3" fontAlgn="base"/>
            <a:r>
              <a:rPr lang="ro-RO" strike="noStrike" noProof="1"/>
              <a:t>Al patrulea nivel</a:t>
            </a:r>
            <a:endParaRPr lang="ro-RO" strike="noStrike" noProof="1"/>
          </a:p>
          <a:p>
            <a:pPr lvl="4" fontAlgn="base"/>
            <a:r>
              <a:rPr lang="ro-RO" strike="noStrike" noProof="1"/>
              <a:t>Al cincilea nivel</a:t>
            </a:r>
            <a:endParaRPr lang="en-US" strike="noStrike" noProof="1"/>
          </a:p>
        </p:txBody>
      </p:sp>
      <p:sp>
        <p:nvSpPr>
          <p:cNvPr id="15" name="Substituent dată 6"/>
          <p:cNvSpPr>
            <a:spLocks noGrp="1"/>
          </p:cNvSpPr>
          <p:nvPr>
            <p:ph type="dt" sz="half" idx="2"/>
          </p:nvPr>
        </p:nvSpPr>
        <p:spPr>
          <a:xfrm rot="5400000">
            <a:off x="7589044" y="1081881"/>
            <a:ext cx="2011363" cy="384175"/>
          </a:xfrm>
          <a:prstGeom prst="rect">
            <a:avLst/>
          </a:prstGeom>
        </p:spPr>
        <p:txBody>
          <a:bodyPr vert="horz" rtlCol="0" anchor="ctr" anchorCtr="0"/>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
        <p:nvSpPr>
          <p:cNvPr id="17" name="Substituent număr diapozitiv 8"/>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fld id="{CC6BAE49-34AD-4532-9BAE-9C769443D07B}" type="slidenum">
              <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rPr>
            </a:fld>
            <a:endPar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endParaRPr>
          </a:p>
        </p:txBody>
      </p:sp>
      <p:sp>
        <p:nvSpPr>
          <p:cNvPr id="18" name="Substituent subsol 9"/>
          <p:cNvSpPr>
            <a:spLocks noGrp="1"/>
          </p:cNvSpPr>
          <p:nvPr>
            <p:ph type="ftr" sz="quarter" idx="3"/>
          </p:nvPr>
        </p:nvSpPr>
        <p:spPr>
          <a:xfrm rot="5400000">
            <a:off x="6989763" y="3736975"/>
            <a:ext cx="3200400" cy="365125"/>
          </a:xfrm>
          <a:prstGeom prst="rect">
            <a:avLst/>
          </a:prstGeom>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rPr>
              <a:t>inspector Şăitan Traian</a:t>
            </a:r>
            <a:endPar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showMasterSp="0">
  <p:cSld name="Antet secțiune">
    <p:bg>
      <p:bgPr>
        <a:solidFill>
          <a:schemeClr val="bg1"/>
        </a:solidFill>
        <a:effectLst/>
      </p:bgPr>
    </p:bg>
    <p:spTree>
      <p:nvGrpSpPr>
        <p:cNvPr id="1" name=""/>
        <p:cNvGrpSpPr/>
        <p:nvPr/>
      </p:nvGrpSpPr>
      <p:grpSpPr>
        <a:xfrm>
          <a:off x="0" y="0"/>
          <a:ext cx="0" cy="0"/>
          <a:chOff x="0" y="0"/>
          <a:chExt cx="0" cy="0"/>
        </a:xfrm>
      </p:grpSpPr>
      <p:sp>
        <p:nvSpPr>
          <p:cNvPr id="15" name="Dreptunghi 14"/>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7" name="Dreptunghi 16"/>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8" name="Dreptunghi 17"/>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9" name="Dreptunghi 18"/>
          <p:cNvSpPr/>
          <p:nvPr/>
        </p:nvSpPr>
        <p:spPr bwMode="auto">
          <a:xfrm>
            <a:off x="1141413" y="0"/>
            <a:ext cx="230188"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0" name="Conector drept 1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21" name="Conector drept 2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24" name="Conector drept 23"/>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25" name="Conector drept 24"/>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26" name="Conector drept 25"/>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27" name="Dreptunghi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8" name="Oval 27"/>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9" name="Oval 28"/>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0" name="Oval 29"/>
          <p:cNvSpPr/>
          <p:nvPr/>
        </p:nvSpPr>
        <p:spPr bwMode="auto">
          <a:xfrm>
            <a:off x="1090613" y="5500688"/>
            <a:ext cx="138113"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1" name="Oval 30"/>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2" name="Oval 31"/>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3" name="Conector drept 32"/>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2" name="Titlu 1"/>
          <p:cNvSpPr>
            <a:spLocks noGrp="1"/>
          </p:cNvSpPr>
          <p:nvPr>
            <p:ph type="title" hasCustomPrompt="1"/>
          </p:nvPr>
        </p:nvSpPr>
        <p:spPr>
          <a:xfrm>
            <a:off x="2286000" y="2895600"/>
            <a:ext cx="6172200" cy="2053590"/>
          </a:xfrm>
        </p:spPr>
        <p:txBody>
          <a:bodyPr/>
          <a:lstStyle>
            <a:lvl1pPr algn="l">
              <a:buNone/>
              <a:defRPr sz="3000" b="1" cap="small" baseline="0"/>
            </a:lvl1pPr>
          </a:lstStyle>
          <a:p>
            <a:pPr fontAlgn="base"/>
            <a:r>
              <a:rPr lang="ro-RO" strike="noStrike" noProof="1"/>
              <a:t>Faceți clic pentru a edita stilul de titlu Coordonator</a:t>
            </a:r>
            <a:endParaRPr lang="en-US" strike="noStrike" noProof="1"/>
          </a:p>
        </p:txBody>
      </p:sp>
      <p:sp>
        <p:nvSpPr>
          <p:cNvPr id="3" name="Substituent text 2"/>
          <p:cNvSpPr>
            <a:spLocks noGrp="1"/>
          </p:cNvSpPr>
          <p:nvPr>
            <p:ph type="body" idx="1" hasCustomPrompt="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fontAlgn="base"/>
            <a:r>
              <a:rPr lang="ro-RO" strike="noStrike" noProof="1"/>
              <a:t>Faceți clic pentru a edita stilurile de text Coordonator</a:t>
            </a:r>
            <a:endParaRPr lang="ro-RO" strike="noStrike" noProof="1"/>
          </a:p>
        </p:txBody>
      </p:sp>
      <p:sp>
        <p:nvSpPr>
          <p:cNvPr id="34" name="Substituent dată 3"/>
          <p:cNvSpPr>
            <a:spLocks noGrp="1"/>
          </p:cNvSpPr>
          <p:nvPr>
            <p:ph type="dt" sz="half" idx="2"/>
          </p:nvPr>
        </p:nvSpPr>
        <p:spPr bwMode="auto">
          <a:xfrm rot="5400000">
            <a:off x="7762875" y="1169988"/>
            <a:ext cx="2286000" cy="381000"/>
          </a:xfrm>
          <a:prstGeom prst="rect">
            <a:avLst/>
          </a:prstGeom>
        </p:spPr>
        <p:txBody>
          <a:bodyPr vert="horz" anchor="ctr" anchorCtr="0"/>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
        <p:nvSpPr>
          <p:cNvPr id="35" name="Substituent subsol 4"/>
          <p:cNvSpPr>
            <a:spLocks noGrp="1"/>
          </p:cNvSpPr>
          <p:nvPr>
            <p:ph type="ftr" sz="quarter" idx="3"/>
          </p:nvPr>
        </p:nvSpPr>
        <p:spPr bwMode="auto">
          <a:xfrm rot="5400000">
            <a:off x="7077075" y="4178300"/>
            <a:ext cx="3657600" cy="384175"/>
          </a:xfrm>
          <a:prstGeom prst="rect">
            <a:avLst/>
          </a:prstGeom>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rPr>
              <a:t>inspector Şăitan Traian</a:t>
            </a:r>
            <a:endPar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
        <p:nvSpPr>
          <p:cNvPr id="36" name="Substituent număr diapozitiv 5"/>
          <p:cNvSpPr>
            <a:spLocks noGrp="1"/>
          </p:cNvSpPr>
          <p:nvPr>
            <p:ph type="sldNum" sz="quarter" idx="4"/>
          </p:nvPr>
        </p:nvSpPr>
        <p:spPr bwMode="auto">
          <a:xfrm>
            <a:off x="1339850" y="4929188"/>
            <a:ext cx="609600" cy="517525"/>
          </a:xfrm>
          <a:prstGeom prst="rect">
            <a:avLst/>
          </a:prstGeom>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fld id="{08B115A8-151A-4845-ACD3-C1A3D7A31447}" type="slidenum">
              <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rPr>
            </a:fld>
            <a:endPar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hasCustomPrompt="1"/>
          </p:nvPr>
        </p:nvSpPr>
        <p:spPr/>
        <p:txBody>
          <a:bodyPr/>
          <a:lstStyle/>
          <a:p>
            <a:pPr fontAlgn="base"/>
            <a:r>
              <a:rPr lang="ro-RO" strike="noStrike" noProof="1"/>
              <a:t>Faceți clic pentru a edita stilul de titlu Coordonator</a:t>
            </a:r>
            <a:endParaRPr lang="en-US" strike="noStrike" noProof="1"/>
          </a:p>
        </p:txBody>
      </p:sp>
      <p:sp>
        <p:nvSpPr>
          <p:cNvPr id="9" name="Substituent conținut 8"/>
          <p:cNvSpPr>
            <a:spLocks noGrp="1"/>
          </p:cNvSpPr>
          <p:nvPr>
            <p:ph sz="quarter" idx="1" hasCustomPrompt="1"/>
          </p:nvPr>
        </p:nvSpPr>
        <p:spPr>
          <a:xfrm>
            <a:off x="457200" y="1600200"/>
            <a:ext cx="3657600" cy="4572000"/>
          </a:xfrm>
        </p:spPr>
        <p:txBody>
          <a:bodyPr/>
          <a:lstStyle/>
          <a:p>
            <a:pPr lvl="0" fontAlgn="base"/>
            <a:r>
              <a:rPr lang="ro-RO" strike="noStrike" noProof="1"/>
              <a:t>Faceți clic pentru a edita stilurile de text Coordonator</a:t>
            </a:r>
            <a:endParaRPr lang="ro-RO" strike="noStrike" noProof="1"/>
          </a:p>
          <a:p>
            <a:pPr lvl="1" fontAlgn="base"/>
            <a:r>
              <a:rPr lang="ro-RO" strike="noStrike" noProof="1"/>
              <a:t>Al doilea nivel</a:t>
            </a:r>
            <a:endParaRPr lang="ro-RO" strike="noStrike" noProof="1"/>
          </a:p>
          <a:p>
            <a:pPr lvl="2" fontAlgn="base"/>
            <a:r>
              <a:rPr lang="ro-RO" strike="noStrike" noProof="1"/>
              <a:t>Al treilea nivel</a:t>
            </a:r>
            <a:endParaRPr lang="ro-RO" strike="noStrike" noProof="1"/>
          </a:p>
          <a:p>
            <a:pPr lvl="3" fontAlgn="base"/>
            <a:r>
              <a:rPr lang="ro-RO" strike="noStrike" noProof="1"/>
              <a:t>Al patrulea nivel</a:t>
            </a:r>
            <a:endParaRPr lang="ro-RO" strike="noStrike" noProof="1"/>
          </a:p>
          <a:p>
            <a:pPr lvl="4" fontAlgn="base"/>
            <a:r>
              <a:rPr lang="ro-RO" strike="noStrike" noProof="1"/>
              <a:t>Al cincilea nivel</a:t>
            </a:r>
            <a:endParaRPr lang="en-US" strike="noStrike" noProof="1"/>
          </a:p>
        </p:txBody>
      </p:sp>
      <p:sp>
        <p:nvSpPr>
          <p:cNvPr id="11" name="Substituent conținut 10"/>
          <p:cNvSpPr>
            <a:spLocks noGrp="1"/>
          </p:cNvSpPr>
          <p:nvPr>
            <p:ph sz="quarter" idx="2" hasCustomPrompt="1"/>
          </p:nvPr>
        </p:nvSpPr>
        <p:spPr>
          <a:xfrm>
            <a:off x="4270248" y="1600200"/>
            <a:ext cx="3657600" cy="4572000"/>
          </a:xfrm>
        </p:spPr>
        <p:txBody>
          <a:bodyPr/>
          <a:lstStyle/>
          <a:p>
            <a:pPr lvl="0" fontAlgn="base"/>
            <a:r>
              <a:rPr lang="ro-RO" strike="noStrike" noProof="1"/>
              <a:t>Faceți clic pentru a edita stilurile de text Coordonator</a:t>
            </a:r>
            <a:endParaRPr lang="ro-RO" strike="noStrike" noProof="1"/>
          </a:p>
          <a:p>
            <a:pPr lvl="1" fontAlgn="base"/>
            <a:r>
              <a:rPr lang="ro-RO" strike="noStrike" noProof="1"/>
              <a:t>Al doilea nivel</a:t>
            </a:r>
            <a:endParaRPr lang="ro-RO" strike="noStrike" noProof="1"/>
          </a:p>
          <a:p>
            <a:pPr lvl="2" fontAlgn="base"/>
            <a:r>
              <a:rPr lang="ro-RO" strike="noStrike" noProof="1"/>
              <a:t>Al treilea nivel</a:t>
            </a:r>
            <a:endParaRPr lang="ro-RO" strike="noStrike" noProof="1"/>
          </a:p>
          <a:p>
            <a:pPr lvl="3" fontAlgn="base"/>
            <a:r>
              <a:rPr lang="ro-RO" strike="noStrike" noProof="1"/>
              <a:t>Al patrulea nivel</a:t>
            </a:r>
            <a:endParaRPr lang="ro-RO" strike="noStrike" noProof="1"/>
          </a:p>
          <a:p>
            <a:pPr lvl="4" fontAlgn="base"/>
            <a:r>
              <a:rPr lang="ro-RO" strike="noStrike" noProof="1"/>
              <a:t>Al cincilea nivel</a:t>
            </a:r>
            <a:endParaRPr lang="en-US" strike="noStrike" noProof="1"/>
          </a:p>
        </p:txBody>
      </p:sp>
      <p:sp>
        <p:nvSpPr>
          <p:cNvPr id="3" name="Date Placeholder 2"/>
          <p:cNvSpPr>
            <a:spLocks noGrp="1"/>
          </p:cNvSpPr>
          <p:nvPr>
            <p:ph type="dt" sz="half" idx="10"/>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
        <p:nvSpPr>
          <p:cNvPr id="4" name="Footer Placeholder 3"/>
          <p:cNvSpPr>
            <a:spLocks noGrp="1"/>
          </p:cNvSpPr>
          <p:nvPr>
            <p:ph type="ftr" sz="quarter" idx="11"/>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rPr>
              <a:t>inspector Şăitan Traian</a:t>
            </a:r>
            <a:endPar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
        <p:nvSpPr>
          <p:cNvPr id="5" name="Slide Number Placeholder 4"/>
          <p:cNvSpPr>
            <a:spLocks noGrp="1"/>
          </p:cNvSpPr>
          <p:nvPr>
            <p:ph type="sldNum" sz="quarter" idx="12"/>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fld id="{66BDFEB6-C627-457E-8C49-8211E907EC65}" type="slidenum">
              <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rPr>
            </a:fld>
            <a:endPar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hasCustomPrompt="1"/>
          </p:nvPr>
        </p:nvSpPr>
        <p:spPr>
          <a:xfrm>
            <a:off x="457200" y="273050"/>
            <a:ext cx="7543800" cy="1143000"/>
          </a:xfrm>
        </p:spPr>
        <p:txBody>
          <a:bodyPr/>
          <a:lstStyle>
            <a:lvl1pPr>
              <a:defRPr/>
            </a:lvl1pPr>
          </a:lstStyle>
          <a:p>
            <a:pPr fontAlgn="base"/>
            <a:r>
              <a:rPr lang="ro-RO" strike="noStrike" noProof="1"/>
              <a:t>Faceți clic pentru a edita stilul de titlu Coordonator</a:t>
            </a:r>
            <a:endParaRPr lang="en-US" strike="noStrike" noProof="1"/>
          </a:p>
        </p:txBody>
      </p:sp>
      <p:sp>
        <p:nvSpPr>
          <p:cNvPr id="11" name="Substituent conținut 10"/>
          <p:cNvSpPr>
            <a:spLocks noGrp="1"/>
          </p:cNvSpPr>
          <p:nvPr>
            <p:ph sz="quarter" idx="2" hasCustomPrompt="1"/>
          </p:nvPr>
        </p:nvSpPr>
        <p:spPr>
          <a:xfrm>
            <a:off x="457200" y="2362200"/>
            <a:ext cx="3657600" cy="3886200"/>
          </a:xfrm>
        </p:spPr>
        <p:txBody>
          <a:bodyPr/>
          <a:lstStyle/>
          <a:p>
            <a:pPr lvl="0" fontAlgn="base"/>
            <a:r>
              <a:rPr lang="ro-RO" strike="noStrike" noProof="1"/>
              <a:t>Faceți clic pentru a edita stilurile de text Coordonator</a:t>
            </a:r>
            <a:endParaRPr lang="ro-RO" strike="noStrike" noProof="1"/>
          </a:p>
          <a:p>
            <a:pPr lvl="1" fontAlgn="base"/>
            <a:r>
              <a:rPr lang="ro-RO" strike="noStrike" noProof="1"/>
              <a:t>Al doilea nivel</a:t>
            </a:r>
            <a:endParaRPr lang="ro-RO" strike="noStrike" noProof="1"/>
          </a:p>
          <a:p>
            <a:pPr lvl="2" fontAlgn="base"/>
            <a:r>
              <a:rPr lang="ro-RO" strike="noStrike" noProof="1"/>
              <a:t>Al treilea nivel</a:t>
            </a:r>
            <a:endParaRPr lang="ro-RO" strike="noStrike" noProof="1"/>
          </a:p>
          <a:p>
            <a:pPr lvl="3" fontAlgn="base"/>
            <a:r>
              <a:rPr lang="ro-RO" strike="noStrike" noProof="1"/>
              <a:t>Al patrulea nivel</a:t>
            </a:r>
            <a:endParaRPr lang="ro-RO" strike="noStrike" noProof="1"/>
          </a:p>
          <a:p>
            <a:pPr lvl="4" fontAlgn="base"/>
            <a:r>
              <a:rPr lang="ro-RO" strike="noStrike" noProof="1"/>
              <a:t>Al cincilea nivel</a:t>
            </a:r>
            <a:endParaRPr lang="en-US" strike="noStrike" noProof="1"/>
          </a:p>
        </p:txBody>
      </p:sp>
      <p:sp>
        <p:nvSpPr>
          <p:cNvPr id="13" name="Substituent conținut 12"/>
          <p:cNvSpPr>
            <a:spLocks noGrp="1"/>
          </p:cNvSpPr>
          <p:nvPr>
            <p:ph sz="quarter" idx="4" hasCustomPrompt="1"/>
          </p:nvPr>
        </p:nvSpPr>
        <p:spPr>
          <a:xfrm>
            <a:off x="4371975" y="2362200"/>
            <a:ext cx="3657600" cy="3886200"/>
          </a:xfrm>
        </p:spPr>
        <p:txBody>
          <a:bodyPr/>
          <a:lstStyle/>
          <a:p>
            <a:pPr lvl="0" fontAlgn="base"/>
            <a:r>
              <a:rPr lang="ro-RO" strike="noStrike" noProof="1"/>
              <a:t>Faceți clic pentru a edita stilurile de text Coordonator</a:t>
            </a:r>
            <a:endParaRPr lang="ro-RO" strike="noStrike" noProof="1"/>
          </a:p>
          <a:p>
            <a:pPr lvl="1" fontAlgn="base"/>
            <a:r>
              <a:rPr lang="ro-RO" strike="noStrike" noProof="1"/>
              <a:t>Al doilea nivel</a:t>
            </a:r>
            <a:endParaRPr lang="ro-RO" strike="noStrike" noProof="1"/>
          </a:p>
          <a:p>
            <a:pPr lvl="2" fontAlgn="base"/>
            <a:r>
              <a:rPr lang="ro-RO" strike="noStrike" noProof="1"/>
              <a:t>Al treilea nivel</a:t>
            </a:r>
            <a:endParaRPr lang="ro-RO" strike="noStrike" noProof="1"/>
          </a:p>
          <a:p>
            <a:pPr lvl="3" fontAlgn="base"/>
            <a:r>
              <a:rPr lang="ro-RO" strike="noStrike" noProof="1"/>
              <a:t>Al patrulea nivel</a:t>
            </a:r>
            <a:endParaRPr lang="ro-RO" strike="noStrike" noProof="1"/>
          </a:p>
          <a:p>
            <a:pPr lvl="4" fontAlgn="base"/>
            <a:r>
              <a:rPr lang="ro-RO" strike="noStrike" noProof="1"/>
              <a:t>Al cincilea nivel</a:t>
            </a:r>
            <a:endParaRPr lang="en-US" strike="noStrike" noProof="1"/>
          </a:p>
        </p:txBody>
      </p:sp>
      <p:sp>
        <p:nvSpPr>
          <p:cNvPr id="12" name="Substituent text 11"/>
          <p:cNvSpPr>
            <a:spLocks noGrp="1"/>
          </p:cNvSpPr>
          <p:nvPr>
            <p:ph type="body" sz="quarter" idx="1" hasCustomPrompt="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fontAlgn="base"/>
            <a:r>
              <a:rPr lang="ro-RO" strike="noStrike" noProof="1"/>
              <a:t>Faceți clic pentru a edita stilurile de text Coordonator</a:t>
            </a:r>
            <a:endParaRPr lang="ro-RO" strike="noStrike" noProof="1"/>
          </a:p>
        </p:txBody>
      </p:sp>
      <p:sp>
        <p:nvSpPr>
          <p:cNvPr id="14" name="Substituent text 13"/>
          <p:cNvSpPr>
            <a:spLocks noGrp="1"/>
          </p:cNvSpPr>
          <p:nvPr>
            <p:ph type="body" sz="quarter" idx="3" hasCustomPrompt="1"/>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fontAlgn="base"/>
            <a:r>
              <a:rPr lang="ro-RO" strike="noStrike" noProof="1"/>
              <a:t>Faceți clic pentru a edita stilurile de text Coordonator</a:t>
            </a:r>
            <a:endParaRPr lang="ro-RO" strike="noStrike" noProof="1"/>
          </a:p>
        </p:txBody>
      </p:sp>
      <p:sp>
        <p:nvSpPr>
          <p:cNvPr id="3" name="Date Placeholder 2"/>
          <p:cNvSpPr>
            <a:spLocks noGrp="1"/>
          </p:cNvSpPr>
          <p:nvPr>
            <p:ph type="dt" sz="half" idx="10"/>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
        <p:nvSpPr>
          <p:cNvPr id="4" name="Footer Placeholder 3"/>
          <p:cNvSpPr>
            <a:spLocks noGrp="1"/>
          </p:cNvSpPr>
          <p:nvPr>
            <p:ph type="ftr" sz="quarter" idx="11"/>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rPr>
              <a:t>inspector Şăitan Traian</a:t>
            </a:r>
            <a:endPar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
        <p:nvSpPr>
          <p:cNvPr id="5" name="Slide Number Placeholder 4"/>
          <p:cNvSpPr>
            <a:spLocks noGrp="1"/>
          </p:cNvSpPr>
          <p:nvPr>
            <p:ph type="sldNum" sz="quarter" idx="12"/>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fld id="{66BDFEB6-C627-457E-8C49-8211E907EC65}" type="slidenum">
              <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rPr>
            </a:fld>
            <a:endPar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Doar titlu">
    <p:bg>
      <p:bgPr>
        <a:solidFill>
          <a:schemeClr val="bg1"/>
        </a:solidFill>
        <a:effectLst/>
      </p:bgPr>
    </p:bg>
    <p:spTree>
      <p:nvGrpSpPr>
        <p:cNvPr id="1" name=""/>
        <p:cNvGrpSpPr/>
        <p:nvPr/>
      </p:nvGrpSpPr>
      <p:grpSpPr>
        <a:xfrm>
          <a:off x="0" y="0"/>
          <a:ext cx="0" cy="0"/>
          <a:chOff x="0" y="0"/>
          <a:chExt cx="0" cy="0"/>
        </a:xfrm>
      </p:grpSpPr>
      <p:sp>
        <p:nvSpPr>
          <p:cNvPr id="2" name="Titlu 1"/>
          <p:cNvSpPr>
            <a:spLocks noGrp="1"/>
          </p:cNvSpPr>
          <p:nvPr>
            <p:ph type="title" hasCustomPrompt="1"/>
          </p:nvPr>
        </p:nvSpPr>
        <p:spPr/>
        <p:txBody>
          <a:bodyPr/>
          <a:lstStyle/>
          <a:p>
            <a:pPr fontAlgn="base"/>
            <a:r>
              <a:rPr lang="ro-RO" strike="noStrike" noProof="1"/>
              <a:t>Faceți clic pentru a edita stilul de titlu Coordonator</a:t>
            </a:r>
            <a:endParaRPr lang="en-US" strike="noStrike" noProof="1"/>
          </a:p>
        </p:txBody>
      </p:sp>
      <p:sp>
        <p:nvSpPr>
          <p:cNvPr id="15" name="Substituent dată 5"/>
          <p:cNvSpPr>
            <a:spLocks noGrp="1"/>
          </p:cNvSpPr>
          <p:nvPr>
            <p:ph type="dt" sz="half" idx="2"/>
          </p:nvPr>
        </p:nvSpPr>
        <p:spPr>
          <a:xfrm rot="5400000">
            <a:off x="7589044" y="1081881"/>
            <a:ext cx="2011363" cy="384175"/>
          </a:xfrm>
          <a:prstGeom prst="rect">
            <a:avLst/>
          </a:prstGeom>
        </p:spPr>
        <p:txBody>
          <a:bodyPr vert="horz" rtlCol="0" anchor="ctr" anchorCtr="0"/>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
        <p:nvSpPr>
          <p:cNvPr id="17" name="Substituent număr diapozitiv 6"/>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fld id="{0716EE5A-E8D5-4C59-8639-36174B9BB671}" type="slidenum">
              <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rPr>
            </a:fld>
            <a:endPar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endParaRPr>
          </a:p>
        </p:txBody>
      </p:sp>
      <p:sp>
        <p:nvSpPr>
          <p:cNvPr id="18" name="Substituent subsol 7"/>
          <p:cNvSpPr>
            <a:spLocks noGrp="1"/>
          </p:cNvSpPr>
          <p:nvPr>
            <p:ph type="ftr" sz="quarter" idx="3"/>
          </p:nvPr>
        </p:nvSpPr>
        <p:spPr>
          <a:xfrm rot="5400000">
            <a:off x="6989763" y="3736975"/>
            <a:ext cx="3200400" cy="365125"/>
          </a:xfrm>
          <a:prstGeom prst="rect">
            <a:avLst/>
          </a:prstGeom>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rPr>
              <a:t>inspector Şăitan Traian</a:t>
            </a:r>
            <a:endPar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
        <p:nvSpPr>
          <p:cNvPr id="3" name="Footer Placeholder 2"/>
          <p:cNvSpPr>
            <a:spLocks noGrp="1"/>
          </p:cNvSpPr>
          <p:nvPr>
            <p:ph type="ftr" sz="quarter" idx="11"/>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rPr>
              <a:t>inspector Şăitan Traian</a:t>
            </a:r>
            <a:endPar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
        <p:nvSpPr>
          <p:cNvPr id="4" name="Slide Number Placeholder 3"/>
          <p:cNvSpPr>
            <a:spLocks noGrp="1"/>
          </p:cNvSpPr>
          <p:nvPr>
            <p:ph type="sldNum" sz="quarter" idx="12"/>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fld id="{66BDFEB6-C627-457E-8C49-8211E907EC65}" type="slidenum">
              <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rPr>
            </a:fld>
            <a:endPar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pPr fontAlgn="base"/>
            <a:r>
              <a:rPr lang="en-US" strike="noStrike" noProof="1"/>
              <a:t>Click to edit Master title style</a:t>
            </a:r>
            <a:endParaRPr lang="ro-RO" strike="noStrike" noProof="1"/>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showMasterSp="0">
  <p:cSld name="Conținut cu legendă">
    <p:bg>
      <p:bgPr>
        <a:solidFill>
          <a:schemeClr val="bg1"/>
        </a:solidFill>
        <a:effectLst/>
      </p:bgPr>
    </p:bg>
    <p:spTree>
      <p:nvGrpSpPr>
        <p:cNvPr id="1" name=""/>
        <p:cNvGrpSpPr/>
        <p:nvPr/>
      </p:nvGrpSpPr>
      <p:grpSpPr>
        <a:xfrm>
          <a:off x="0" y="0"/>
          <a:ext cx="0" cy="0"/>
          <a:chOff x="0" y="0"/>
          <a:chExt cx="0" cy="0"/>
        </a:xfrm>
      </p:grpSpPr>
      <p:sp>
        <p:nvSpPr>
          <p:cNvPr id="15" name="Conector drept 1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endParaRPr>
          </a:p>
        </p:txBody>
      </p:sp>
      <p:sp>
        <p:nvSpPr>
          <p:cNvPr id="17" name="Conector drept 16"/>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endParaRPr>
          </a:p>
        </p:txBody>
      </p:sp>
      <p:sp>
        <p:nvSpPr>
          <p:cNvPr id="9220" name="Conector drept 17"/>
          <p:cNvSpPr/>
          <p:nvPr/>
        </p:nvSpPr>
        <p:spPr>
          <a:xfrm>
            <a:off x="6192838" y="0"/>
            <a:ext cx="0" cy="6858000"/>
          </a:xfrm>
          <a:prstGeom prst="line">
            <a:avLst/>
          </a:prstGeom>
          <a:ln w="12700" cap="flat" cmpd="sng">
            <a:solidFill>
              <a:schemeClr val="accent1"/>
            </a:solidFill>
            <a:prstDash val="solid"/>
            <a:round/>
            <a:headEnd type="none" w="med" len="med"/>
            <a:tailEnd type="none" w="med" len="med"/>
          </a:ln>
        </p:spPr>
      </p:sp>
      <p:sp>
        <p:nvSpPr>
          <p:cNvPr id="9221" name="Conector drept 18"/>
          <p:cNvSpPr/>
          <p:nvPr/>
        </p:nvSpPr>
        <p:spPr>
          <a:xfrm>
            <a:off x="8991600" y="0"/>
            <a:ext cx="0" cy="6858000"/>
          </a:xfrm>
          <a:prstGeom prst="line">
            <a:avLst/>
          </a:prstGeom>
          <a:ln w="19050" cap="flat" cmpd="sng">
            <a:solidFill>
              <a:schemeClr val="accent1"/>
            </a:solidFill>
            <a:prstDash val="solid"/>
            <a:round/>
            <a:headEnd type="none" w="med" len="med"/>
            <a:tailEnd type="none" w="med" len="med"/>
          </a:ln>
        </p:spPr>
      </p:sp>
      <p:sp>
        <p:nvSpPr>
          <p:cNvPr id="20" name="Dreptunghi 1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223" name="Conector drept 20"/>
          <p:cNvSpPr/>
          <p:nvPr/>
        </p:nvSpPr>
        <p:spPr>
          <a:xfrm>
            <a:off x="8915400" y="0"/>
            <a:ext cx="0" cy="6858000"/>
          </a:xfrm>
          <a:prstGeom prst="line">
            <a:avLst/>
          </a:prstGeom>
          <a:ln w="9525" cap="flat" cmpd="sng">
            <a:solidFill>
              <a:schemeClr val="accent1"/>
            </a:solidFill>
            <a:prstDash val="solid"/>
            <a:round/>
            <a:headEnd type="none" w="med" len="med"/>
            <a:tailEnd type="none" w="med" len="med"/>
          </a:ln>
        </p:spPr>
      </p:sp>
      <p:sp>
        <p:nvSpPr>
          <p:cNvPr id="24" name="Oval 2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Titlu 1"/>
          <p:cNvSpPr>
            <a:spLocks noGrp="1"/>
          </p:cNvSpPr>
          <p:nvPr>
            <p:ph type="title" hasCustomPrompt="1"/>
          </p:nvPr>
        </p:nvSpPr>
        <p:spPr>
          <a:xfrm rot="5400000">
            <a:off x="3371850" y="3200400"/>
            <a:ext cx="6309360" cy="457200"/>
          </a:xfrm>
        </p:spPr>
        <p:txBody>
          <a:bodyPr/>
          <a:lstStyle>
            <a:lvl1pPr algn="l">
              <a:buNone/>
              <a:defRPr sz="2000" b="1" cap="small" baseline="0"/>
            </a:lvl1pPr>
          </a:lstStyle>
          <a:p>
            <a:pPr fontAlgn="base"/>
            <a:r>
              <a:rPr lang="ro-RO" strike="noStrike" noProof="1"/>
              <a:t>Faceți clic pentru a edita stilul de titlu Coordonator</a:t>
            </a:r>
            <a:endParaRPr lang="en-US" strike="noStrike" noProof="1"/>
          </a:p>
        </p:txBody>
      </p:sp>
      <p:sp>
        <p:nvSpPr>
          <p:cNvPr id="3" name="Substituent text 2"/>
          <p:cNvSpPr>
            <a:spLocks noGrp="1"/>
          </p:cNvSpPr>
          <p:nvPr>
            <p:ph type="body" idx="2" hasCustomPrompt="1"/>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fontAlgn="base"/>
            <a:r>
              <a:rPr lang="ro-RO" strike="noStrike" noProof="1"/>
              <a:t>Faceți clic pentru a edita stilurile de text Coordonator</a:t>
            </a:r>
            <a:endParaRPr lang="ro-RO" strike="noStrike" noProof="1"/>
          </a:p>
        </p:txBody>
      </p:sp>
      <p:sp>
        <p:nvSpPr>
          <p:cNvPr id="18" name="Substituent conținut 17"/>
          <p:cNvSpPr>
            <a:spLocks noGrp="1"/>
          </p:cNvSpPr>
          <p:nvPr>
            <p:ph sz="quarter" idx="1" hasCustomPrompt="1"/>
          </p:nvPr>
        </p:nvSpPr>
        <p:spPr>
          <a:xfrm>
            <a:off x="304800" y="274320"/>
            <a:ext cx="5638800" cy="6327648"/>
          </a:xfrm>
        </p:spPr>
        <p:txBody>
          <a:bodyPr/>
          <a:lstStyle/>
          <a:p>
            <a:pPr lvl="0" fontAlgn="base"/>
            <a:r>
              <a:rPr lang="ro-RO" strike="noStrike" noProof="1"/>
              <a:t>Faceți clic pentru a edita stilurile de text Coordonator</a:t>
            </a:r>
            <a:endParaRPr lang="ro-RO" strike="noStrike" noProof="1"/>
          </a:p>
          <a:p>
            <a:pPr lvl="1" fontAlgn="base"/>
            <a:r>
              <a:rPr lang="ro-RO" strike="noStrike" noProof="1"/>
              <a:t>Al doilea nivel</a:t>
            </a:r>
            <a:endParaRPr lang="ro-RO" strike="noStrike" noProof="1"/>
          </a:p>
          <a:p>
            <a:pPr lvl="2" fontAlgn="base"/>
            <a:r>
              <a:rPr lang="ro-RO" strike="noStrike" noProof="1"/>
              <a:t>Al treilea nivel</a:t>
            </a:r>
            <a:endParaRPr lang="ro-RO" strike="noStrike" noProof="1"/>
          </a:p>
          <a:p>
            <a:pPr lvl="3" fontAlgn="base"/>
            <a:r>
              <a:rPr lang="ro-RO" strike="noStrike" noProof="1"/>
              <a:t>Al patrulea nivel</a:t>
            </a:r>
            <a:endParaRPr lang="ro-RO" strike="noStrike" noProof="1"/>
          </a:p>
          <a:p>
            <a:pPr lvl="4" fontAlgn="base"/>
            <a:r>
              <a:rPr lang="ro-RO" strike="noStrike" noProof="1"/>
              <a:t>Al cincilea nivel</a:t>
            </a:r>
            <a:endParaRPr lang="en-US" strike="noStrike" noProof="1"/>
          </a:p>
        </p:txBody>
      </p:sp>
      <p:sp>
        <p:nvSpPr>
          <p:cNvPr id="25" name="Substituent dată 20"/>
          <p:cNvSpPr>
            <a:spLocks noGrp="1"/>
          </p:cNvSpPr>
          <p:nvPr>
            <p:ph type="dt" sz="half" idx="12"/>
          </p:nvPr>
        </p:nvSpPr>
        <p:spPr>
          <a:xfrm rot="5400000">
            <a:off x="7589044" y="1081881"/>
            <a:ext cx="2011363" cy="384175"/>
          </a:xfrm>
          <a:prstGeom prst="rect">
            <a:avLst/>
          </a:prstGeom>
        </p:spPr>
        <p:txBody>
          <a:bodyPr vert="horz" rtlCol="0" anchor="ctr" anchorCtr="0"/>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
        <p:nvSpPr>
          <p:cNvPr id="26" name="Substituent număr diapozitiv 21"/>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fld id="{47A4C2D8-22D2-4510-B4B0-1BC23211047E}" type="slidenum">
              <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rPr>
            </a:fld>
            <a:endPar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endParaRPr>
          </a:p>
        </p:txBody>
      </p:sp>
      <p:sp>
        <p:nvSpPr>
          <p:cNvPr id="27" name="Substituent subsol 22"/>
          <p:cNvSpPr>
            <a:spLocks noGrp="1"/>
          </p:cNvSpPr>
          <p:nvPr>
            <p:ph type="ftr" sz="quarter" idx="3"/>
          </p:nvPr>
        </p:nvSpPr>
        <p:spPr>
          <a:xfrm rot="5400000">
            <a:off x="6989763" y="3736975"/>
            <a:ext cx="3200400" cy="365125"/>
          </a:xfrm>
          <a:prstGeom prst="rect">
            <a:avLst/>
          </a:prstGeom>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rPr>
              <a:t>inspector Şăitan Traian</a:t>
            </a:r>
            <a:endPar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showMasterSp="0">
  <p:cSld name="Imagine cu legendă">
    <p:bg>
      <p:bgPr>
        <a:solidFill>
          <a:schemeClr val="bg1"/>
        </a:solidFill>
        <a:effectLst/>
      </p:bgPr>
    </p:bg>
    <p:spTree>
      <p:nvGrpSpPr>
        <p:cNvPr id="1" name=""/>
        <p:cNvGrpSpPr/>
        <p:nvPr/>
      </p:nvGrpSpPr>
      <p:grpSpPr>
        <a:xfrm>
          <a:off x="0" y="0"/>
          <a:ext cx="0" cy="0"/>
          <a:chOff x="0" y="0"/>
          <a:chExt cx="0" cy="0"/>
        </a:xfrm>
      </p:grpSpPr>
      <p:sp>
        <p:nvSpPr>
          <p:cNvPr id="15" name="Conector drept 1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17" name="Oval 16"/>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10244" name="Conector drept 17"/>
          <p:cNvSpPr/>
          <p:nvPr/>
        </p:nvSpPr>
        <p:spPr>
          <a:xfrm>
            <a:off x="8991600" y="0"/>
            <a:ext cx="0" cy="6858000"/>
          </a:xfrm>
          <a:prstGeom prst="line">
            <a:avLst/>
          </a:prstGeom>
          <a:ln w="9525" cap="flat" cmpd="sng">
            <a:solidFill>
              <a:schemeClr val="tx1"/>
            </a:solidFill>
            <a:prstDash val="solid"/>
            <a:round/>
            <a:headEnd type="none" w="med" len="med"/>
            <a:tailEnd type="none" w="med" len="med"/>
          </a:ln>
        </p:spPr>
      </p:sp>
      <p:sp>
        <p:nvSpPr>
          <p:cNvPr id="19" name="Dreptunghi 18"/>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246" name="Conector drept 19"/>
          <p:cNvSpPr/>
          <p:nvPr/>
        </p:nvSpPr>
        <p:spPr>
          <a:xfrm>
            <a:off x="8915400" y="0"/>
            <a:ext cx="0" cy="6858000"/>
          </a:xfrm>
          <a:prstGeom prst="line">
            <a:avLst/>
          </a:prstGeom>
          <a:ln w="9525" cap="flat" cmpd="sng">
            <a:solidFill>
              <a:schemeClr val="accent1"/>
            </a:solidFill>
            <a:prstDash val="solid"/>
            <a:round/>
            <a:headEnd type="none" w="med" len="med"/>
            <a:tailEnd type="none" w="med" len="med"/>
          </a:ln>
        </p:spPr>
      </p:sp>
      <p:sp>
        <p:nvSpPr>
          <p:cNvPr id="21" name="Conector drept 20"/>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endParaRPr>
          </a:p>
        </p:txBody>
      </p:sp>
      <p:sp>
        <p:nvSpPr>
          <p:cNvPr id="10248" name="Conector drept 23"/>
          <p:cNvSpPr/>
          <p:nvPr/>
        </p:nvSpPr>
        <p:spPr>
          <a:xfrm>
            <a:off x="6192838" y="0"/>
            <a:ext cx="0" cy="6858000"/>
          </a:xfrm>
          <a:prstGeom prst="line">
            <a:avLst/>
          </a:prstGeom>
          <a:ln w="12700" cap="flat" cmpd="sng">
            <a:solidFill>
              <a:schemeClr val="accent1"/>
            </a:solidFill>
            <a:prstDash val="solid"/>
            <a:round/>
            <a:headEnd type="none" w="med" len="med"/>
            <a:tailEnd type="none" w="med" len="med"/>
          </a:ln>
        </p:spPr>
      </p:sp>
      <p:sp>
        <p:nvSpPr>
          <p:cNvPr id="2" name="Titlu 1"/>
          <p:cNvSpPr>
            <a:spLocks noGrp="1"/>
          </p:cNvSpPr>
          <p:nvPr>
            <p:ph type="title" hasCustomPrompt="1"/>
          </p:nvPr>
        </p:nvSpPr>
        <p:spPr>
          <a:xfrm rot="5400000">
            <a:off x="3350133" y="3200400"/>
            <a:ext cx="6309360" cy="457200"/>
          </a:xfrm>
        </p:spPr>
        <p:txBody>
          <a:bodyPr/>
          <a:lstStyle>
            <a:lvl1pPr algn="l">
              <a:buNone/>
              <a:defRPr sz="2000" b="1"/>
            </a:lvl1pPr>
          </a:lstStyle>
          <a:p>
            <a:pPr fontAlgn="base"/>
            <a:r>
              <a:rPr lang="ro-RO" strike="noStrike" noProof="1"/>
              <a:t>Faceți clic pentru a edita stilul de titlu Coordonator</a:t>
            </a:r>
            <a:endParaRPr lang="en-US" strike="noStrike" noProof="1"/>
          </a:p>
        </p:txBody>
      </p:sp>
      <p:sp>
        <p:nvSpPr>
          <p:cNvPr id="3" name="Substituent imagine 2"/>
          <p:cNvSpPr>
            <a:spLocks noGrp="1"/>
          </p:cNvSpPr>
          <p:nvPr>
            <p:ph type="pic" idx="1" hasCustomPrompt="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anchor="t" anchorCtr="0" compatLnSpc="1">
            <a:normAutofit/>
          </a:bodyPr>
          <a:lstStyle>
            <a:lvl1pPr marL="0" indent="0">
              <a:buNone/>
              <a:defRPr sz="3200"/>
            </a:lvl1pPr>
          </a:lstStyle>
          <a:p>
            <a:pPr marL="0" marR="0" lvl="0" indent="0" algn="l" defTabSz="914400" rtl="0" eaLnBrk="0" fontAlgn="base" latinLnBrk="0" hangingPunct="0">
              <a:lnSpc>
                <a:spcPct val="100000"/>
              </a:lnSpc>
              <a:spcBef>
                <a:spcPts val="600"/>
              </a:spcBef>
              <a:spcAft>
                <a:spcPct val="0"/>
              </a:spcAft>
              <a:buClr>
                <a:schemeClr val="accent1"/>
              </a:buClr>
              <a:buSzPct val="70000"/>
              <a:buFont typeface="Wingdings" panose="05000000000000000000" pitchFamily="2" charset="2"/>
              <a:buNone/>
              <a:defRPr/>
            </a:pPr>
            <a:r>
              <a:rPr kumimoji="0" lang="ro-RO" sz="3200" b="0" i="0" u="none" strike="noStrike" kern="1200" cap="none" spc="0" normalizeH="0" baseline="0" noProof="0">
                <a:ln>
                  <a:noFill/>
                </a:ln>
                <a:solidFill>
                  <a:schemeClr val="lt1"/>
                </a:solidFill>
                <a:effectLst/>
                <a:uLnTx/>
                <a:uFillTx/>
                <a:latin typeface="+mn-lt"/>
                <a:ea typeface="+mn-ea"/>
                <a:cs typeface="+mn-cs"/>
              </a:rPr>
              <a:t>Faceți clic pe pictogramă pentru a adăuga o imagine</a:t>
            </a:r>
            <a:endParaRPr kumimoji="0" lang="en-US" sz="3200" b="0" i="0" u="none" strike="noStrike" kern="1200" cap="none" spc="0" normalizeH="0" baseline="0" noProof="0" dirty="0">
              <a:ln>
                <a:noFill/>
              </a:ln>
              <a:solidFill>
                <a:schemeClr val="lt1"/>
              </a:solidFill>
              <a:effectLst/>
              <a:uLnTx/>
              <a:uFillTx/>
              <a:latin typeface="+mn-lt"/>
              <a:ea typeface="+mn-ea"/>
              <a:cs typeface="+mn-cs"/>
            </a:endParaRPr>
          </a:p>
        </p:txBody>
      </p:sp>
      <p:sp>
        <p:nvSpPr>
          <p:cNvPr id="4" name="Substituent text 3"/>
          <p:cNvSpPr>
            <a:spLocks noGrp="1"/>
          </p:cNvSpPr>
          <p:nvPr>
            <p:ph type="body" sz="half" idx="2" hasCustomPrompt="1"/>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fontAlgn="base"/>
            <a:r>
              <a:rPr lang="ro-RO" strike="noStrike" noProof="1"/>
              <a:t>Faceți clic pentru a edita stilurile de text Coordonator</a:t>
            </a:r>
            <a:endParaRPr lang="ro-RO" strike="noStrike" noProof="1"/>
          </a:p>
        </p:txBody>
      </p:sp>
      <p:sp>
        <p:nvSpPr>
          <p:cNvPr id="25" name="Substituent dată 16"/>
          <p:cNvSpPr>
            <a:spLocks noGrp="1"/>
          </p:cNvSpPr>
          <p:nvPr>
            <p:ph type="dt" sz="half" idx="12"/>
          </p:nvPr>
        </p:nvSpPr>
        <p:spPr>
          <a:xfrm rot="5400000">
            <a:off x="7589044" y="1081881"/>
            <a:ext cx="2011363" cy="384175"/>
          </a:xfrm>
          <a:prstGeom prst="rect">
            <a:avLst/>
          </a:prstGeom>
        </p:spPr>
        <p:txBody>
          <a:bodyPr vert="horz" rtlCol="0" anchor="ctr" anchorCtr="0"/>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
        <p:nvSpPr>
          <p:cNvPr id="26" name="Substituent număr diapozitiv 17"/>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fld id="{692B7187-CD0E-44FC-B029-EA12B0E4D541}" type="slidenum">
              <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rPr>
            </a:fld>
            <a:endPar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endParaRPr>
          </a:p>
        </p:txBody>
      </p:sp>
      <p:sp>
        <p:nvSpPr>
          <p:cNvPr id="27" name="Substituent subsol 20"/>
          <p:cNvSpPr>
            <a:spLocks noGrp="1"/>
          </p:cNvSpPr>
          <p:nvPr>
            <p:ph type="ftr" sz="quarter" idx="3"/>
          </p:nvPr>
        </p:nvSpPr>
        <p:spPr>
          <a:xfrm rot="5400000">
            <a:off x="6989763" y="3736975"/>
            <a:ext cx="3200400" cy="365125"/>
          </a:xfrm>
          <a:prstGeom prst="rect">
            <a:avLst/>
          </a:prstGeom>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rPr>
              <a:t>inspector Şăitan Traian</a:t>
            </a:r>
            <a:endPar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hasCustomPrompt="1"/>
          </p:nvPr>
        </p:nvSpPr>
        <p:spPr/>
        <p:txBody>
          <a:bodyPr/>
          <a:lstStyle/>
          <a:p>
            <a:pPr fontAlgn="base"/>
            <a:r>
              <a:rPr lang="ro-RO" strike="noStrike" noProof="1"/>
              <a:t>Faceți clic pentru a edita stilul de titlu Coordonator</a:t>
            </a:r>
            <a:endParaRPr lang="en-US" strike="noStrike" noProof="1"/>
          </a:p>
        </p:txBody>
      </p:sp>
      <p:sp>
        <p:nvSpPr>
          <p:cNvPr id="3" name="Substituent text vertical 2"/>
          <p:cNvSpPr>
            <a:spLocks noGrp="1"/>
          </p:cNvSpPr>
          <p:nvPr>
            <p:ph type="body" orient="vert" idx="1" hasCustomPrompt="1"/>
          </p:nvPr>
        </p:nvSpPr>
        <p:spPr/>
        <p:txBody>
          <a:bodyPr vert="eaVert"/>
          <a:lstStyle/>
          <a:p>
            <a:pPr lvl="0" fontAlgn="base"/>
            <a:r>
              <a:rPr lang="ro-RO" strike="noStrike" noProof="1"/>
              <a:t>Faceți clic pentru a edita stilurile de text Coordonator</a:t>
            </a:r>
            <a:endParaRPr lang="ro-RO" strike="noStrike" noProof="1"/>
          </a:p>
          <a:p>
            <a:pPr lvl="1" fontAlgn="base"/>
            <a:r>
              <a:rPr lang="ro-RO" strike="noStrike" noProof="1"/>
              <a:t>Al doilea nivel</a:t>
            </a:r>
            <a:endParaRPr lang="ro-RO" strike="noStrike" noProof="1"/>
          </a:p>
          <a:p>
            <a:pPr lvl="2" fontAlgn="base"/>
            <a:r>
              <a:rPr lang="ro-RO" strike="noStrike" noProof="1"/>
              <a:t>Al treilea nivel</a:t>
            </a:r>
            <a:endParaRPr lang="ro-RO" strike="noStrike" noProof="1"/>
          </a:p>
          <a:p>
            <a:pPr lvl="3" fontAlgn="base"/>
            <a:r>
              <a:rPr lang="ro-RO" strike="noStrike" noProof="1"/>
              <a:t>Al patrulea nivel</a:t>
            </a:r>
            <a:endParaRPr lang="ro-RO" strike="noStrike" noProof="1"/>
          </a:p>
          <a:p>
            <a:pPr lvl="4" fontAlgn="base"/>
            <a:r>
              <a:rPr lang="ro-RO" strike="noStrike" noProof="1"/>
              <a:t>Al cincilea nivel</a:t>
            </a:r>
            <a:endParaRPr lang="en-US" strike="noStrike" noProof="1"/>
          </a:p>
        </p:txBody>
      </p:sp>
      <p:sp>
        <p:nvSpPr>
          <p:cNvPr id="4" name="Date Placeholder 3"/>
          <p:cNvSpPr>
            <a:spLocks noGrp="1"/>
          </p:cNvSpPr>
          <p:nvPr>
            <p:ph type="dt" sz="half" idx="10"/>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rPr>
              <a:t>inspector Şăitan Traian</a:t>
            </a:r>
            <a:endPar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fld id="{66BDFEB6-C627-457E-8C49-8211E907EC65}" type="slidenum">
              <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rPr>
            </a:fld>
            <a:endPar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hasCustomPrompt="1"/>
          </p:nvPr>
        </p:nvSpPr>
        <p:spPr>
          <a:xfrm>
            <a:off x="6629400" y="274639"/>
            <a:ext cx="1676400" cy="5851525"/>
          </a:xfrm>
        </p:spPr>
        <p:txBody>
          <a:bodyPr vert="eaVert"/>
          <a:lstStyle/>
          <a:p>
            <a:pPr fontAlgn="base"/>
            <a:r>
              <a:rPr lang="ro-RO" strike="noStrike" noProof="1"/>
              <a:t>Faceți clic pentru a edita stilul de titlu Coordonator</a:t>
            </a:r>
            <a:endParaRPr lang="en-US" strike="noStrike" noProof="1"/>
          </a:p>
        </p:txBody>
      </p:sp>
      <p:sp>
        <p:nvSpPr>
          <p:cNvPr id="3" name="Substituent text vertical 2"/>
          <p:cNvSpPr>
            <a:spLocks noGrp="1"/>
          </p:cNvSpPr>
          <p:nvPr>
            <p:ph type="body" orient="vert" idx="1" hasCustomPrompt="1"/>
          </p:nvPr>
        </p:nvSpPr>
        <p:spPr>
          <a:xfrm>
            <a:off x="457200" y="274638"/>
            <a:ext cx="6019800" cy="5851525"/>
          </a:xfrm>
        </p:spPr>
        <p:txBody>
          <a:bodyPr vert="eaVert"/>
          <a:lstStyle/>
          <a:p>
            <a:pPr lvl="0" fontAlgn="base"/>
            <a:r>
              <a:rPr lang="ro-RO" strike="noStrike" noProof="1"/>
              <a:t>Faceți clic pentru a edita stilurile de text Coordonator</a:t>
            </a:r>
            <a:endParaRPr lang="ro-RO" strike="noStrike" noProof="1"/>
          </a:p>
          <a:p>
            <a:pPr lvl="1" fontAlgn="base"/>
            <a:r>
              <a:rPr lang="ro-RO" strike="noStrike" noProof="1"/>
              <a:t>Al doilea nivel</a:t>
            </a:r>
            <a:endParaRPr lang="ro-RO" strike="noStrike" noProof="1"/>
          </a:p>
          <a:p>
            <a:pPr lvl="2" fontAlgn="base"/>
            <a:r>
              <a:rPr lang="ro-RO" strike="noStrike" noProof="1"/>
              <a:t>Al treilea nivel</a:t>
            </a:r>
            <a:endParaRPr lang="ro-RO" strike="noStrike" noProof="1"/>
          </a:p>
          <a:p>
            <a:pPr lvl="3" fontAlgn="base"/>
            <a:r>
              <a:rPr lang="ro-RO" strike="noStrike" noProof="1"/>
              <a:t>Al patrulea nivel</a:t>
            </a:r>
            <a:endParaRPr lang="ro-RO" strike="noStrike" noProof="1"/>
          </a:p>
          <a:p>
            <a:pPr lvl="4" fontAlgn="base"/>
            <a:r>
              <a:rPr lang="ro-RO" strike="noStrike" noProof="1"/>
              <a:t>Al cincilea nivel</a:t>
            </a:r>
            <a:endParaRPr lang="en-US" strike="noStrike" noProof="1"/>
          </a:p>
        </p:txBody>
      </p:sp>
      <p:sp>
        <p:nvSpPr>
          <p:cNvPr id="4" name="Date Placeholder 3"/>
          <p:cNvSpPr>
            <a:spLocks noGrp="1"/>
          </p:cNvSpPr>
          <p:nvPr>
            <p:ph type="dt" sz="half" idx="10"/>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rPr>
              <a:t>inspector Şăitan Traian</a:t>
            </a:r>
            <a:endPar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fld id="{66BDFEB6-C627-457E-8C49-8211E907EC65}" type="slidenum">
              <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rPr>
            </a:fld>
            <a:endPar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ro-RO" strike="noStrike" noProof="1"/>
          </a:p>
        </p:txBody>
      </p:sp>
      <p:sp>
        <p:nvSpPr>
          <p:cNvPr id="3" name="Content Placeholder 2"/>
          <p:cNvSpPr>
            <a:spLocks noGrp="1"/>
          </p:cNvSpPr>
          <p:nvPr>
            <p:ph sz="half" idx="1"/>
          </p:nvPr>
        </p:nvSpPr>
        <p:spPr>
          <a:xfrm>
            <a:off x="1905000" y="2819400"/>
            <a:ext cx="3314700" cy="3306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ro-RO" strike="noStrike" noProof="1"/>
          </a:p>
        </p:txBody>
      </p:sp>
      <p:sp>
        <p:nvSpPr>
          <p:cNvPr id="4" name="Content Placeholder 3"/>
          <p:cNvSpPr>
            <a:spLocks noGrp="1"/>
          </p:cNvSpPr>
          <p:nvPr>
            <p:ph sz="half" idx="2"/>
          </p:nvPr>
        </p:nvSpPr>
        <p:spPr>
          <a:xfrm>
            <a:off x="5372100" y="2819400"/>
            <a:ext cx="3314700" cy="3306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ro-RO" strike="noStrike" noProof="1"/>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pPr fontAlgn="base"/>
            <a:r>
              <a:rPr lang="en-US" strike="noStrike" noProof="1"/>
              <a:t>Click to edit Master title style</a:t>
            </a:r>
            <a:endParaRPr lang="ro-RO" strike="noStrike" noProof="1"/>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ro-RO" strike="noStrike" noProof="1"/>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ro-RO" strike="noStrike" noProof="1"/>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ro-RO" strike="noStrike" noProof="1"/>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pPr fontAlgn="base"/>
            <a:r>
              <a:rPr lang="en-US" strike="noStrike" noProof="1"/>
              <a:t>Click to edit Master title style</a:t>
            </a:r>
            <a:endParaRPr lang="ro-RO" strike="noStrike" noProof="1"/>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ro-RO" strike="noStrike" noProof="1"/>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pPr fontAlgn="base"/>
            <a:r>
              <a:rPr lang="en-US" strike="noStrike" noProof="1"/>
              <a:t>Click to edit Master title style</a:t>
            </a:r>
            <a:endParaRPr lang="ro-RO" strike="noStrike" noProof="1"/>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ro-RO"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3.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2" Type="http://schemas.openxmlformats.org/officeDocument/2006/relationships/theme" Target="../theme/theme3.xml"/><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0">
          <a:blip r:embed="rId12"/>
          <a:stretch>
            <a:fillRect/>
          </a:stretch>
        </a:blipFill>
        <a:effectLst/>
      </p:bgPr>
    </p:bg>
    <p:spTree>
      <p:nvGrpSpPr>
        <p:cNvPr id="1" name=""/>
        <p:cNvGrpSpPr/>
        <p:nvPr/>
      </p:nvGrpSpPr>
      <p:grpSpPr/>
      <p:sp>
        <p:nvSpPr>
          <p:cNvPr id="139266" name="Rectangle 2"/>
          <p:cNvSpPr>
            <a:spLocks noGrp="1"/>
          </p:cNvSpPr>
          <p:nvPr>
            <p:ph type="title"/>
          </p:nvPr>
        </p:nvSpPr>
        <p:spPr>
          <a:xfrm>
            <a:off x="1905000" y="1676400"/>
            <a:ext cx="6781800" cy="960438"/>
          </a:xfrm>
          <a:prstGeom prst="rect">
            <a:avLst/>
          </a:prstGeom>
          <a:noFill/>
          <a:ln w="9525">
            <a:noFill/>
          </a:ln>
        </p:spPr>
        <p:txBody>
          <a:bodyPr anchor="ctr" anchorCtr="0"/>
          <a:p>
            <a:pPr lvl="0"/>
            <a:r>
              <a:rPr lang="en-US" altLang="en-US" dirty="0"/>
              <a:t>Click to edit Master title style</a:t>
            </a:r>
            <a:endParaRPr lang="en-US" altLang="en-US" dirty="0"/>
          </a:p>
        </p:txBody>
      </p:sp>
      <p:sp>
        <p:nvSpPr>
          <p:cNvPr id="139267" name="Rectangle 3"/>
          <p:cNvSpPr>
            <a:spLocks noGrp="1"/>
          </p:cNvSpPr>
          <p:nvPr>
            <p:ph type="body"/>
          </p:nvPr>
        </p:nvSpPr>
        <p:spPr>
          <a:xfrm>
            <a:off x="1905000" y="2819400"/>
            <a:ext cx="6781800" cy="3306763"/>
          </a:xfrm>
          <a:prstGeom prst="rect">
            <a:avLst/>
          </a:prstGeom>
          <a:noFill/>
          <a:ln w="9525">
            <a:noFill/>
          </a:ln>
        </p:spPr>
        <p:txBody>
          <a:bodyPr anchor="t" anchorCtr="0"/>
          <a:p>
            <a:pPr lvl="0"/>
            <a:r>
              <a:rPr lang="en-US" altLang="en-US" dirty="0"/>
              <a:t>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US" altLang="en-US" dirty="0"/>
          </a:p>
        </p:txBody>
      </p:sp>
      <p:sp>
        <p:nvSpPr>
          <p:cNvPr id="13926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eaLnBrk="1" hangingPunct="1">
              <a:defRPr sz="1000">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13926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000">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3927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0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4D21D452-15FD-4269-BEB6-7D4E394DAC54}"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9266"/>
                                        </p:tgtEl>
                                        <p:attrNameLst>
                                          <p:attrName>style.visibility</p:attrName>
                                        </p:attrNameLst>
                                      </p:cBhvr>
                                      <p:to>
                                        <p:strVal val="visible"/>
                                      </p:to>
                                    </p:set>
                                    <p:animEffect transition="in" filter="fade">
                                      <p:cBhvr>
                                        <p:cTn id="7" dur="2000"/>
                                        <p:tgtEl>
                                          <p:spTgt spid="13926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9267">
                                            <p:txEl>
                                              <p:charRg st="0" end="33"/>
                                            </p:txEl>
                                          </p:spTgt>
                                        </p:tgtEl>
                                        <p:attrNameLst>
                                          <p:attrName>style.visibility</p:attrName>
                                        </p:attrNameLst>
                                      </p:cBhvr>
                                      <p:to>
                                        <p:strVal val="visible"/>
                                      </p:to>
                                    </p:set>
                                    <p:animEffect transition="in" filter="fade">
                                      <p:cBhvr>
                                        <p:cTn id="12" dur="2000"/>
                                        <p:tgtEl>
                                          <p:spTgt spid="139267">
                                            <p:txEl>
                                              <p:charRg st="0" end="33"/>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9267">
                                            <p:txEl>
                                              <p:charRg st="33" end="46"/>
                                            </p:txEl>
                                          </p:spTgt>
                                        </p:tgtEl>
                                        <p:attrNameLst>
                                          <p:attrName>style.visibility</p:attrName>
                                        </p:attrNameLst>
                                      </p:cBhvr>
                                      <p:to>
                                        <p:strVal val="visible"/>
                                      </p:to>
                                    </p:set>
                                    <p:animEffect transition="in" filter="fade">
                                      <p:cBhvr>
                                        <p:cTn id="15" dur="2000"/>
                                        <p:tgtEl>
                                          <p:spTgt spid="139267">
                                            <p:txEl>
                                              <p:charRg st="33" end="46"/>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9267">
                                            <p:txEl>
                                              <p:charRg st="46" end="58"/>
                                            </p:txEl>
                                          </p:spTgt>
                                        </p:tgtEl>
                                        <p:attrNameLst>
                                          <p:attrName>style.visibility</p:attrName>
                                        </p:attrNameLst>
                                      </p:cBhvr>
                                      <p:to>
                                        <p:strVal val="visible"/>
                                      </p:to>
                                    </p:set>
                                    <p:animEffect transition="in" filter="fade">
                                      <p:cBhvr>
                                        <p:cTn id="18" dur="2000"/>
                                        <p:tgtEl>
                                          <p:spTgt spid="139267">
                                            <p:txEl>
                                              <p:charRg st="46" end="58"/>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9267">
                                            <p:txEl>
                                              <p:charRg st="58" end="71"/>
                                            </p:txEl>
                                          </p:spTgt>
                                        </p:tgtEl>
                                        <p:attrNameLst>
                                          <p:attrName>style.visibility</p:attrName>
                                        </p:attrNameLst>
                                      </p:cBhvr>
                                      <p:to>
                                        <p:strVal val="visible"/>
                                      </p:to>
                                    </p:set>
                                    <p:animEffect transition="in" filter="fade">
                                      <p:cBhvr>
                                        <p:cTn id="21" dur="2000"/>
                                        <p:tgtEl>
                                          <p:spTgt spid="139267">
                                            <p:txEl>
                                              <p:charRg st="58" end="71"/>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39267">
                                            <p:txEl>
                                              <p:charRg st="71" end="83"/>
                                            </p:txEl>
                                          </p:spTgt>
                                        </p:tgtEl>
                                        <p:attrNameLst>
                                          <p:attrName>style.visibility</p:attrName>
                                        </p:attrNameLst>
                                      </p:cBhvr>
                                      <p:to>
                                        <p:strVal val="visible"/>
                                      </p:to>
                                    </p:set>
                                    <p:animEffect transition="in" filter="fade">
                                      <p:cBhvr>
                                        <p:cTn id="24" dur="2000"/>
                                        <p:tgtEl>
                                          <p:spTgt spid="139267">
                                            <p:txEl>
                                              <p:charRg st="71" end="8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p:bldP spid="139267" grpId="0" build="p">
        <p:tmplLst>
          <p:tmpl lvl="1">
            <p:tnLst>
              <p:par>
                <p:cTn presetID="10" presetClass="entr" presetSubtype="0" fill="hold" nodeType="clickEffect">
                  <p:stCondLst>
                    <p:cond delay="0"/>
                  </p:stCondLst>
                  <p:childTnLst>
                    <p:set>
                      <p:cBhvr>
                        <p:cTn dur="1" fill="hold">
                          <p:stCondLst>
                            <p:cond delay="0"/>
                          </p:stCondLst>
                        </p:cTn>
                        <p:tgtEl>
                          <p:spTgt spid="139267"/>
                        </p:tgtEl>
                        <p:attrNameLst>
                          <p:attrName>style.visibility</p:attrName>
                        </p:attrNameLst>
                      </p:cBhvr>
                      <p:to>
                        <p:strVal val="visible"/>
                      </p:to>
                    </p:set>
                    <p:animEffect transition="in" filter="fade">
                      <p:cBhvr>
                        <p:cTn dur="2000"/>
                        <p:tgtEl>
                          <p:spTgt spid="139267"/>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39267"/>
                        </p:tgtEl>
                        <p:attrNameLst>
                          <p:attrName>style.visibility</p:attrName>
                        </p:attrNameLst>
                      </p:cBhvr>
                      <p:to>
                        <p:strVal val="visible"/>
                      </p:to>
                    </p:set>
                    <p:animEffect transition="in" filter="fade">
                      <p:cBhvr>
                        <p:cTn dur="2000"/>
                        <p:tgtEl>
                          <p:spTgt spid="139267"/>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39267"/>
                        </p:tgtEl>
                        <p:attrNameLst>
                          <p:attrName>style.visibility</p:attrName>
                        </p:attrNameLst>
                      </p:cBhvr>
                      <p:to>
                        <p:strVal val="visible"/>
                      </p:to>
                    </p:set>
                    <p:animEffect transition="in" filter="fade">
                      <p:cBhvr>
                        <p:cTn dur="2000"/>
                        <p:tgtEl>
                          <p:spTgt spid="139267"/>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39267"/>
                        </p:tgtEl>
                        <p:attrNameLst>
                          <p:attrName>style.visibility</p:attrName>
                        </p:attrNameLst>
                      </p:cBhvr>
                      <p:to>
                        <p:strVal val="visible"/>
                      </p:to>
                    </p:set>
                    <p:animEffect transition="in" filter="fade">
                      <p:cBhvr>
                        <p:cTn dur="2000"/>
                        <p:tgtEl>
                          <p:spTgt spid="139267"/>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39267"/>
                        </p:tgtEl>
                        <p:attrNameLst>
                          <p:attrName>style.visibility</p:attrName>
                        </p:attrNameLst>
                      </p:cBhvr>
                      <p:to>
                        <p:strVal val="visible"/>
                      </p:to>
                    </p:set>
                    <p:animEffect transition="in" filter="fade">
                      <p:cBhvr>
                        <p:cTn dur="2000"/>
                        <p:tgtEl>
                          <p:spTgt spid="139267"/>
                        </p:tgtEl>
                      </p:cBhvr>
                    </p:animEffect>
                  </p:childTnLst>
                </p:cTn>
              </p:par>
            </p:tnLst>
          </p:tmpl>
        </p:tmplLst>
      </p:bldP>
    </p:bldLst>
  </p:timing>
  <p:hf sldNum="0"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Black" panose="020B0A04020102020204" pitchFamily="34" charset="0"/>
        </a:defRPr>
      </a:lvl2pPr>
      <a:lvl3pPr algn="l" rtl="0" eaLnBrk="0" fontAlgn="base" hangingPunct="0">
        <a:spcBef>
          <a:spcPct val="0"/>
        </a:spcBef>
        <a:spcAft>
          <a:spcPct val="0"/>
        </a:spcAft>
        <a:defRPr sz="4400">
          <a:solidFill>
            <a:schemeClr val="tx2"/>
          </a:solidFill>
          <a:latin typeface="Arial Black" panose="020B0A04020102020204" pitchFamily="34" charset="0"/>
        </a:defRPr>
      </a:lvl3pPr>
      <a:lvl4pPr algn="l" rtl="0" eaLnBrk="0" fontAlgn="base" hangingPunct="0">
        <a:spcBef>
          <a:spcPct val="0"/>
        </a:spcBef>
        <a:spcAft>
          <a:spcPct val="0"/>
        </a:spcAft>
        <a:defRPr sz="4400">
          <a:solidFill>
            <a:schemeClr val="tx2"/>
          </a:solidFill>
          <a:latin typeface="Arial Black" panose="020B0A04020102020204" pitchFamily="34" charset="0"/>
        </a:defRPr>
      </a:lvl4pPr>
      <a:lvl5pPr algn="l" rtl="0" eaLnBrk="0" fontAlgn="base" hangingPunct="0">
        <a:spcBef>
          <a:spcPct val="0"/>
        </a:spcBef>
        <a:spcAft>
          <a:spcPct val="0"/>
        </a:spcAft>
        <a:defRPr sz="4400">
          <a:solidFill>
            <a:schemeClr val="tx2"/>
          </a:solidFill>
          <a:latin typeface="Arial Black" panose="020B0A04020102020204" pitchFamily="34" charset="0"/>
        </a:defRPr>
      </a:lvl5pPr>
      <a:lvl6pPr marL="457200" algn="l" rtl="0" fontAlgn="base">
        <a:spcBef>
          <a:spcPct val="0"/>
        </a:spcBef>
        <a:spcAft>
          <a:spcPct val="0"/>
        </a:spcAft>
        <a:defRPr sz="4400">
          <a:solidFill>
            <a:schemeClr val="tx2"/>
          </a:solidFill>
          <a:latin typeface="Arial Black" panose="020B0A04020102020204" pitchFamily="34" charset="0"/>
        </a:defRPr>
      </a:lvl6pPr>
      <a:lvl7pPr marL="914400" algn="l" rtl="0" fontAlgn="base">
        <a:spcBef>
          <a:spcPct val="0"/>
        </a:spcBef>
        <a:spcAft>
          <a:spcPct val="0"/>
        </a:spcAft>
        <a:defRPr sz="4400">
          <a:solidFill>
            <a:schemeClr val="tx2"/>
          </a:solidFill>
          <a:latin typeface="Arial Black" panose="020B0A04020102020204" pitchFamily="34" charset="0"/>
        </a:defRPr>
      </a:lvl7pPr>
      <a:lvl8pPr marL="1371600" algn="l" rtl="0" fontAlgn="base">
        <a:spcBef>
          <a:spcPct val="0"/>
        </a:spcBef>
        <a:spcAft>
          <a:spcPct val="0"/>
        </a:spcAft>
        <a:defRPr sz="4400">
          <a:solidFill>
            <a:schemeClr val="tx2"/>
          </a:solidFill>
          <a:latin typeface="Arial Black" panose="020B0A04020102020204" pitchFamily="34" charset="0"/>
        </a:defRPr>
      </a:lvl8pPr>
      <a:lvl9pPr marL="1828800" algn="l" rtl="0" fontAlgn="base">
        <a:spcBef>
          <a:spcPct val="0"/>
        </a:spcBef>
        <a:spcAft>
          <a:spcPct val="0"/>
        </a:spcAft>
        <a:defRPr sz="4400">
          <a:solidFill>
            <a:schemeClr val="tx2"/>
          </a:solidFill>
          <a:latin typeface="Arial Black" panose="020B0A040201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0">
          <a:blip r:embed="rId12"/>
          <a:stretch>
            <a:fillRect/>
          </a:stretch>
        </a:blipFill>
        <a:effectLst/>
      </p:bgPr>
    </p:bg>
    <p:spTree>
      <p:nvGrpSpPr>
        <p:cNvPr id="1" name=""/>
        <p:cNvGrpSpPr/>
        <p:nvPr/>
      </p:nvGrpSpPr>
      <p:grpSpPr/>
      <p:sp>
        <p:nvSpPr>
          <p:cNvPr id="142338" name="Rectangle 2"/>
          <p:cNvSpPr>
            <a:spLocks noGrp="1"/>
          </p:cNvSpPr>
          <p:nvPr>
            <p:ph type="title"/>
          </p:nvPr>
        </p:nvSpPr>
        <p:spPr>
          <a:xfrm>
            <a:off x="1752600" y="1676400"/>
            <a:ext cx="7086600" cy="884238"/>
          </a:xfrm>
          <a:prstGeom prst="rect">
            <a:avLst/>
          </a:prstGeom>
          <a:noFill/>
          <a:ln w="9525">
            <a:noFill/>
          </a:ln>
        </p:spPr>
        <p:txBody>
          <a:bodyPr anchor="ctr" anchorCtr="0"/>
          <a:p>
            <a:pPr lvl="0"/>
            <a:r>
              <a:rPr lang="en-US" altLang="en-US" dirty="0"/>
              <a:t>Click to edit Master title style</a:t>
            </a:r>
            <a:endParaRPr lang="en-US" altLang="en-US" dirty="0"/>
          </a:p>
        </p:txBody>
      </p:sp>
      <p:sp>
        <p:nvSpPr>
          <p:cNvPr id="142339" name="Rectangle 3"/>
          <p:cNvSpPr>
            <a:spLocks noGrp="1"/>
          </p:cNvSpPr>
          <p:nvPr>
            <p:ph type="body"/>
          </p:nvPr>
        </p:nvSpPr>
        <p:spPr>
          <a:xfrm>
            <a:off x="1752600" y="2819400"/>
            <a:ext cx="7086600" cy="3124200"/>
          </a:xfrm>
          <a:prstGeom prst="rect">
            <a:avLst/>
          </a:prstGeom>
          <a:noFill/>
          <a:ln w="9525">
            <a:noFill/>
          </a:ln>
        </p:spPr>
        <p:txBody>
          <a:bodyPr anchor="t" anchorCtr="0"/>
          <a:p>
            <a:pPr lvl="0"/>
            <a:r>
              <a:rPr lang="en-US" altLang="en-US" dirty="0"/>
              <a:t>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US" altLang="en-US" dirty="0"/>
          </a:p>
        </p:txBody>
      </p:sp>
      <p:sp>
        <p:nvSpPr>
          <p:cNvPr id="142340"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eaLnBrk="1" hangingPunct="1">
              <a:defRPr sz="1000">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000" b="0" i="0" u="none" strike="noStrike" kern="1200" cap="none" spc="0" normalizeH="0" baseline="0" noProof="0">
              <a:ln>
                <a:noFill/>
              </a:ln>
              <a:solidFill>
                <a:schemeClr val="tx1"/>
              </a:solidFill>
              <a:effectLst/>
              <a:uLnTx/>
              <a:uFillTx/>
              <a:latin typeface="+mn-lt"/>
              <a:ea typeface="+mn-ea"/>
              <a:cs typeface="+mn-cs"/>
            </a:endParaRPr>
          </a:p>
        </p:txBody>
      </p:sp>
      <p:sp>
        <p:nvSpPr>
          <p:cNvPr id="142341"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000">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inspector Şăitan Traian</a:t>
            </a:r>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42342"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0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E05D84C0-F631-46FE-8472-BFA81F0D01D7}" type="slidenum">
              <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0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2338"/>
                                        </p:tgtEl>
                                        <p:attrNameLst>
                                          <p:attrName>style.visibility</p:attrName>
                                        </p:attrNameLst>
                                      </p:cBhvr>
                                      <p:to>
                                        <p:strVal val="visible"/>
                                      </p:to>
                                    </p:set>
                                    <p:animEffect transition="in" filter="fade">
                                      <p:cBhvr>
                                        <p:cTn id="7" dur="2000"/>
                                        <p:tgtEl>
                                          <p:spTgt spid="1423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2339">
                                            <p:txEl>
                                              <p:charRg st="0" end="33"/>
                                            </p:txEl>
                                          </p:spTgt>
                                        </p:tgtEl>
                                        <p:attrNameLst>
                                          <p:attrName>style.visibility</p:attrName>
                                        </p:attrNameLst>
                                      </p:cBhvr>
                                      <p:to>
                                        <p:strVal val="visible"/>
                                      </p:to>
                                    </p:set>
                                    <p:animEffect transition="in" filter="fade">
                                      <p:cBhvr>
                                        <p:cTn id="12" dur="2000"/>
                                        <p:tgtEl>
                                          <p:spTgt spid="142339">
                                            <p:txEl>
                                              <p:charRg st="0" end="33"/>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42339">
                                            <p:txEl>
                                              <p:charRg st="33" end="46"/>
                                            </p:txEl>
                                          </p:spTgt>
                                        </p:tgtEl>
                                        <p:attrNameLst>
                                          <p:attrName>style.visibility</p:attrName>
                                        </p:attrNameLst>
                                      </p:cBhvr>
                                      <p:to>
                                        <p:strVal val="visible"/>
                                      </p:to>
                                    </p:set>
                                    <p:animEffect transition="in" filter="fade">
                                      <p:cBhvr>
                                        <p:cTn id="15" dur="2000"/>
                                        <p:tgtEl>
                                          <p:spTgt spid="142339">
                                            <p:txEl>
                                              <p:charRg st="33" end="46"/>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2339">
                                            <p:txEl>
                                              <p:charRg st="46" end="58"/>
                                            </p:txEl>
                                          </p:spTgt>
                                        </p:tgtEl>
                                        <p:attrNameLst>
                                          <p:attrName>style.visibility</p:attrName>
                                        </p:attrNameLst>
                                      </p:cBhvr>
                                      <p:to>
                                        <p:strVal val="visible"/>
                                      </p:to>
                                    </p:set>
                                    <p:animEffect transition="in" filter="fade">
                                      <p:cBhvr>
                                        <p:cTn id="18" dur="2000"/>
                                        <p:tgtEl>
                                          <p:spTgt spid="142339">
                                            <p:txEl>
                                              <p:charRg st="46" end="58"/>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2339">
                                            <p:txEl>
                                              <p:charRg st="58" end="71"/>
                                            </p:txEl>
                                          </p:spTgt>
                                        </p:tgtEl>
                                        <p:attrNameLst>
                                          <p:attrName>style.visibility</p:attrName>
                                        </p:attrNameLst>
                                      </p:cBhvr>
                                      <p:to>
                                        <p:strVal val="visible"/>
                                      </p:to>
                                    </p:set>
                                    <p:animEffect transition="in" filter="fade">
                                      <p:cBhvr>
                                        <p:cTn id="21" dur="2000"/>
                                        <p:tgtEl>
                                          <p:spTgt spid="142339">
                                            <p:txEl>
                                              <p:charRg st="58" end="71"/>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42339">
                                            <p:txEl>
                                              <p:charRg st="71" end="83"/>
                                            </p:txEl>
                                          </p:spTgt>
                                        </p:tgtEl>
                                        <p:attrNameLst>
                                          <p:attrName>style.visibility</p:attrName>
                                        </p:attrNameLst>
                                      </p:cBhvr>
                                      <p:to>
                                        <p:strVal val="visible"/>
                                      </p:to>
                                    </p:set>
                                    <p:animEffect transition="in" filter="fade">
                                      <p:cBhvr>
                                        <p:cTn id="24" dur="2000"/>
                                        <p:tgtEl>
                                          <p:spTgt spid="142339">
                                            <p:txEl>
                                              <p:charRg st="71" end="8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8" grpId="0"/>
      <p:bldP spid="142339" grpId="0" build="p">
        <p:tmplLst>
          <p:tmpl lvl="1">
            <p:tnLst>
              <p:par>
                <p:cTn presetID="10" presetClass="entr" presetSubtype="0" fill="hold" nodeType="clickEffect">
                  <p:stCondLst>
                    <p:cond delay="0"/>
                  </p:stCondLst>
                  <p:childTnLst>
                    <p:set>
                      <p:cBhvr>
                        <p:cTn dur="1" fill="hold">
                          <p:stCondLst>
                            <p:cond delay="0"/>
                          </p:stCondLst>
                        </p:cTn>
                        <p:tgtEl>
                          <p:spTgt spid="142339"/>
                        </p:tgtEl>
                        <p:attrNameLst>
                          <p:attrName>style.visibility</p:attrName>
                        </p:attrNameLst>
                      </p:cBhvr>
                      <p:to>
                        <p:strVal val="visible"/>
                      </p:to>
                    </p:set>
                    <p:animEffect transition="in" filter="fade">
                      <p:cBhvr>
                        <p:cTn dur="2000"/>
                        <p:tgtEl>
                          <p:spTgt spid="142339"/>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42339"/>
                        </p:tgtEl>
                        <p:attrNameLst>
                          <p:attrName>style.visibility</p:attrName>
                        </p:attrNameLst>
                      </p:cBhvr>
                      <p:to>
                        <p:strVal val="visible"/>
                      </p:to>
                    </p:set>
                    <p:animEffect transition="in" filter="fade">
                      <p:cBhvr>
                        <p:cTn dur="2000"/>
                        <p:tgtEl>
                          <p:spTgt spid="142339"/>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42339"/>
                        </p:tgtEl>
                        <p:attrNameLst>
                          <p:attrName>style.visibility</p:attrName>
                        </p:attrNameLst>
                      </p:cBhvr>
                      <p:to>
                        <p:strVal val="visible"/>
                      </p:to>
                    </p:set>
                    <p:animEffect transition="in" filter="fade">
                      <p:cBhvr>
                        <p:cTn dur="2000"/>
                        <p:tgtEl>
                          <p:spTgt spid="142339"/>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42339"/>
                        </p:tgtEl>
                        <p:attrNameLst>
                          <p:attrName>style.visibility</p:attrName>
                        </p:attrNameLst>
                      </p:cBhvr>
                      <p:to>
                        <p:strVal val="visible"/>
                      </p:to>
                    </p:set>
                    <p:animEffect transition="in" filter="fade">
                      <p:cBhvr>
                        <p:cTn dur="2000"/>
                        <p:tgtEl>
                          <p:spTgt spid="142339"/>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42339"/>
                        </p:tgtEl>
                        <p:attrNameLst>
                          <p:attrName>style.visibility</p:attrName>
                        </p:attrNameLst>
                      </p:cBhvr>
                      <p:to>
                        <p:strVal val="visible"/>
                      </p:to>
                    </p:set>
                    <p:animEffect transition="in" filter="fade">
                      <p:cBhvr>
                        <p:cTn dur="2000"/>
                        <p:tgtEl>
                          <p:spTgt spid="142339"/>
                        </p:tgtEl>
                      </p:cBhvr>
                    </p:animEffect>
                  </p:childTnLst>
                </p:cTn>
              </p:par>
            </p:tnLst>
          </p:tmpl>
        </p:tmplLst>
      </p:bldP>
    </p:bldLst>
  </p:timing>
  <p:hf sldNum="0" hdr="0" ftr="0" dt="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Black" panose="020B0A04020102020204" pitchFamily="34" charset="0"/>
        </a:defRPr>
      </a:lvl2pPr>
      <a:lvl3pPr algn="l" rtl="0" eaLnBrk="0" fontAlgn="base" hangingPunct="0">
        <a:spcBef>
          <a:spcPct val="0"/>
        </a:spcBef>
        <a:spcAft>
          <a:spcPct val="0"/>
        </a:spcAft>
        <a:defRPr sz="4000">
          <a:solidFill>
            <a:schemeClr val="tx2"/>
          </a:solidFill>
          <a:latin typeface="Arial Black" panose="020B0A04020102020204" pitchFamily="34" charset="0"/>
        </a:defRPr>
      </a:lvl3pPr>
      <a:lvl4pPr algn="l" rtl="0" eaLnBrk="0" fontAlgn="base" hangingPunct="0">
        <a:spcBef>
          <a:spcPct val="0"/>
        </a:spcBef>
        <a:spcAft>
          <a:spcPct val="0"/>
        </a:spcAft>
        <a:defRPr sz="4000">
          <a:solidFill>
            <a:schemeClr val="tx2"/>
          </a:solidFill>
          <a:latin typeface="Arial Black" panose="020B0A04020102020204" pitchFamily="34" charset="0"/>
        </a:defRPr>
      </a:lvl4pPr>
      <a:lvl5pPr algn="l" rtl="0" eaLnBrk="0" fontAlgn="base" hangingPunct="0">
        <a:spcBef>
          <a:spcPct val="0"/>
        </a:spcBef>
        <a:spcAft>
          <a:spcPct val="0"/>
        </a:spcAft>
        <a:defRPr sz="4000">
          <a:solidFill>
            <a:schemeClr val="tx2"/>
          </a:solidFill>
          <a:latin typeface="Arial Black" panose="020B0A04020102020204" pitchFamily="34" charset="0"/>
        </a:defRPr>
      </a:lvl5pPr>
      <a:lvl6pPr marL="457200" algn="l" rtl="0" fontAlgn="base">
        <a:spcBef>
          <a:spcPct val="0"/>
        </a:spcBef>
        <a:spcAft>
          <a:spcPct val="0"/>
        </a:spcAft>
        <a:defRPr sz="4000">
          <a:solidFill>
            <a:schemeClr val="tx2"/>
          </a:solidFill>
          <a:latin typeface="Arial Black" panose="020B0A04020102020204" pitchFamily="34" charset="0"/>
        </a:defRPr>
      </a:lvl6pPr>
      <a:lvl7pPr marL="914400" algn="l" rtl="0" fontAlgn="base">
        <a:spcBef>
          <a:spcPct val="0"/>
        </a:spcBef>
        <a:spcAft>
          <a:spcPct val="0"/>
        </a:spcAft>
        <a:defRPr sz="4000">
          <a:solidFill>
            <a:schemeClr val="tx2"/>
          </a:solidFill>
          <a:latin typeface="Arial Black" panose="020B0A04020102020204" pitchFamily="34" charset="0"/>
        </a:defRPr>
      </a:lvl7pPr>
      <a:lvl8pPr marL="1371600" algn="l" rtl="0" fontAlgn="base">
        <a:spcBef>
          <a:spcPct val="0"/>
        </a:spcBef>
        <a:spcAft>
          <a:spcPct val="0"/>
        </a:spcAft>
        <a:defRPr sz="4000">
          <a:solidFill>
            <a:schemeClr val="tx2"/>
          </a:solidFill>
          <a:latin typeface="Arial Black" panose="020B0A04020102020204" pitchFamily="34" charset="0"/>
        </a:defRPr>
      </a:lvl8pPr>
      <a:lvl9pPr marL="1828800" algn="l" rtl="0" fontAlgn="base">
        <a:spcBef>
          <a:spcPct val="0"/>
        </a:spcBef>
        <a:spcAft>
          <a:spcPct val="0"/>
        </a:spcAft>
        <a:defRPr sz="4000">
          <a:solidFill>
            <a:schemeClr val="tx2"/>
          </a:solidFill>
          <a:latin typeface="Arial Black" panose="020B0A040201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6" name="Conector drep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endParaRPr>
          </a:p>
        </p:txBody>
      </p:sp>
      <p:sp>
        <p:nvSpPr>
          <p:cNvPr id="22" name="Substituent titlu 21"/>
          <p:cNvSpPr>
            <a:spLocks noGrp="1"/>
          </p:cNvSpPr>
          <p:nvPr>
            <p:ph type="title"/>
          </p:nvPr>
        </p:nvSpPr>
        <p:spPr>
          <a:xfrm>
            <a:off x="457200" y="274638"/>
            <a:ext cx="7467600" cy="1143000"/>
          </a:xfrm>
          <a:prstGeom prst="rect">
            <a:avLst/>
          </a:prstGeom>
        </p:spPr>
        <p:txBody>
          <a:bodyPr vert="horz" anchor="b">
            <a:normAutofit/>
          </a:bodyPr>
          <a:lstStyle/>
          <a:p>
            <a:pPr fontAlgn="base"/>
            <a:r>
              <a:rPr lang="ro-RO" strike="noStrike" noProof="1"/>
              <a:t>Faceți clic pentru a edita stilul de titlu Coordonator</a:t>
            </a:r>
            <a:endParaRPr lang="en-US" strike="noStrike" noProof="1"/>
          </a:p>
        </p:txBody>
      </p:sp>
      <p:sp>
        <p:nvSpPr>
          <p:cNvPr id="13" name="Substituent text 12"/>
          <p:cNvSpPr>
            <a:spLocks noGrp="1"/>
          </p:cNvSpPr>
          <p:nvPr>
            <p:ph type="body"/>
          </p:nvPr>
        </p:nvSpPr>
        <p:spPr>
          <a:xfrm>
            <a:off x="457200" y="1600200"/>
            <a:ext cx="7467600" cy="4873625"/>
          </a:xfrm>
          <a:prstGeom prst="rect">
            <a:avLst/>
          </a:prstGeom>
          <a:noFill/>
          <a:ln w="9525">
            <a:noFill/>
          </a:ln>
        </p:spPr>
        <p:txBody>
          <a:bodyPr anchor="t" anchorCtr="0"/>
          <a:p>
            <a:pPr lvl="0"/>
            <a:r>
              <a:rPr lang="ro-RO" altLang="en-US" dirty="0"/>
              <a:t>Faceți clic pentru a edita stilurile de text Coordonator</a:t>
            </a:r>
            <a:endParaRPr lang="ro-RO" altLang="en-US" dirty="0"/>
          </a:p>
          <a:p>
            <a:pPr lvl="1"/>
            <a:r>
              <a:rPr lang="ro-RO" altLang="en-US" dirty="0"/>
              <a:t>Al doilea nivel</a:t>
            </a:r>
            <a:endParaRPr lang="ro-RO" altLang="en-US" dirty="0"/>
          </a:p>
          <a:p>
            <a:pPr lvl="2"/>
            <a:r>
              <a:rPr lang="ro-RO" altLang="en-US" dirty="0"/>
              <a:t>Al treilea nivel</a:t>
            </a:r>
            <a:endParaRPr lang="ro-RO" altLang="en-US" dirty="0"/>
          </a:p>
          <a:p>
            <a:pPr lvl="3"/>
            <a:r>
              <a:rPr lang="ro-RO" altLang="en-US" dirty="0"/>
              <a:t>Al patrulea nivel</a:t>
            </a:r>
            <a:endParaRPr lang="ro-RO" altLang="en-US" dirty="0"/>
          </a:p>
          <a:p>
            <a:pPr lvl="4"/>
            <a:r>
              <a:rPr lang="ro-RO" altLang="en-US" dirty="0"/>
              <a:t>Al cincilea nivel</a:t>
            </a:r>
            <a:endParaRPr lang="en-US" altLang="en-US" dirty="0"/>
          </a:p>
        </p:txBody>
      </p:sp>
      <p:sp>
        <p:nvSpPr>
          <p:cNvPr id="14" name="Substituent dată 13"/>
          <p:cNvSpPr>
            <a:spLocks noGrp="1"/>
          </p:cNvSpPr>
          <p:nvPr>
            <p:ph type="dt" sz="half" idx="2"/>
          </p:nvPr>
        </p:nvSpPr>
        <p:spPr>
          <a:xfrm rot="5400000">
            <a:off x="7589044" y="1081881"/>
            <a:ext cx="2011363" cy="384175"/>
          </a:xfrm>
          <a:prstGeom prst="rect">
            <a:avLst/>
          </a:prstGeom>
        </p:spPr>
        <p:txBody>
          <a:bodyPr vert="horz" anchor="ctr" anchorCtr="0"/>
          <a:lstStyle>
            <a:lvl1pPr algn="r" eaLnBrk="1" latinLnBrk="0" hangingPunct="1">
              <a:defRPr kumimoji="0" sz="1200">
                <a:solidFill>
                  <a:schemeClr val="tx2"/>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
        <p:nvSpPr>
          <p:cNvPr id="3" name="Substituent subsol 2"/>
          <p:cNvSpPr>
            <a:spLocks noGrp="1"/>
          </p:cNvSpPr>
          <p:nvPr>
            <p:ph type="ftr" sz="quarter" idx="3"/>
          </p:nvPr>
        </p:nvSpPr>
        <p:spPr>
          <a:xfrm rot="5400000">
            <a:off x="6989763" y="3736975"/>
            <a:ext cx="3200400" cy="365125"/>
          </a:xfrm>
          <a:prstGeom prst="rect">
            <a:avLst/>
          </a:prstGeom>
        </p:spPr>
        <p:txBody>
          <a:bodyPr vert="horz" wrap="square" lIns="91440" tIns="45720" rIns="91440" bIns="45720" numCol="1" anchor="ctr" anchorCtr="0" compatLnSpc="1"/>
          <a:lstStyle>
            <a:lvl1pPr eaLnBrk="1" hangingPunct="1">
              <a:defRPr sz="1200">
                <a:solidFill>
                  <a:schemeClr val="tx2"/>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rPr>
              <a:t>inspector Şăitan Traian</a:t>
            </a:r>
            <a:endParaRPr kumimoji="0" lang="en-US" altLang="en-US" sz="1200" b="0" i="0" u="none" strike="noStrike" kern="1200" cap="none" spc="0" normalizeH="0" baseline="0" noProof="0">
              <a:ln>
                <a:noFill/>
              </a:ln>
              <a:solidFill>
                <a:schemeClr val="tx2"/>
              </a:solidFill>
              <a:effectLst/>
              <a:uLnTx/>
              <a:uFillTx/>
              <a:latin typeface="Arial Black" panose="020B0A04020102020204" pitchFamily="34" charset="0"/>
              <a:ea typeface="+mn-ea"/>
              <a:cs typeface="+mn-cs"/>
            </a:endParaRPr>
          </a:p>
        </p:txBody>
      </p:sp>
      <p:sp>
        <p:nvSpPr>
          <p:cNvPr id="7" name="Conector drep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
        <p:nvSpPr>
          <p:cNvPr id="3080" name="Conector drept 8"/>
          <p:cNvSpPr/>
          <p:nvPr/>
        </p:nvSpPr>
        <p:spPr>
          <a:xfrm>
            <a:off x="8991600" y="0"/>
            <a:ext cx="0" cy="6858000"/>
          </a:xfrm>
          <a:prstGeom prst="line">
            <a:avLst/>
          </a:prstGeom>
          <a:ln w="19050" cap="flat" cmpd="sng">
            <a:solidFill>
              <a:schemeClr val="accent1"/>
            </a:solidFill>
            <a:prstDash val="solid"/>
            <a:round/>
            <a:headEnd type="none" w="med" len="med"/>
            <a:tailEnd type="none" w="med" len="med"/>
          </a:ln>
        </p:spPr>
      </p:sp>
      <p:sp>
        <p:nvSpPr>
          <p:cNvPr id="10" name="Dreptunghi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082" name="Conector drept 10"/>
          <p:cNvSpPr/>
          <p:nvPr/>
        </p:nvSpPr>
        <p:spPr>
          <a:xfrm>
            <a:off x="8915400" y="0"/>
            <a:ext cx="0" cy="6858000"/>
          </a:xfrm>
          <a:prstGeom prst="line">
            <a:avLst/>
          </a:prstGeom>
          <a:ln w="9525" cap="flat" cmpd="sng">
            <a:solidFill>
              <a:schemeClr val="accent1"/>
            </a:solidFill>
            <a:prstDash val="solid"/>
            <a:round/>
            <a:headEnd type="none" w="med" len="med"/>
            <a:tailEnd type="none" w="med" len="med"/>
          </a:ln>
        </p:spPr>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23" name="Substituent număr diapozitiv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lstStyle>
            <a:lvl1pPr algn="ctr" eaLnBrk="1" hangingPunct="1">
              <a:defRPr sz="1400" b="1">
                <a:solidFill>
                  <a:srgbClr val="FFFFFF"/>
                </a:solidFill>
              </a:defRPr>
            </a:lvl1pPr>
          </a:lstStyle>
          <a:p>
            <a:pPr marL="0" marR="0" lvl="0" indent="0" algn="ctr" defTabSz="914400" rtl="0" eaLnBrk="1" fontAlgn="base" latinLnBrk="0" hangingPunct="1">
              <a:lnSpc>
                <a:spcPct val="100000"/>
              </a:lnSpc>
              <a:spcBef>
                <a:spcPct val="0"/>
              </a:spcBef>
              <a:spcAft>
                <a:spcPct val="0"/>
              </a:spcAft>
              <a:buClrTx/>
              <a:buSzTx/>
              <a:buFontTx/>
              <a:buNone/>
              <a:defRPr/>
            </a:pPr>
            <a:fld id="{66BDFEB6-C627-457E-8C49-8211E907EC65}" type="slidenum">
              <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rPr>
            </a:fld>
            <a:endParaRPr kumimoji="0" lang="en-US" altLang="en-US" sz="1400" b="1" i="0" u="none" strike="noStrike" kern="1200" cap="none" spc="0" normalizeH="0" baseline="0" noProof="0">
              <a:ln>
                <a:noFill/>
              </a:ln>
              <a:solidFill>
                <a:srgbClr val="FFFFFF"/>
              </a:solidFill>
              <a:effectLst/>
              <a:uLnTx/>
              <a:uFillTx/>
              <a:latin typeface="Arial Black" panose="020B0A04020102020204"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xEl>
                                              <p:charRg st="0" end="57"/>
                                            </p:txEl>
                                          </p:spTgt>
                                        </p:tgtEl>
                                        <p:attrNameLst>
                                          <p:attrName>style.visibility</p:attrName>
                                        </p:attrNameLst>
                                      </p:cBhvr>
                                      <p:to>
                                        <p:strVal val="visible"/>
                                      </p:to>
                                    </p:set>
                                    <p:animEffect transition="in" filter="fade">
                                      <p:cBhvr>
                                        <p:cTn id="12" dur="2000"/>
                                        <p:tgtEl>
                                          <p:spTgt spid="13">
                                            <p:txEl>
                                              <p:charRg st="0" end="57"/>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
                                            <p:txEl>
                                              <p:charRg st="57" end="73"/>
                                            </p:txEl>
                                          </p:spTgt>
                                        </p:tgtEl>
                                        <p:attrNameLst>
                                          <p:attrName>style.visibility</p:attrName>
                                        </p:attrNameLst>
                                      </p:cBhvr>
                                      <p:to>
                                        <p:strVal val="visible"/>
                                      </p:to>
                                    </p:set>
                                    <p:animEffect transition="in" filter="fade">
                                      <p:cBhvr>
                                        <p:cTn id="15" dur="2000"/>
                                        <p:tgtEl>
                                          <p:spTgt spid="13">
                                            <p:txEl>
                                              <p:charRg st="57" end="7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xEl>
                                              <p:charRg st="73" end="90"/>
                                            </p:txEl>
                                          </p:spTgt>
                                        </p:tgtEl>
                                        <p:attrNameLst>
                                          <p:attrName>style.visibility</p:attrName>
                                        </p:attrNameLst>
                                      </p:cBhvr>
                                      <p:to>
                                        <p:strVal val="visible"/>
                                      </p:to>
                                    </p:set>
                                    <p:animEffect transition="in" filter="fade">
                                      <p:cBhvr>
                                        <p:cTn id="18" dur="2000"/>
                                        <p:tgtEl>
                                          <p:spTgt spid="13">
                                            <p:txEl>
                                              <p:charRg st="73" end="9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
                                            <p:txEl>
                                              <p:charRg st="90" end="108"/>
                                            </p:txEl>
                                          </p:spTgt>
                                        </p:tgtEl>
                                        <p:attrNameLst>
                                          <p:attrName>style.visibility</p:attrName>
                                        </p:attrNameLst>
                                      </p:cBhvr>
                                      <p:to>
                                        <p:strVal val="visible"/>
                                      </p:to>
                                    </p:set>
                                    <p:animEffect transition="in" filter="fade">
                                      <p:cBhvr>
                                        <p:cTn id="21" dur="2000"/>
                                        <p:tgtEl>
                                          <p:spTgt spid="13">
                                            <p:txEl>
                                              <p:charRg st="90" end="108"/>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3">
                                            <p:txEl>
                                              <p:charRg st="108" end="126"/>
                                            </p:txEl>
                                          </p:spTgt>
                                        </p:tgtEl>
                                        <p:attrNameLst>
                                          <p:attrName>style.visibility</p:attrName>
                                        </p:attrNameLst>
                                      </p:cBhvr>
                                      <p:to>
                                        <p:strVal val="visible"/>
                                      </p:to>
                                    </p:set>
                                    <p:animEffect transition="in" filter="fade">
                                      <p:cBhvr>
                                        <p:cTn id="24" dur="2000"/>
                                        <p:tgtEl>
                                          <p:spTgt spid="13">
                                            <p:txEl>
                                              <p:charRg st="108" end="12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build="p">
        <p:tmplLst>
          <p:tmpl lvl="1">
            <p:tnLst>
              <p:par>
                <p:cTn presetID="10" presetClass="entr" presetSubtype="0" fill="hold" nodeType="click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000"/>
                        <p:tgtEl>
                          <p:spTgt spid="13"/>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000"/>
                        <p:tgtEl>
                          <p:spTgt spid="13"/>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000"/>
                        <p:tgtEl>
                          <p:spTgt spid="13"/>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000"/>
                        <p:tgtEl>
                          <p:spTgt spid="13"/>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2000"/>
                        <p:tgtEl>
                          <p:spTgt spid="13"/>
                        </p:tgtEl>
                      </p:cBhvr>
                    </p:animEffect>
                  </p:childTnLst>
                </p:cTn>
              </p:par>
            </p:tnLst>
          </p:tmpl>
        </p:tmplLst>
      </p:bldP>
    </p:bldLst>
  </p:timing>
  <p:hf sldNum="0" hdr="0" ftr="0" dt="0"/>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anose="02040604050505020304" pitchFamily="18" charset="0"/>
        </a:defRPr>
      </a:lvl2pPr>
      <a:lvl3pPr algn="l" rtl="0" eaLnBrk="0" fontAlgn="base" hangingPunct="0">
        <a:spcBef>
          <a:spcPct val="0"/>
        </a:spcBef>
        <a:spcAft>
          <a:spcPct val="0"/>
        </a:spcAft>
        <a:defRPr sz="3000">
          <a:solidFill>
            <a:schemeClr val="tx2"/>
          </a:solidFill>
          <a:latin typeface="Century Schoolbook" panose="02040604050505020304" pitchFamily="18" charset="0"/>
        </a:defRPr>
      </a:lvl3pPr>
      <a:lvl4pPr algn="l" rtl="0" eaLnBrk="0" fontAlgn="base" hangingPunct="0">
        <a:spcBef>
          <a:spcPct val="0"/>
        </a:spcBef>
        <a:spcAft>
          <a:spcPct val="0"/>
        </a:spcAft>
        <a:defRPr sz="3000">
          <a:solidFill>
            <a:schemeClr val="tx2"/>
          </a:solidFill>
          <a:latin typeface="Century Schoolbook" panose="02040604050505020304" pitchFamily="18" charset="0"/>
        </a:defRPr>
      </a:lvl4pPr>
      <a:lvl5pPr algn="l" rtl="0" eaLnBrk="0" fontAlgn="base" hangingPunct="0">
        <a:spcBef>
          <a:spcPct val="0"/>
        </a:spcBef>
        <a:spcAft>
          <a:spcPct val="0"/>
        </a:spcAft>
        <a:defRPr sz="3000">
          <a:solidFill>
            <a:schemeClr val="tx2"/>
          </a:solidFill>
          <a:latin typeface="Century Schoolbook" panose="02040604050505020304" pitchFamily="18" charset="0"/>
        </a:defRPr>
      </a:lvl5pPr>
      <a:lvl6pPr marL="457200" algn="l" rtl="0" fontAlgn="base">
        <a:spcBef>
          <a:spcPct val="0"/>
        </a:spcBef>
        <a:spcAft>
          <a:spcPct val="0"/>
        </a:spcAft>
        <a:defRPr sz="3000">
          <a:solidFill>
            <a:schemeClr val="tx2"/>
          </a:solidFill>
          <a:latin typeface="Century Schoolbook" panose="02040604050505020304" pitchFamily="18" charset="0"/>
        </a:defRPr>
      </a:lvl6pPr>
      <a:lvl7pPr marL="914400" algn="l" rtl="0" fontAlgn="base">
        <a:spcBef>
          <a:spcPct val="0"/>
        </a:spcBef>
        <a:spcAft>
          <a:spcPct val="0"/>
        </a:spcAft>
        <a:defRPr sz="3000">
          <a:solidFill>
            <a:schemeClr val="tx2"/>
          </a:solidFill>
          <a:latin typeface="Century Schoolbook" panose="02040604050505020304" pitchFamily="18" charset="0"/>
        </a:defRPr>
      </a:lvl7pPr>
      <a:lvl8pPr marL="1371600" algn="l" rtl="0" fontAlgn="base">
        <a:spcBef>
          <a:spcPct val="0"/>
        </a:spcBef>
        <a:spcAft>
          <a:spcPct val="0"/>
        </a:spcAft>
        <a:defRPr sz="3000">
          <a:solidFill>
            <a:schemeClr val="tx2"/>
          </a:solidFill>
          <a:latin typeface="Century Schoolbook" panose="02040604050505020304" pitchFamily="18" charset="0"/>
        </a:defRPr>
      </a:lvl8pPr>
      <a:lvl9pPr marL="1828800" algn="l" rtl="0" fontAlgn="base">
        <a:spcBef>
          <a:spcPct val="0"/>
        </a:spcBef>
        <a:spcAft>
          <a:spcPct val="0"/>
        </a:spcAft>
        <a:defRPr sz="3000">
          <a:solidFill>
            <a:schemeClr val="tx2"/>
          </a:solidFill>
          <a:latin typeface="Century Schoolbook" panose="02040604050505020304"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panose="05000000000000000000"/>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hyperlink" Target="http://programe.ise.ro/Portals/1/Curriculum/2014-12/23-Istorie_clasa a IV-a.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hyperlink" Target="http://programe.ise.ro/Portals/1/Curriculum/2017-progr/29-Istorie.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9.xml"/><Relationship Id="rId1"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2706" name="Rectangle 2"/>
          <p:cNvSpPr>
            <a:spLocks noGrp="1" noChangeArrowheads="1"/>
          </p:cNvSpPr>
          <p:nvPr>
            <p:ph type="title" hasCustomPrompt="1"/>
          </p:nvPr>
        </p:nvSpPr>
        <p:spPr>
          <a:xfrm>
            <a:off x="228600" y="274638"/>
            <a:ext cx="8705850" cy="4449763"/>
          </a:xfrm>
        </p:spPr>
        <p:txBody>
          <a:bodyPr vert="horz" anchor="b"/>
          <a:p>
            <a:pPr marL="0" marR="0" indent="0" algn="ctr" defTabSz="914400" rtl="0" eaLnBrk="1" fontAlgn="base" latinLnBrk="0" hangingPunct="1">
              <a:lnSpc>
                <a:spcPct val="100000"/>
              </a:lnSpc>
              <a:spcBef>
                <a:spcPct val="0"/>
              </a:spcBef>
              <a:spcAft>
                <a:spcPct val="0"/>
              </a:spcAft>
              <a:buClrTx/>
              <a:buSzTx/>
              <a:buFontTx/>
              <a:buNone/>
            </a:pPr>
            <a:r>
              <a:rPr kumimoji="0" lang="ro-RO" altLang="x-none" sz="4000" b="0" i="0" u="none" strike="noStrike" kern="1200" cap="small" spc="0" normalizeH="0" baseline="0" noProof="1" dirty="0">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ÎNTÂLNIREA DE LUCRU </a:t>
            </a:r>
            <a:br>
              <a:rPr sz="4000" dirty="0">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br>
            <a:r>
              <a:rPr kumimoji="0" sz="4000" b="0" i="0" u="none" strike="noStrike" kern="1200" cap="small" spc="0" normalizeH="0" baseline="0" noProof="1" dirty="0">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          </a:t>
            </a:r>
            <a:r>
              <a:rPr kumimoji="0" lang="ro-RO" altLang="x-none" sz="4000" b="0" i="0" u="none" strike="noStrike" kern="1200" cap="small" spc="0" normalizeH="0" baseline="0" noProof="1" dirty="0">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A INSPECTORILOR </a:t>
            </a:r>
            <a:br>
              <a:rPr lang="ro-RO" altLang="x-none" sz="4000" dirty="0">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br>
            <a:r>
              <a:rPr kumimoji="0" sz="4000" b="0" i="0" u="none" strike="noStrike" kern="1200" cap="small" spc="0" normalizeH="0" baseline="0" noProof="1" dirty="0">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     </a:t>
            </a:r>
            <a:r>
              <a:rPr kumimoji="0" lang="ro-RO" altLang="x-none" sz="4000" b="0" i="0" u="none" strike="noStrike" kern="1200" cap="small" spc="0" normalizeH="0" baseline="0" noProof="1" dirty="0">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DE </a:t>
            </a:r>
            <a:br>
              <a:rPr lang="ro-RO" altLang="x-none" sz="4000" dirty="0">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br>
            <a:r>
              <a:rPr kumimoji="0" sz="4000" b="0" i="0" u="none" strike="noStrike" kern="1200" cap="small" spc="0" normalizeH="0" baseline="0" noProof="1" dirty="0">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          </a:t>
            </a:r>
            <a:r>
              <a:rPr kumimoji="0" lang="ro-RO" altLang="x-none" sz="4000" b="0" i="0" u="none" strike="noStrike" kern="1200" cap="small" spc="0" normalizeH="0" baseline="0" noProof="1" dirty="0">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ŞTIINTE SOCIO-UMANE </a:t>
            </a:r>
            <a:br>
              <a:rPr sz="4000" dirty="0">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br>
            <a:r>
              <a:rPr kumimoji="0" sz="4000" b="0" i="0" u="none" strike="noStrike" kern="1200" cap="small" spc="0" normalizeH="0" baseline="0" noProof="1" dirty="0">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     </a:t>
            </a:r>
            <a:r>
              <a:rPr kumimoji="0" lang="ro-RO" altLang="x-none" sz="4000" b="0" i="0" u="none" strike="noStrike" kern="1200" cap="small" spc="0" normalizeH="0" baseline="0" noProof="1" dirty="0">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ŞI </a:t>
            </a:r>
            <a:br>
              <a:rPr sz="4000" dirty="0">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br>
            <a:r>
              <a:rPr kumimoji="0" sz="4000" b="0" i="0" u="none" strike="noStrike" kern="1200" cap="small" spc="0" normalizeH="0" baseline="0" noProof="1" dirty="0">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     </a:t>
            </a:r>
            <a:r>
              <a:rPr kumimoji="0" lang="ro-RO" altLang="x-none" sz="4000" b="0" i="0" u="none" strike="noStrike" kern="1200" cap="small" spc="0" normalizeH="0" baseline="0" noProof="1" dirty="0">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ISTORIE</a:t>
            </a:r>
            <a:br>
              <a:rPr lang="ro-RO" altLang="x-none" sz="4000" dirty="0">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br>
            <a:endParaRPr kumimoji="0" sz="3800" b="0" i="0" u="none" strike="noStrike" kern="1200" cap="small" spc="0" normalizeH="0" baseline="0" noProof="1" dirty="0">
              <a:solidFill>
                <a:srgbClr val="002060"/>
              </a:solidFill>
              <a:effectLst>
                <a:outerShdw blurRad="38100" dist="38100" dir="2700000">
                  <a:srgbClr val="C0C0C0"/>
                </a:outerShdw>
              </a:effectLst>
              <a:latin typeface="Times New Roman" panose="02020603050405020304" pitchFamily="18" charset="0"/>
              <a:ea typeface="Times New Roman" panose="02020603050405020304" pitchFamily="18" charset="0"/>
              <a:cs typeface="+mj-cs"/>
            </a:endParaRPr>
          </a:p>
        </p:txBody>
      </p:sp>
      <p:sp>
        <p:nvSpPr>
          <p:cNvPr id="45059" name="Rectangle 3"/>
          <p:cNvSpPr>
            <a:spLocks noGrp="1" noChangeArrowheads="1"/>
          </p:cNvSpPr>
          <p:nvPr>
            <p:ph sz="quarter" idx="1" hasCustomPrompt="1"/>
          </p:nvPr>
        </p:nvSpPr>
        <p:spPr>
          <a:xfrm>
            <a:off x="304800" y="1447800"/>
            <a:ext cx="8629650" cy="4800600"/>
          </a:xfrm>
        </p:spPr>
        <p:txBody>
          <a:bodyPr vert="horz" wrap="square" lIns="91440" tIns="45720" rIns="91440" bIns="45720" numCol="1" anchor="t" anchorCtr="0" compatLnSpc="1"/>
          <a:p>
            <a:pPr marL="0" marR="0" indent="0" algn="ctr" defTabSz="914400" rtl="0" eaLnBrk="1" fontAlgn="base" latinLnBrk="0" hangingPunct="1">
              <a:lnSpc>
                <a:spcPct val="100000"/>
              </a:lnSpc>
              <a:spcBef>
                <a:spcPts val="600"/>
              </a:spcBef>
              <a:spcAft>
                <a:spcPct val="0"/>
              </a:spcAft>
              <a:buClr>
                <a:srgbClr val="9BBB59"/>
              </a:buClr>
              <a:buSzPct val="70000"/>
              <a:buFont typeface="Wingdings" panose="05000000000000000000" pitchFamily="2" charset="2"/>
              <a:buNone/>
            </a:pPr>
            <a:endParaRPr kumimoji="0" lang="ro-RO" altLang="en-US" sz="3600" b="1" i="0" u="none" strike="noStrike" kern="1200" cap="none" spc="0" normalizeH="0" baseline="0" noProof="1" dirty="0">
              <a:solidFill>
                <a:srgbClr val="002060"/>
              </a:solidFill>
              <a:effectLst>
                <a:outerShdw blurRad="38100" dist="38100" dir="2700000">
                  <a:srgbClr val="C0C0C0"/>
                </a:outerShdw>
              </a:effectLst>
              <a:latin typeface="+mn-lt"/>
              <a:ea typeface="+mn-ea"/>
              <a:cs typeface="+mn-cs"/>
            </a:endParaRPr>
          </a:p>
          <a:p>
            <a:pPr marL="0" marR="0" indent="0" algn="ctr" defTabSz="914400" rtl="0" eaLnBrk="1" fontAlgn="base" latinLnBrk="0" hangingPunct="1">
              <a:lnSpc>
                <a:spcPct val="100000"/>
              </a:lnSpc>
              <a:spcBef>
                <a:spcPts val="600"/>
              </a:spcBef>
              <a:spcAft>
                <a:spcPct val="0"/>
              </a:spcAft>
              <a:buClr>
                <a:srgbClr val="9BBB59"/>
              </a:buClr>
              <a:buSzPct val="70000"/>
              <a:buFont typeface="Wingdings 2" panose="05020102010507070707" pitchFamily="18" charset="2"/>
              <a:buNone/>
            </a:pPr>
            <a:endParaRPr kumimoji="0" lang="ro-RO" altLang="en-US" sz="6000" b="1" i="0" u="none" strike="noStrike" kern="1200" cap="none" spc="0" normalizeH="0" baseline="0" noProof="1" dirty="0">
              <a:solidFill>
                <a:srgbClr val="002060"/>
              </a:solidFill>
              <a:effectLst>
                <a:outerShdw blurRad="38100" dist="38100" dir="2700000">
                  <a:srgbClr val="C0C0C0"/>
                </a:outerShdw>
              </a:effectLst>
              <a:latin typeface="+mn-lt"/>
              <a:ea typeface="+mn-ea"/>
              <a:cs typeface="+mn-cs"/>
            </a:endParaRPr>
          </a:p>
          <a:p>
            <a:pPr marL="0" marR="0" indent="0" algn="ctr" defTabSz="914400" rtl="0" eaLnBrk="1" fontAlgn="base" latinLnBrk="0" hangingPunct="1">
              <a:lnSpc>
                <a:spcPct val="100000"/>
              </a:lnSpc>
              <a:spcBef>
                <a:spcPts val="600"/>
              </a:spcBef>
              <a:spcAft>
                <a:spcPct val="0"/>
              </a:spcAft>
              <a:buClr>
                <a:srgbClr val="9BBB59"/>
              </a:buClr>
              <a:buSzPct val="70000"/>
              <a:buFont typeface="Wingdings" panose="05000000000000000000" pitchFamily="2" charset="2"/>
              <a:buNone/>
            </a:pPr>
            <a:endParaRPr kumimoji="0" lang="ro-RO" altLang="en-US" sz="3600" b="1" i="0" u="none" strike="noStrike" kern="1200" cap="none" spc="0" normalizeH="0" baseline="0" noProof="1" dirty="0">
              <a:solidFill>
                <a:srgbClr val="002060"/>
              </a:solidFill>
              <a:effectLst>
                <a:outerShdw blurRad="38100" dist="38100" dir="2700000">
                  <a:srgbClr val="C0C0C0"/>
                </a:outerShdw>
              </a:effectLst>
              <a:latin typeface="+mn-lt"/>
              <a:ea typeface="+mn-ea"/>
              <a:cs typeface="+mn-cs"/>
            </a:endParaRPr>
          </a:p>
          <a:p>
            <a:pPr marL="0" marR="0" indent="0" algn="ctr" defTabSz="914400" rtl="0" eaLnBrk="1" fontAlgn="base" latinLnBrk="0" hangingPunct="1">
              <a:lnSpc>
                <a:spcPct val="100000"/>
              </a:lnSpc>
              <a:spcBef>
                <a:spcPts val="600"/>
              </a:spcBef>
              <a:spcAft>
                <a:spcPct val="0"/>
              </a:spcAft>
              <a:buClr>
                <a:srgbClr val="9BBB59"/>
              </a:buClr>
              <a:buSzPct val="70000"/>
              <a:buFont typeface="Wingdings" panose="05000000000000000000" pitchFamily="2" charset="2"/>
              <a:buNone/>
            </a:pPr>
            <a:endParaRPr kumimoji="0" lang="ro-RO" altLang="en-US" sz="3600" b="1" i="0" u="none" strike="noStrike" kern="1200" cap="none" spc="0" normalizeH="0" baseline="0" noProof="1" dirty="0">
              <a:solidFill>
                <a:srgbClr val="002060"/>
              </a:solidFill>
              <a:effectLst>
                <a:outerShdw blurRad="38100" dist="38100" dir="2700000">
                  <a:srgbClr val="C0C0C0"/>
                </a:outerShdw>
              </a:effectLst>
              <a:latin typeface="+mn-lt"/>
              <a:ea typeface="+mn-ea"/>
              <a:cs typeface="+mn-cs"/>
            </a:endParaRPr>
          </a:p>
          <a:p>
            <a:pPr marL="0" marR="0" indent="0" algn="ctr" defTabSz="914400" rtl="0" eaLnBrk="1" fontAlgn="base" latinLnBrk="0" hangingPunct="1">
              <a:lnSpc>
                <a:spcPct val="100000"/>
              </a:lnSpc>
              <a:spcBef>
                <a:spcPts val="600"/>
              </a:spcBef>
              <a:spcAft>
                <a:spcPct val="0"/>
              </a:spcAft>
              <a:buClr>
                <a:srgbClr val="9BBB59"/>
              </a:buClr>
              <a:buSzPct val="70000"/>
              <a:buFont typeface="Wingdings" panose="05000000000000000000" pitchFamily="2" charset="2"/>
              <a:buNone/>
            </a:pPr>
            <a:endParaRPr kumimoji="0" lang="ro-RO" altLang="en-US" sz="3600" b="1" i="0" u="none" strike="noStrike" kern="1200" cap="none" spc="0" normalizeH="0" baseline="0" noProof="1" dirty="0">
              <a:solidFill>
                <a:srgbClr val="002060"/>
              </a:solidFill>
              <a:effectLst>
                <a:outerShdw blurRad="38100" dist="38100" dir="2700000">
                  <a:srgbClr val="C0C0C0"/>
                </a:outerShdw>
              </a:effectLst>
              <a:latin typeface="+mn-lt"/>
              <a:ea typeface="+mn-ea"/>
              <a:cs typeface="+mn-cs"/>
            </a:endParaRPr>
          </a:p>
          <a:p>
            <a:pPr marL="0" marR="0" indent="0" algn="ctr" defTabSz="914400" rtl="0" eaLnBrk="1" fontAlgn="base" latinLnBrk="0" hangingPunct="1">
              <a:lnSpc>
                <a:spcPct val="100000"/>
              </a:lnSpc>
              <a:spcBef>
                <a:spcPts val="600"/>
              </a:spcBef>
              <a:spcAft>
                <a:spcPct val="0"/>
              </a:spcAft>
              <a:buClr>
                <a:srgbClr val="9BBB59"/>
              </a:buClr>
              <a:buSzPct val="70000"/>
              <a:buFont typeface="Wingdings" panose="05000000000000000000" pitchFamily="2" charset="2"/>
              <a:buNone/>
            </a:pPr>
            <a:r>
              <a:rPr kumimoji="0" lang="ro-RO" altLang="en-US" sz="36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7-9 SEPTEMBRIE 20</a:t>
            </a:r>
            <a:r>
              <a:rPr kumimoji="0" lang="en-US" altLang="en-US" sz="36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a:t>
            </a:r>
            <a:r>
              <a:rPr kumimoji="0" lang="ro-RO" altLang="en-US" sz="36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3</a:t>
            </a:r>
            <a:endParaRPr kumimoji="0" lang="en-US" altLang="en-US" sz="36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0" marR="0" indent="0" algn="ctr" defTabSz="914400" rtl="0" eaLnBrk="1" fontAlgn="base" latinLnBrk="0" hangingPunct="1">
              <a:lnSpc>
                <a:spcPct val="100000"/>
              </a:lnSpc>
              <a:spcBef>
                <a:spcPts val="600"/>
              </a:spcBef>
              <a:spcAft>
                <a:spcPct val="0"/>
              </a:spcAft>
              <a:buClr>
                <a:srgbClr val="9BBB59"/>
              </a:buClr>
              <a:buSzPct val="70000"/>
              <a:buFont typeface="Wingdings" panose="05000000000000000000" pitchFamily="2" charset="2"/>
              <a:buNone/>
            </a:pPr>
            <a:r>
              <a:rPr kumimoji="0" lang="ro-RO" altLang="en-US" sz="36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BUCUREŞTI  </a:t>
            </a:r>
            <a:endParaRPr kumimoji="0" lang="en-US" altLang="en-US" sz="36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0" marR="0" indent="0" algn="ctr" defTabSz="914400" rtl="0" eaLnBrk="1" fontAlgn="base" latinLnBrk="0" hangingPunct="1">
              <a:lnSpc>
                <a:spcPct val="100000"/>
              </a:lnSpc>
              <a:spcBef>
                <a:spcPts val="600"/>
              </a:spcBef>
              <a:spcAft>
                <a:spcPct val="0"/>
              </a:spcAft>
              <a:buClr>
                <a:srgbClr val="9BBB59"/>
              </a:buClr>
              <a:buSzPct val="70000"/>
              <a:buFont typeface="Wingdings" panose="05000000000000000000" pitchFamily="2" charset="2"/>
              <a:buNone/>
            </a:pPr>
            <a:endParaRPr kumimoji="0" lang="en-US" altLang="en-US" sz="3600" b="1" i="0" u="none" strike="noStrike" kern="1200" cap="none" spc="0" normalizeH="0" baseline="0" noProof="1" dirty="0">
              <a:solidFill>
                <a:srgbClr val="FFFF99"/>
              </a:solidFill>
              <a:effectLst>
                <a:outerShdw blurRad="38100" dist="38100" dir="2700000">
                  <a:srgbClr val="C0C0C0"/>
                </a:outerShdw>
              </a:effectLst>
              <a:latin typeface="+mn-lt"/>
              <a:ea typeface="+mn-ea"/>
              <a:cs typeface="+mn-cs"/>
            </a:endParaRPr>
          </a:p>
          <a:p>
            <a:pPr marL="0" marR="0" indent="0" algn="ctr" defTabSz="914400" rtl="0" eaLnBrk="1" fontAlgn="base" latinLnBrk="0" hangingPunct="1">
              <a:lnSpc>
                <a:spcPct val="100000"/>
              </a:lnSpc>
              <a:spcBef>
                <a:spcPts val="600"/>
              </a:spcBef>
              <a:spcAft>
                <a:spcPct val="0"/>
              </a:spcAft>
              <a:buClr>
                <a:schemeClr val="accent1"/>
              </a:buClr>
              <a:buSzPct val="70000"/>
              <a:buFont typeface="Wingdings 2" panose="05020102010507070707" pitchFamily="18" charset="2"/>
              <a:buChar char=""/>
            </a:pPr>
            <a:endParaRPr kumimoji="0" lang="en-US" altLang="en-US" sz="3600" b="1" i="0" u="none" strike="noStrike" kern="1200" cap="none" spc="0" normalizeH="0" baseline="0" noProof="1" dirty="0">
              <a:solidFill>
                <a:srgbClr val="002060"/>
              </a:solidFill>
              <a:latin typeface="+mn-lt"/>
              <a:ea typeface="+mn-ea"/>
              <a:cs typeface="+mn-cs"/>
            </a:endParaRPr>
          </a:p>
        </p:txBody>
      </p:sp>
      <p:sp>
        <p:nvSpPr>
          <p:cNvPr id="12291" name="Substituent număr diapozitiv 3"/>
          <p:cNvSpPr>
            <a:spLocks noGrp="1"/>
          </p:cNvSpPr>
          <p:nvPr>
            <p:ph type="sldNum" sz="quarter" idx="4"/>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fld>
            <a:endParaRPr lang="en-US" altLang="en-US" sz="1400" b="1" dirty="0">
              <a:solidFill>
                <a:srgbClr val="FFFFFF"/>
              </a:solidFill>
              <a:latin typeface="Arial Black" panose="020B0A040201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0482" name="Rectangle 2"/>
          <p:cNvSpPr>
            <a:spLocks noGrp="1" noChangeArrowheads="1"/>
          </p:cNvSpPr>
          <p:nvPr>
            <p:ph type="title" hasCustomPrompt="1"/>
          </p:nvPr>
        </p:nvSpPr>
        <p:spPr>
          <a:xfrm>
            <a:off x="457200" y="228600"/>
            <a:ext cx="8229600" cy="990600"/>
          </a:xfrm>
        </p:spPr>
        <p:txBody>
          <a:bodyPr vert="horz" anchor="b">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sz="32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mn-lt"/>
                <a:ea typeface="+mj-ea"/>
                <a:cs typeface="+mj-cs"/>
              </a:rPr>
              <a:t>Prezentare</a:t>
            </a:r>
            <a:r>
              <a:rPr kumimoji="0" lang="en-US"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t> </a:t>
            </a:r>
            <a:r>
              <a:rPr kumimoji="0" lang="ro-RO"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t>g</a:t>
            </a:r>
            <a:r>
              <a:rPr kumimoji="0" lang="en-US" sz="32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mn-lt"/>
                <a:ea typeface="+mj-ea"/>
                <a:cs typeface="+mj-cs"/>
              </a:rPr>
              <a:t>eneral</a:t>
            </a:r>
            <a:r>
              <a:rPr kumimoji="0" lang="ro-RO"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t>ă</a:t>
            </a:r>
            <a:br>
              <a:rPr kumimoji="0" lang="en-US"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br>
            <a:endParaRPr kumimoji="0" lang="en-US" sz="3200" b="1" i="0" u="none" strike="noStrike" kern="1200" cap="small" spc="0" normalizeH="0" baseline="0" noProof="0" dirty="0">
              <a:ln>
                <a:noFill/>
              </a:ln>
              <a:solidFill>
                <a:srgbClr val="002060"/>
              </a:solidFill>
              <a:effectLst/>
              <a:uLnTx/>
              <a:uFillTx/>
              <a:latin typeface="+mn-lt"/>
              <a:ea typeface="+mj-ea"/>
              <a:cs typeface="+mj-cs"/>
            </a:endParaRPr>
          </a:p>
        </p:txBody>
      </p:sp>
      <p:sp>
        <p:nvSpPr>
          <p:cNvPr id="21506" name="Rectangle 3"/>
          <p:cNvSpPr>
            <a:spLocks noGrp="1"/>
          </p:cNvSpPr>
          <p:nvPr>
            <p:ph sz="quarter" idx="1" hasCustomPrompt="1"/>
          </p:nvPr>
        </p:nvSpPr>
        <p:spPr>
          <a:xfrm>
            <a:off x="304800" y="1447800"/>
            <a:ext cx="8629650" cy="4800600"/>
          </a:xfrm>
        </p:spPr>
        <p:txBody>
          <a:bodyPr vert="horz" wrap="square" lIns="91440" tIns="45720" rIns="91440" bIns="45720" anchor="t" anchorCtr="0"/>
          <a:p>
            <a:pPr algn="ctr" eaLnBrk="1" hangingPunct="1">
              <a:lnSpc>
                <a:spcPct val="80000"/>
              </a:lnSpc>
              <a:buClr>
                <a:schemeClr val="accent1"/>
              </a:buClr>
              <a:buSzPct val="70000"/>
              <a:buFont typeface="Wingdings" panose="05000000000000000000" pitchFamily="2" charset="2"/>
            </a:pPr>
            <a:r>
              <a:rPr lang="en-US" altLang="en-US" sz="3600" b="1" i="1" dirty="0">
                <a:solidFill>
                  <a:srgbClr val="002060"/>
                </a:solidFill>
                <a:latin typeface="Times New Roman" panose="02020603050405020304" pitchFamily="18" charset="0"/>
              </a:rPr>
              <a:t>Notificarea nr. 45669/12.10.2009 cu privire la predarea-învăţarea disciplinelor socio-umane în învăţământul preuniversitar, cursuri de zi şi seral, începând cu anul şcolar 2009-2010</a:t>
            </a:r>
            <a:r>
              <a:rPr lang="ro-RO" altLang="en-US" sz="3600" b="1" i="1" dirty="0">
                <a:solidFill>
                  <a:srgbClr val="002060"/>
                </a:solidFill>
                <a:latin typeface="Times New Roman" panose="02020603050405020304" pitchFamily="18" charset="0"/>
              </a:rPr>
              <a:t> - </a:t>
            </a:r>
            <a:r>
              <a:rPr lang="ro-RO" altLang="en-US" sz="3600" b="1" i="1" dirty="0">
                <a:solidFill>
                  <a:srgbClr val="FF0000"/>
                </a:solidFill>
                <a:latin typeface="Times New Roman" panose="02020603050405020304" pitchFamily="18" charset="0"/>
              </a:rPr>
              <a:t>rămân valabile precizările pentru învățământul liceal</a:t>
            </a:r>
            <a:r>
              <a:rPr lang="en-US" altLang="en-US" sz="3600" b="1" i="1" dirty="0">
                <a:solidFill>
                  <a:srgbClr val="FF0000"/>
                </a:solidFill>
                <a:latin typeface="Times New Roman" panose="02020603050405020304" pitchFamily="18" charset="0"/>
              </a:rPr>
              <a:t> </a:t>
            </a:r>
            <a:br>
              <a:rPr lang="en-US" altLang="en-US" sz="3600" b="1" i="1" dirty="0">
                <a:solidFill>
                  <a:srgbClr val="002060"/>
                </a:solidFill>
                <a:latin typeface="Times New Roman" panose="02020603050405020304" pitchFamily="18" charset="0"/>
              </a:rPr>
            </a:br>
            <a:endParaRPr lang="en-US" altLang="en-US" sz="3600" b="1" i="1" dirty="0">
              <a:solidFill>
                <a:srgbClr val="002060"/>
              </a:solidFill>
              <a:latin typeface="Times New Roman" panose="02020603050405020304" pitchFamily="18" charset="0"/>
              <a:ea typeface="Times New Roman" panose="02020603050405020304" pitchFamily="18" charset="0"/>
            </a:endParaRPr>
          </a:p>
        </p:txBody>
      </p:sp>
      <p:sp>
        <p:nvSpPr>
          <p:cNvPr id="21507" name="Substituent număr diapozitiv 3"/>
          <p:cNvSpPr>
            <a:spLocks noGrp="1"/>
          </p:cNvSpPr>
          <p:nvPr>
            <p:ph type="sldNum" sz="quarter" idx="4"/>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fld>
            <a:endParaRPr lang="en-US" altLang="en-US" sz="1400" b="1" dirty="0">
              <a:solidFill>
                <a:srgbClr val="FFFFFF"/>
              </a:solidFill>
              <a:latin typeface="Arial Black" panose="020B0A040201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fld>
            <a:endParaRPr lang="en-US" altLang="en-US" sz="1400" b="1" dirty="0">
              <a:solidFill>
                <a:srgbClr val="FFFFFF"/>
              </a:solidFill>
              <a:latin typeface="Arial Black" panose="020B0A04020102020204" pitchFamily="34" charset="0"/>
            </a:endParaRPr>
          </a:p>
        </p:txBody>
      </p:sp>
      <p:sp>
        <p:nvSpPr>
          <p:cNvPr id="3" name="Dreptunghi 2"/>
          <p:cNvSpPr/>
          <p:nvPr/>
        </p:nvSpPr>
        <p:spPr>
          <a:xfrm>
            <a:off x="533400" y="457200"/>
            <a:ext cx="8001000" cy="5756275"/>
          </a:xfrm>
          <a:prstGeom prst="rect">
            <a:avLst/>
          </a:prstGeom>
        </p:spPr>
        <p:txBody>
          <a:bodyPr>
            <a:spAutoFit/>
          </a:bodyPr>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sng" strike="noStrike" kern="1200" cap="none" spc="0" normalizeH="0" baseline="0" noProof="1" dirty="0">
              <a:solidFill>
                <a:srgbClr val="FF000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sng" strike="noStrike" kern="1200" cap="none" spc="0" normalizeH="0" baseline="0" noProof="1" dirty="0">
              <a:solidFill>
                <a:srgbClr val="FF000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sng" strike="noStrike" kern="1200" cap="none" spc="0" normalizeH="0" baseline="0" noProof="1" dirty="0">
              <a:solidFill>
                <a:srgbClr val="FF000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sng" strike="noStrike" kern="1200" cap="none" spc="0" normalizeH="0" baseline="0" noProof="1" dirty="0">
              <a:solidFill>
                <a:srgbClr val="FF000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sng" strike="noStrike" kern="1200" cap="none" spc="0" normalizeH="0" baseline="0" noProof="1" dirty="0">
              <a:solidFill>
                <a:srgbClr val="FF000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sng" strike="noStrike" kern="1200" cap="none" spc="0" normalizeH="0" baseline="0" noProof="1" dirty="0">
              <a:solidFill>
                <a:srgbClr val="FF000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sng" strike="noStrike" kern="1200" cap="none" spc="0" normalizeH="0" baseline="0" noProof="1" dirty="0">
              <a:solidFill>
                <a:srgbClr val="FF000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sng" strike="noStrike" kern="1200" cap="none" spc="0" normalizeH="0" baseline="0" noProof="1" dirty="0">
              <a:solidFill>
                <a:srgbClr val="FF000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sng" strike="noStrike" kern="1200" cap="none" spc="0" normalizeH="0" baseline="0" noProof="1" dirty="0">
              <a:solidFill>
                <a:srgbClr val="FF000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sng" strike="noStrike" kern="1200" cap="none" spc="0" normalizeH="0" baseline="0" noProof="1" dirty="0">
              <a:solidFill>
                <a:srgbClr val="FF000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sng" strike="noStrike" kern="1200" cap="none" spc="0" normalizeH="0" baseline="0" noProof="1" dirty="0">
              <a:solidFill>
                <a:srgbClr val="FF000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INVĂȚĂMÂNTUL PRIMAR  </a:t>
            </a:r>
            <a:endPar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1800" b="1" i="0" u="none"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endParaRPr kumimoji="0" lang="ro-RO" altLang="en-US" sz="1800" b="1" i="0" u="none"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1800" b="1" i="0" u="none" strike="noStrike" kern="1200" cap="none" spc="0" normalizeH="0" baseline="0" noProof="1" dirty="0">
                <a:solidFill>
                  <a:srgbClr val="00B05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CONFORM  </a:t>
            </a:r>
            <a:r>
              <a:rPr kumimoji="0" lang="ro-RO" altLang="en-US" sz="1800" b="1" i="1" u="none" strike="noStrike" kern="1200" cap="none" spc="0" normalizeH="0" baseline="0" noProof="1" dirty="0">
                <a:solidFill>
                  <a:srgbClr val="00B05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Precizărilor privind aplicarea planurilor –</a:t>
            </a:r>
            <a:endParaRPr kumimoji="0" lang="ro-RO" altLang="en-US" sz="1800" b="1" i="1" u="none" strike="noStrike" kern="1200" cap="none" spc="0" normalizeH="0" baseline="0" noProof="1" dirty="0">
              <a:solidFill>
                <a:srgbClr val="00B05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1" u="none" strike="noStrike" kern="1200" cap="none" spc="0" normalizeH="0" baseline="0" noProof="1" dirty="0">
              <a:solidFill>
                <a:srgbClr val="00B05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1800" b="1" i="1" u="none" strike="noStrike" kern="1200" cap="none" spc="0" normalizeH="0" baseline="0" noProof="1" dirty="0">
                <a:solidFill>
                  <a:srgbClr val="00B05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cadru și a programelor școlare  pentru învățământul primar </a:t>
            </a:r>
            <a:endParaRPr kumimoji="0" lang="ro-RO" altLang="en-US" sz="1800" b="1" i="1" u="none" strike="noStrike" kern="1200" cap="none" spc="0" normalizeH="0" baseline="0" noProof="1" dirty="0">
              <a:solidFill>
                <a:srgbClr val="00B05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1" u="none" strike="noStrike" kern="1200" cap="none" spc="0" normalizeH="0" baseline="0" noProof="1" dirty="0">
              <a:solidFill>
                <a:srgbClr val="00B05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1800" b="1" i="1" u="none" strike="noStrike" kern="1200" cap="none" spc="0" normalizeH="0" baseline="0" noProof="1" dirty="0">
                <a:solidFill>
                  <a:srgbClr val="00B05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nr. 27117/28.01.2015</a:t>
            </a:r>
            <a:r>
              <a:rPr kumimoji="0" lang="ro-RO" altLang="en-US" sz="1800" b="1" i="0" u="none" strike="noStrike" kern="1200" cap="none" spc="0" normalizeH="0" baseline="0" noProof="1" dirty="0">
                <a:solidFill>
                  <a:srgbClr val="00B05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endParaRPr kumimoji="0" lang="ro-RO" altLang="en-US" sz="1800" b="1" i="0" u="none" strike="noStrike" kern="1200" cap="none" spc="0" normalizeH="0" baseline="0" noProof="1" dirty="0">
              <a:solidFill>
                <a:srgbClr val="00B05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Începând cu anul școlar 2016-2017 se aplică atât la clasa a III-a, </a:t>
            </a:r>
            <a:endParaRPr kumimoji="0" lang="ro-RO" altLang="en-US"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cât și la clasa a IV-a Planul-cadru aprobat prin OMEN 3371/2013 și</a:t>
            </a:r>
            <a:endParaRPr kumimoji="0" lang="ro-RO" altLang="en-US"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ro-RO" altLang="en-US" sz="2000" b="1" i="0" u="sng"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programele școlare aprobate prin OMEN nr. 5003/2014</a:t>
            </a:r>
            <a:r>
              <a:rPr kumimoji="0" lang="ro-RO" altLang="en-US"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endParaRPr kumimoji="0" lang="ro-RO" altLang="en-US"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OMEN 5001/2014; OMEN nr. 5004/2014</a:t>
            </a:r>
            <a:endParaRPr kumimoji="0" lang="ro-RO" altLang="en-US"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sng"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1800" b="1" i="0" u="sng"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Programa școlară  pentru disciplina  </a:t>
            </a:r>
            <a:r>
              <a:rPr kumimoji="0" lang="ro-RO" altLang="en-US" sz="1800" b="1" i="1" u="sng"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Educație civică </a:t>
            </a:r>
            <a:r>
              <a:rPr kumimoji="0" lang="ro-RO" altLang="en-US" sz="1800" b="1" i="0" u="sng"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aprobată </a:t>
            </a:r>
            <a:endParaRPr kumimoji="0" lang="ro-RO" altLang="en-US" sz="1800" b="1" i="0" u="sng"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sng"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1800" b="1" i="0" u="sng"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prin  OMEN nr.  5003/02.12.2014 poate fi accesată la adresa:</a:t>
            </a:r>
            <a:endParaRPr kumimoji="0" lang="ro-RO" altLang="en-US" sz="1800" b="1" i="0" u="sng"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none"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1800" b="1" i="0" u="none"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https://www.rocnee.eu/index.php/dcee-oriz/curriculum-oriz/programe-scolare-front/programe-scolare-in-vigoare</a:t>
            </a:r>
            <a:endParaRPr kumimoji="0" lang="ro-RO" altLang="en-US" sz="1800" b="1" i="0" u="none"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none"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p:txBody>
      </p:sp>
      <p:sp>
        <p:nvSpPr>
          <p:cNvPr id="4" name="Dreptunghi 3"/>
          <p:cNvSpPr/>
          <p:nvPr/>
        </p:nvSpPr>
        <p:spPr>
          <a:xfrm>
            <a:off x="381000" y="533400"/>
            <a:ext cx="8153400" cy="1446213"/>
          </a:xfrm>
          <a:prstGeom prst="rect">
            <a:avLst/>
          </a:prstGeom>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3200" b="1" i="0" u="none" strike="noStrike" kern="1200" cap="none" spc="0" normalizeH="0" baseline="0" noProof="0" dirty="0" err="1">
                <a:ln>
                  <a:noFill/>
                </a:ln>
                <a:solidFill>
                  <a:srgbClr val="002060"/>
                </a:solidFill>
                <a:effectLst/>
                <a:uLnTx/>
                <a:uFillTx/>
                <a:latin typeface="+mj-lt"/>
                <a:ea typeface="+mn-ea"/>
                <a:cs typeface="+mn-cs"/>
              </a:rPr>
              <a:t>Prezentare</a:t>
            </a:r>
            <a:r>
              <a:rPr kumimoji="0" lang="en-US" sz="3200" b="1" i="0" u="none" strike="noStrike" kern="1200" cap="none" spc="0" normalizeH="0" baseline="0" noProof="0" dirty="0">
                <a:ln>
                  <a:noFill/>
                </a:ln>
                <a:solidFill>
                  <a:srgbClr val="002060"/>
                </a:solidFill>
                <a:effectLst/>
                <a:uLnTx/>
                <a:uFillTx/>
                <a:latin typeface="+mj-lt"/>
                <a:ea typeface="+mn-ea"/>
                <a:cs typeface="+mn-cs"/>
              </a:rPr>
              <a:t> </a:t>
            </a:r>
            <a:r>
              <a:rPr kumimoji="0" lang="ro-RO" sz="3200" b="1" i="0" u="none" strike="noStrike" kern="1200" cap="none" spc="0" normalizeH="0" baseline="0" noProof="0" dirty="0">
                <a:ln>
                  <a:noFill/>
                </a:ln>
                <a:solidFill>
                  <a:srgbClr val="002060"/>
                </a:solidFill>
                <a:effectLst/>
                <a:uLnTx/>
                <a:uFillTx/>
                <a:latin typeface="+mj-lt"/>
                <a:ea typeface="+mn-ea"/>
                <a:cs typeface="+mn-cs"/>
              </a:rPr>
              <a:t>g</a:t>
            </a:r>
            <a:r>
              <a:rPr kumimoji="0" lang="en-US" sz="3200" b="1" i="0" u="none" strike="noStrike" kern="1200" cap="none" spc="0" normalizeH="0" baseline="0" noProof="0" dirty="0" err="1">
                <a:ln>
                  <a:noFill/>
                </a:ln>
                <a:solidFill>
                  <a:srgbClr val="002060"/>
                </a:solidFill>
                <a:effectLst/>
                <a:uLnTx/>
                <a:uFillTx/>
                <a:latin typeface="+mj-lt"/>
                <a:ea typeface="+mn-ea"/>
                <a:cs typeface="+mn-cs"/>
              </a:rPr>
              <a:t>eneral</a:t>
            </a:r>
            <a:r>
              <a:rPr kumimoji="0" lang="ro-RO" sz="3200" b="1" i="0" u="none" strike="noStrike" kern="1200" cap="none" spc="0" normalizeH="0" baseline="0" noProof="0" dirty="0">
                <a:ln>
                  <a:noFill/>
                </a:ln>
                <a:solidFill>
                  <a:srgbClr val="002060"/>
                </a:solidFill>
                <a:effectLst/>
                <a:uLnTx/>
                <a:uFillTx/>
                <a:latin typeface="+mj-lt"/>
                <a:ea typeface="+mn-ea"/>
                <a:cs typeface="+mn-cs"/>
              </a:rPr>
              <a:t>ă</a:t>
            </a:r>
            <a:br>
              <a:rPr kumimoji="0" lang="en-US" sz="3200" b="1" i="0" u="none" strike="noStrike" kern="1200" cap="none" spc="0" normalizeH="0" baseline="0" noProof="0" dirty="0">
                <a:ln>
                  <a:noFill/>
                </a:ln>
                <a:solidFill>
                  <a:srgbClr val="002060"/>
                </a:solidFill>
                <a:effectLst/>
                <a:uLnTx/>
                <a:uFillTx/>
                <a:latin typeface="+mj-lt"/>
                <a:ea typeface="+mn-ea"/>
                <a:cs typeface="+mn-cs"/>
              </a:rPr>
            </a:br>
            <a:endParaRPr kumimoji="0" lang="ro-RO" sz="3200" b="1" i="0" u="none" strike="noStrike" kern="1200" cap="none" spc="0" normalizeH="0" baseline="0" noProof="0" dirty="0">
              <a:ln>
                <a:noFill/>
              </a:ln>
              <a:solidFill>
                <a:srgbClr val="002060"/>
              </a:solidFill>
              <a:effectLst/>
              <a:uLnTx/>
              <a:uFillTx/>
              <a:latin typeface="+mj-lt"/>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ro-RO" sz="2400" b="1" i="0" u="sng"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mj-lt"/>
                <a:ea typeface="+mn-ea"/>
                <a:cs typeface="+mn-cs"/>
              </a:rPr>
              <a:t>Programe școlare</a:t>
            </a:r>
            <a:endParaRPr kumimoji="0" lang="ro-RO" sz="2400" b="1" i="0" u="sng"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fld>
            <a:endParaRPr lang="en-US" altLang="en-US" sz="1400" b="1" dirty="0">
              <a:solidFill>
                <a:srgbClr val="FFFFFF"/>
              </a:solidFill>
              <a:latin typeface="Arial Black" panose="020B0A04020102020204" pitchFamily="34" charset="0"/>
            </a:endParaRPr>
          </a:p>
        </p:txBody>
      </p:sp>
      <p:sp>
        <p:nvSpPr>
          <p:cNvPr id="3" name="Dreptunghi 2"/>
          <p:cNvSpPr/>
          <p:nvPr/>
        </p:nvSpPr>
        <p:spPr>
          <a:xfrm>
            <a:off x="228600" y="1524000"/>
            <a:ext cx="8305800" cy="2030413"/>
          </a:xfrm>
          <a:prstGeom prst="rect">
            <a:avLst/>
          </a:prstGeom>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ro-RO" sz="18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ro-RO" sz="18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ro-RO" sz="18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defRPr/>
            </a:pPr>
            <a:endParaRPr kumimoji="0" lang="ro-RO" sz="18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ro-RO" sz="1800" b="0" i="0" u="none" strike="noStrike" kern="1200" cap="none" spc="0" normalizeH="0" baseline="0" noProof="0" dirty="0">
              <a:ln>
                <a:noFill/>
              </a:ln>
              <a:solidFill>
                <a:schemeClr val="tx1"/>
              </a:solidFill>
              <a:effectLst/>
              <a:uLnTx/>
              <a:uFillTx/>
              <a:latin typeface="+mj-lt"/>
              <a:ea typeface="+mn-ea"/>
              <a:cs typeface="+mn-cs"/>
              <a:hlinkClick r:id="rId1"/>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ro-RO" sz="1800" b="0" i="0" u="none" strike="noStrike" kern="1200" cap="none" spc="0" normalizeH="0" baseline="0" noProof="0" dirty="0">
              <a:ln>
                <a:noFill/>
              </a:ln>
              <a:solidFill>
                <a:schemeClr val="tx1"/>
              </a:solidFill>
              <a:effectLst/>
              <a:uLnTx/>
              <a:uFillTx/>
              <a:latin typeface="+mj-lt"/>
              <a:ea typeface="+mn-ea"/>
              <a:cs typeface="+mn-cs"/>
              <a:hlinkClick r:id="rId1"/>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ro-RO" sz="18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endParaRPr>
          </a:p>
        </p:txBody>
      </p:sp>
      <p:sp>
        <p:nvSpPr>
          <p:cNvPr id="4" name="Dreptunghi 3"/>
          <p:cNvSpPr/>
          <p:nvPr/>
        </p:nvSpPr>
        <p:spPr>
          <a:xfrm>
            <a:off x="990600" y="990600"/>
            <a:ext cx="7086600" cy="5676900"/>
          </a:xfrm>
          <a:prstGeom prst="rect">
            <a:avLst/>
          </a:prstGeom>
        </p:spPr>
        <p:txBody>
          <a:bodyPr>
            <a:spAutoFit/>
          </a:bodyPr>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2400" b="1" i="0" u="sng"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Programa școlară  pentru disciplina  </a:t>
            </a:r>
            <a:endParaRPr kumimoji="0" lang="ro-RO" altLang="en-US" sz="2400" b="1" i="0" u="sng"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2400" b="1" i="0" u="sng"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2400" b="1" i="0" u="sng"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ISTORIE, clasa a IV-a, aprobată  prin</a:t>
            </a:r>
            <a:endParaRPr kumimoji="0" lang="ro-RO" altLang="en-US" sz="2400" b="1" i="0" u="sng"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2400" b="1" i="0" u="sng"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2400" b="1" i="0" u="sng"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OMEN nr.   5003/02.12.2014 </a:t>
            </a:r>
            <a:endParaRPr kumimoji="0" lang="ro-RO" altLang="en-US" sz="2400" b="1" i="0" u="sng"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2400" b="1" i="0" u="sng"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2400" b="1" i="0" u="sng"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2400" b="1" i="0" u="sng"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poate fi accesată la adresa:</a:t>
            </a:r>
            <a:endParaRPr kumimoji="0" lang="ro-RO" altLang="en-US" sz="2400" b="1" i="0" u="sng"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2400" b="1" i="0" u="sng"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2400" b="1" i="0" u="sng"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r>
              <a:rPr kumimoji="0" lang="ro-RO" altLang="en-US" sz="2400" b="1" i="0" u="sng"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https://www.rocnee.eu/index.php/dcee-oriz/curriculum-oriz/programe-scolare-front/programe-scolare-in-vigoare</a:t>
            </a:r>
            <a:endParaRPr kumimoji="0" lang="ro-RO" altLang="en-US" sz="2400" b="1" i="0" u="sng"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2400" b="1" i="0" u="sng"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2400" b="1" i="0" u="sng"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2400" b="1" i="0" u="sng"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2400" b="1" i="0" u="sng"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2400" b="1" i="0" u="sng"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2400" b="1" i="0" u="sng"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2400" b="1" i="0" u="sng"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2400" b="1" i="0" u="sng" strike="noStrike" kern="1200" cap="none" spc="0" normalizeH="0" baseline="0" noProof="1" dirty="0">
              <a:solidFill>
                <a:srgbClr val="C00000"/>
              </a:solidFill>
              <a:effectLst>
                <a:outerShdw blurRad="38100" dist="38100" dir="2700000">
                  <a:srgbClr val="C0C0C0"/>
                </a:outerShdw>
              </a:effectLst>
              <a:latin typeface="Century Schoolbook" panose="02040604050505020304" pitchFamily="18" charset="0"/>
              <a:ea typeface="+mn-ea"/>
              <a:cs typeface="+mn-cs"/>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2400" b="1" i="0" u="sng" strike="noStrike" kern="1200" cap="none" spc="0" normalizeH="0" baseline="0" noProof="1" dirty="0">
              <a:solidFill>
                <a:srgbClr val="C00000"/>
              </a:solidFill>
              <a:effectLst>
                <a:outerShdw blurRad="38100" dist="38100" dir="2700000">
                  <a:srgbClr val="C0C0C0"/>
                </a:outerShdw>
              </a:effectLst>
              <a:latin typeface="Century Schoolbook" panose="02040604050505020304" pitchFamily="18" charset="0"/>
              <a:ea typeface="+mn-ea"/>
              <a:cs typeface="+mn-cs"/>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2400" b="1" i="0" u="sng" strike="noStrike" kern="1200" cap="none" spc="0" normalizeH="0" baseline="0" noProof="1" dirty="0">
              <a:solidFill>
                <a:srgbClr val="C00000"/>
              </a:solidFill>
              <a:effectLst>
                <a:outerShdw blurRad="38100" dist="38100" dir="2700000">
                  <a:srgbClr val="C0C0C0"/>
                </a:outerShdw>
              </a:effectLst>
              <a:latin typeface="Century Schoolbook" panose="02040604050505020304" pitchFamily="18" charset="0"/>
              <a:ea typeface="+mn-ea"/>
              <a:cs typeface="+mn-cs"/>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sng" strike="noStrike" kern="1200" cap="none" spc="0" normalizeH="0" baseline="0" noProof="1" dirty="0">
              <a:solidFill>
                <a:srgbClr val="C0000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sng" strike="noStrike" kern="1200" cap="none" spc="0" normalizeH="0" baseline="0" noProof="1" dirty="0">
              <a:solidFill>
                <a:srgbClr val="C0000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0" fontAlgn="base" latinLnBrk="0" hangingPunct="0">
              <a:lnSpc>
                <a:spcPct val="60000"/>
              </a:lnSpc>
              <a:spcBef>
                <a:spcPct val="0"/>
              </a:spcBef>
              <a:spcAft>
                <a:spcPct val="0"/>
              </a:spcAft>
              <a:buClrTx/>
              <a:buSzTx/>
              <a:buFont typeface="Wingdings 2" panose="05020102010507070707" pitchFamily="18" charset="2"/>
              <a:buNone/>
            </a:pPr>
            <a:endParaRPr kumimoji="0" lang="ro-RO" altLang="en-US" sz="1800" b="1" i="0" u="sng" strike="noStrike" kern="1200" cap="none" spc="0" normalizeH="0" baseline="0" noProof="1" dirty="0">
              <a:solidFill>
                <a:srgbClr val="C00000"/>
              </a:solidFill>
              <a:effectLst>
                <a:outerShdw blurRad="38100" dist="38100" dir="2700000">
                  <a:srgbClr val="C0C0C0"/>
                </a:outerShdw>
              </a:effectLst>
              <a:latin typeface="Arial Black" panose="020B0A040201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fld>
            <a:endParaRPr lang="en-US" altLang="en-US" sz="1400" b="1" dirty="0">
              <a:solidFill>
                <a:srgbClr val="FFFFFF"/>
              </a:solidFill>
              <a:latin typeface="Arial Black" panose="020B0A04020102020204" pitchFamily="34" charset="0"/>
            </a:endParaRPr>
          </a:p>
        </p:txBody>
      </p:sp>
      <p:sp>
        <p:nvSpPr>
          <p:cNvPr id="125953" name="Rectangle 1"/>
          <p:cNvSpPr>
            <a:spLocks noChangeArrowheads="1"/>
          </p:cNvSpPr>
          <p:nvPr/>
        </p:nvSpPr>
        <p:spPr bwMode="auto">
          <a:xfrm>
            <a:off x="0" y="-230345"/>
            <a:ext cx="9144000" cy="7447280"/>
          </a:xfrm>
          <a:prstGeom prst="rect">
            <a:avLst/>
          </a:prstGeom>
          <a:noFill/>
          <a:ln w="9525">
            <a:noFill/>
            <a:miter lim="800000"/>
          </a:ln>
          <a:effectLst/>
        </p:spPr>
        <p:txBody>
          <a:bodyPr anchor="ctr">
            <a:spAutoFit/>
          </a:bodyPr>
          <a:p>
            <a:pPr marL="0" marR="0" indent="0" algn="ctr" defTabSz="914400" rtl="0" eaLnBrk="0" fontAlgn="base" latinLnBrk="0" hangingPunct="0">
              <a:lnSpc>
                <a:spcPct val="100000"/>
              </a:lnSpc>
              <a:spcBef>
                <a:spcPct val="0"/>
              </a:spcBef>
              <a:spcAft>
                <a:spcPct val="0"/>
              </a:spcAft>
              <a:buClrTx/>
              <a:buSzTx/>
              <a:buFontTx/>
              <a:buChar char="•"/>
            </a:pPr>
            <a:endParaRPr kumimoji="0" lang="ro-RO" altLang="zh-CN" sz="1800" b="1" i="0" u="none" strike="noStrike" kern="1200" cap="none" spc="0" normalizeH="0" baseline="0" noProof="1" dirty="0">
              <a:solidFill>
                <a:srgbClr val="002060"/>
              </a:solidFill>
              <a:effectLst>
                <a:outerShdw blurRad="38100" dist="38100" dir="2700000">
                  <a:srgbClr val="C0C0C0"/>
                </a:outerShdw>
              </a:effectLst>
              <a:latin typeface="Century Schoolbook" panose="02040604050505020304" pitchFamily="18" charset="0"/>
              <a:ea typeface="+mn-ea"/>
              <a:cs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pPr>
            <a:r>
              <a:rPr kumimoji="0" lang="ro-RO" altLang="zh-CN" sz="1800" b="1" i="0" u="none" strike="noStrike" kern="1200" cap="none" spc="0" normalizeH="0" baseline="0" noProof="1" dirty="0">
                <a:solidFill>
                  <a:srgbClr val="002060"/>
                </a:solidFill>
                <a:effectLst>
                  <a:outerShdw blurRad="38100" dist="38100" dir="2700000">
                    <a:srgbClr val="C0C0C0"/>
                  </a:outerShdw>
                </a:effectLst>
                <a:latin typeface="Century Schoolbook" panose="02040604050505020304" pitchFamily="18" charset="0"/>
                <a:ea typeface="+mn-ea"/>
                <a:cs typeface="Calibri" panose="020F0502020204030204" pitchFamily="34" charset="0"/>
              </a:rPr>
              <a:t>ÎNVĂȚĂMÂNTUL GIMNAZIAL</a:t>
            </a:r>
            <a:endParaRPr kumimoji="0" lang="ro-RO" altLang="zh-CN" sz="1800" b="1" i="0" u="none" strike="noStrike" kern="1200" cap="none" spc="0" normalizeH="0" baseline="0" noProof="1" dirty="0">
              <a:solidFill>
                <a:srgbClr val="002060"/>
              </a:solidFill>
              <a:effectLst>
                <a:outerShdw blurRad="38100" dist="38100" dir="2700000">
                  <a:srgbClr val="C0C0C0"/>
                </a:outerShdw>
              </a:effectLst>
              <a:latin typeface="Century Schoolbook" panose="02040604050505020304" pitchFamily="18" charset="0"/>
              <a:ea typeface="+mn-ea"/>
              <a:cs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Char char="•"/>
            </a:pPr>
            <a:endParaRPr kumimoji="0" lang="ro-RO" altLang="zh-CN" sz="1800" b="1" i="0" u="none" strike="noStrike" kern="1200" cap="none" spc="0" normalizeH="0" baseline="0" noProof="1" dirty="0">
              <a:solidFill>
                <a:srgbClr val="002060"/>
              </a:solidFill>
              <a:effectLst>
                <a:outerShdw blurRad="38100" dist="38100" dir="2700000">
                  <a:srgbClr val="C0C0C0"/>
                </a:outerShdw>
              </a:effectLst>
              <a:latin typeface="Century Schoolbook" panose="02040604050505020304" pitchFamily="18" charset="0"/>
              <a:ea typeface="+mn-ea"/>
              <a:cs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Char char="•"/>
            </a:pPr>
            <a:r>
              <a:rPr kumimoji="0" lang="ro-RO" altLang="zh-CN"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PROGRAME ȘCOLARE PENTRU ÎNVĂȚĂMÂNTUL GIMNAZIAL</a:t>
            </a:r>
            <a:endParaRPr kumimoji="0" lang="ro-RO" altLang="zh-CN"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0" marR="0" indent="0" algn="ctr" defTabSz="914400" rtl="0" eaLnBrk="0" fontAlgn="base" latinLnBrk="0" hangingPunct="0">
              <a:lnSpc>
                <a:spcPct val="100000"/>
              </a:lnSpc>
              <a:spcBef>
                <a:spcPct val="0"/>
              </a:spcBef>
              <a:spcAft>
                <a:spcPct val="0"/>
              </a:spcAft>
              <a:buClrTx/>
              <a:buSzTx/>
              <a:buFontTx/>
              <a:buNone/>
            </a:pPr>
            <a:r>
              <a:rPr kumimoji="0" lang="ro-RO" altLang="zh-CN"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EDUCAȚIE SOCIALĂ</a:t>
            </a:r>
            <a:r>
              <a:rPr kumimoji="0" lang="ro-RO" altLang="zh-CN"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SimSun" panose="02010600030101010101" pitchFamily="2" charset="-122"/>
                <a:cs typeface="Times New Roman" panose="02020603050405020304" pitchFamily="18" charset="0"/>
              </a:rPr>
              <a:t> - </a:t>
            </a:r>
            <a:r>
              <a:rPr kumimoji="0" lang="ro-RO" altLang="zh-CN" sz="1600" b="0" i="0" u="none" strike="noStrike" kern="1200" cap="none" spc="0" normalizeH="0" baseline="0" noProof="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p</a:t>
            </a:r>
            <a:r>
              <a:rPr kumimoji="0" lang="ro-RO" altLang="zh-CN" sz="1600" b="0" i="0" u="none"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rPr>
              <a:t>rin</a:t>
            </a:r>
            <a:r>
              <a:rPr kumimoji="0" lang="ro-RO" altLang="zh-CN" sz="1600" b="1" i="0" u="none"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rPr>
              <a:t> </a:t>
            </a:r>
            <a:r>
              <a:rPr kumimoji="0" lang="ro-RO" altLang="zh-CN" sz="1800" b="1" i="0" u="sng"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OMEN nr. 3393/28.02.2017 </a:t>
            </a:r>
            <a:r>
              <a:rPr kumimoji="0" lang="ro-RO" altLang="zh-CN" sz="1600" b="0" i="0" u="none"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rPr>
              <a:t>au fost aprobate programele școlare pentru ciclul gimnazial, incluzând și programa școlară pentru disciplina de trunchi comun (obligatorie) </a:t>
            </a:r>
            <a:r>
              <a:rPr kumimoji="0" lang="ro-RO" altLang="zh-CN" sz="1600" b="1" i="0" u="none"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rPr>
              <a:t> </a:t>
            </a:r>
            <a:r>
              <a:rPr kumimoji="0" lang="ro-RO" altLang="zh-CN" sz="1800" b="1" i="1"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Educație socială</a:t>
            </a:r>
            <a:r>
              <a:rPr kumimoji="0" lang="ro-RO" altLang="zh-CN" sz="1600" b="1" i="0" u="none"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rPr>
              <a:t>, </a:t>
            </a:r>
            <a:r>
              <a:rPr kumimoji="0" lang="ro-RO" altLang="zh-CN" sz="1600" b="0" i="0" u="none"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rPr>
              <a:t>după cum urmează: </a:t>
            </a:r>
            <a:endParaRPr kumimoji="0" lang="ro-RO" altLang="zh-CN" sz="1600" b="0" i="0" u="none"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endParaRPr>
          </a:p>
          <a:p>
            <a:pPr marL="0" marR="0" indent="0" algn="ctr" defTabSz="914400" rtl="0" eaLnBrk="0" fontAlgn="base" latinLnBrk="0" hangingPunct="0">
              <a:lnSpc>
                <a:spcPct val="100000"/>
              </a:lnSpc>
              <a:spcBef>
                <a:spcPct val="0"/>
              </a:spcBef>
              <a:spcAft>
                <a:spcPct val="0"/>
              </a:spcAft>
              <a:buClrTx/>
              <a:buSzTx/>
              <a:buFontTx/>
              <a:buChar char="•"/>
            </a:pPr>
            <a:r>
              <a:rPr kumimoji="0" lang="ro-RO" altLang="zh-CN" sz="1400" b="1"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la clasa a V-a, disciplina </a:t>
            </a:r>
            <a:r>
              <a:rPr kumimoji="0" lang="ro-RO" altLang="zh-CN" sz="1400" b="1" i="1" u="none"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rPr>
              <a:t>Educaţie socială - Gândire critică și drepturile copilului </a:t>
            </a:r>
            <a:r>
              <a:rPr kumimoji="0" lang="ro-RO" altLang="zh-CN" sz="14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urmărește dezvoltarea gândirii critice în raport cu/prin orientare către problematica drepturilor copilului. Abordarea gândirii critice şi a drepturilor copilului se realizează, într-un mod integrat, pornind de la competenţele specifice definite în cadrul programei. Activitățile de învățare propuse urmăresc să susțină elevii în efortul de a reflecta critic asupra propriilor drepturi şi responsabilități; oferă astfel, contexte pentru formularea de întrebări, construirea unui punct de vedere argumentat sau pentru examinarea opiniilor, explicațiilor și argumentelor formulate de alte persoane. În egală măsură, activitățile de învățare urmăresc să stimuleze şi implicarea directă a elevilor în promovarea şi apărarea propriilor drepturi;</a:t>
            </a:r>
            <a:endParaRPr kumimoji="0" lang="ro-RO" altLang="zh-CN" sz="14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endParaRPr>
          </a:p>
          <a:p>
            <a:pPr marL="0" marR="0" indent="0" algn="ctr" defTabSz="914400" rtl="0" eaLnBrk="0" fontAlgn="base" latinLnBrk="0" hangingPunct="0">
              <a:lnSpc>
                <a:spcPct val="100000"/>
              </a:lnSpc>
              <a:spcBef>
                <a:spcPct val="0"/>
              </a:spcBef>
              <a:spcAft>
                <a:spcPct val="0"/>
              </a:spcAft>
              <a:buClrTx/>
              <a:buSzTx/>
              <a:buFontTx/>
              <a:buChar char="•"/>
            </a:pPr>
            <a:endParaRPr kumimoji="0" lang="ro-RO" altLang="zh-CN" sz="1400" b="0" i="0" u="none" strike="noStrike" kern="1200" cap="none" spc="0" normalizeH="0" baseline="0" noProof="1" dirty="0">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pPr marL="0" marR="0" indent="0" algn="ctr" defTabSz="914400" rtl="0" eaLnBrk="0" fontAlgn="base" latinLnBrk="0" hangingPunct="0">
              <a:lnSpc>
                <a:spcPct val="100000"/>
              </a:lnSpc>
              <a:spcBef>
                <a:spcPct val="0"/>
              </a:spcBef>
              <a:spcAft>
                <a:spcPct val="0"/>
              </a:spcAft>
              <a:buClrTx/>
              <a:buSzTx/>
              <a:buFontTx/>
              <a:buChar char="•"/>
            </a:pPr>
            <a:r>
              <a:rPr kumimoji="0" lang="ro-RO" altLang="zh-CN" sz="1400" b="1"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la clasa a VI-a, disciplina </a:t>
            </a:r>
            <a:r>
              <a:rPr kumimoji="0" lang="ro-RO" altLang="zh-CN" sz="1400" b="1" i="1" u="none"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rPr>
              <a:t>Educaţie socială - Educaţie interculturala </a:t>
            </a:r>
            <a:r>
              <a:rPr kumimoji="0" lang="ro-RO" altLang="zh-CN" sz="14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propune un demers didactic centrat pe valorile şi principiile interculturalităţii, în contextul societăţii româneşti contemporane. Disciplina urmăreşte formarea elevilor ca persoane capabile să valorizeze propria cultură şi să aprecieze pozitiv diferite alte culturi ce se regăsesc într-o societate interculturală;</a:t>
            </a:r>
            <a:endParaRPr kumimoji="0" lang="ro-RO" altLang="zh-CN" sz="14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endParaRPr>
          </a:p>
          <a:p>
            <a:pPr marL="0" marR="0" indent="0" algn="ctr" defTabSz="914400" rtl="0" eaLnBrk="0" fontAlgn="base" latinLnBrk="0" hangingPunct="0">
              <a:lnSpc>
                <a:spcPct val="100000"/>
              </a:lnSpc>
              <a:spcBef>
                <a:spcPct val="0"/>
              </a:spcBef>
              <a:spcAft>
                <a:spcPct val="0"/>
              </a:spcAft>
              <a:buClrTx/>
              <a:buSzTx/>
              <a:buFontTx/>
              <a:buChar char="•"/>
            </a:pPr>
            <a:endParaRPr kumimoji="0" lang="ro-RO" altLang="zh-CN" sz="1400" b="0" i="0" u="none" strike="noStrike" kern="1200" cap="none" spc="0" normalizeH="0" baseline="0" noProof="1" dirty="0">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pPr marL="0" marR="0" indent="0" algn="ctr" defTabSz="914400" rtl="0" eaLnBrk="0" fontAlgn="base" latinLnBrk="0" hangingPunct="0">
              <a:lnSpc>
                <a:spcPct val="100000"/>
              </a:lnSpc>
              <a:spcBef>
                <a:spcPct val="0"/>
              </a:spcBef>
              <a:spcAft>
                <a:spcPct val="0"/>
              </a:spcAft>
              <a:buClrTx/>
              <a:buSzTx/>
              <a:buFontTx/>
              <a:buChar char="•"/>
            </a:pPr>
            <a:r>
              <a:rPr kumimoji="0" lang="ro-RO" altLang="zh-CN" sz="1400" b="1"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la clasa a VII-a, disciplina </a:t>
            </a:r>
            <a:r>
              <a:rPr kumimoji="0" lang="ro-RO" altLang="zh-CN" sz="1400" b="1" i="1" u="none"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rPr>
              <a:t>Educaţie socială - Educaţie pentru cetăţenie democratică </a:t>
            </a:r>
            <a:r>
              <a:rPr kumimoji="0" lang="ro-RO" altLang="zh-CN" sz="14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este centrată pe valorile şi principiile cetăţeniei democratice. Prin această disciplină se continuă educaţia civică a elevilor, iniţiată în învăţământul primar, dobândindu-se noi competențe referitoare la înțelegerea funcţionării</a:t>
            </a:r>
            <a:r>
              <a:rPr kumimoji="0" lang="ro-RO" altLang="zh-CN" sz="1400" b="1"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 </a:t>
            </a:r>
            <a:r>
              <a:rPr kumimoji="0" lang="ro-RO" altLang="zh-CN" sz="14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statului democratic, ca stat de drept, și la practicarea cetățeniei active;</a:t>
            </a:r>
            <a:endParaRPr kumimoji="0" lang="ro-RO" altLang="zh-CN" sz="14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endParaRPr>
          </a:p>
          <a:p>
            <a:pPr marL="0" marR="0" indent="0" algn="ctr" defTabSz="914400" rtl="0" eaLnBrk="0" fontAlgn="base" latinLnBrk="0" hangingPunct="0">
              <a:lnSpc>
                <a:spcPct val="100000"/>
              </a:lnSpc>
              <a:spcBef>
                <a:spcPct val="0"/>
              </a:spcBef>
              <a:spcAft>
                <a:spcPct val="0"/>
              </a:spcAft>
              <a:buClrTx/>
              <a:buSzTx/>
              <a:buFontTx/>
              <a:buChar char="•"/>
            </a:pPr>
            <a:endParaRPr kumimoji="0" lang="ro-RO" altLang="zh-CN" sz="1400" b="0" i="0" u="none" strike="noStrike" kern="1200" cap="none" spc="0" normalizeH="0" baseline="0" noProof="1" dirty="0">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pPr marL="0" marR="0" indent="0" algn="ctr" defTabSz="914400" rtl="0" eaLnBrk="0" fontAlgn="base" latinLnBrk="0" hangingPunct="0">
              <a:lnSpc>
                <a:spcPct val="100000"/>
              </a:lnSpc>
              <a:spcBef>
                <a:spcPct val="0"/>
              </a:spcBef>
              <a:spcAft>
                <a:spcPct val="0"/>
              </a:spcAft>
              <a:buClrTx/>
              <a:buSzTx/>
              <a:buFontTx/>
              <a:buChar char="•"/>
            </a:pPr>
            <a:r>
              <a:rPr kumimoji="0" lang="ro-RO" altLang="zh-CN" sz="14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La clasa </a:t>
            </a:r>
            <a:r>
              <a:rPr kumimoji="0" lang="ro-RO" altLang="zh-CN" sz="1400" b="1"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a VIII-a</a:t>
            </a:r>
            <a:r>
              <a:rPr kumimoji="0" lang="ro-RO" altLang="zh-CN" sz="14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 disciplina </a:t>
            </a:r>
            <a:r>
              <a:rPr kumimoji="0" lang="ro-RO" altLang="zh-CN" sz="1400" b="1" i="1" u="none"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rPr>
              <a:t>Educaţie socială - Educație economico-financiară</a:t>
            </a:r>
            <a:r>
              <a:rPr kumimoji="0" lang="ro-RO" altLang="zh-CN" sz="1400" b="0" i="0" u="none"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rPr>
              <a:t> </a:t>
            </a:r>
            <a:r>
              <a:rPr kumimoji="0" lang="ro-RO" altLang="zh-CN" sz="14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este orientată pe dimensiunea economico-financiară şi antreprenorială a exercitării cetățeniei. Raportarea elevilor de gimnaziu la aspecte care ţin de domeniul economico-financiar este realizată în mod firesc, fiind vizate aspecte esenţiale cu care aceştia vin în contact direct sau prin intermediul familiei din care fac parte. În mod similar, în deplină concordanţă cu vârsta elevilor, este avută în vedere dezvoltarea spiritului de iniţiativă şi antreprenoriat; accentul este pus pe realizarea unor planuri de acțiune (personale/ de familie) pentru realizarea unui scop, pe abilitatea persoanei de a transforma ideile în acţiune.</a:t>
            </a:r>
            <a:r>
              <a:rPr kumimoji="0" lang="ro-RO" altLang="zh-CN" sz="1400" b="1" i="0" u="none" strike="noStrike" kern="1200" cap="none" spc="0" normalizeH="0" baseline="0" noProof="1" dirty="0">
                <a:solidFill>
                  <a:srgbClr val="0070C0"/>
                </a:solidFill>
                <a:latin typeface="Times New Roman" panose="02020603050405020304" pitchFamily="18" charset="0"/>
                <a:ea typeface="+mn-ea"/>
                <a:cs typeface="Times New Roman" panose="02020603050405020304" pitchFamily="18" charset="0"/>
              </a:rPr>
              <a:t> </a:t>
            </a:r>
            <a:endParaRPr kumimoji="0" lang="ro-RO" altLang="zh-CN" sz="1400" b="0" i="0" u="none" strike="noStrike" kern="1200" cap="none" spc="0" normalizeH="0" baseline="0" noProof="1" dirty="0">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pPr marL="0" marR="0" indent="0" algn="l" defTabSz="914400" rtl="0" eaLnBrk="0" fontAlgn="base" latinLnBrk="0" hangingPunct="0">
              <a:lnSpc>
                <a:spcPct val="100000"/>
              </a:lnSpc>
              <a:spcBef>
                <a:spcPct val="0"/>
              </a:spcBef>
              <a:spcAft>
                <a:spcPct val="0"/>
              </a:spcAft>
              <a:buClrTx/>
              <a:buSzTx/>
              <a:buFontTx/>
              <a:buNone/>
            </a:pPr>
            <a:endParaRPr kumimoji="0" lang="ro-RO" altLang="zh-CN" sz="1800" b="0" i="0" u="none" strike="noStrike" kern="1200" cap="none" spc="0" normalizeH="0" baseline="0" noProof="1" dirty="0">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u 1"/>
          <p:cNvSpPr>
            <a:spLocks noGrp="1"/>
          </p:cNvSpPr>
          <p:nvPr>
            <p:ph type="title" hasCustomPrompt="1"/>
          </p:nvPr>
        </p:nvSpPr>
        <p:spPr>
          <a:xfrm>
            <a:off x="457200" y="274638"/>
            <a:ext cx="7467600" cy="487363"/>
          </a:xfrm>
        </p:spPr>
        <p:txBody>
          <a:bodyPr vert="horz" wrap="square" lIns="91440" tIns="45720" rIns="91440" bIns="45720" numCol="1" anchor="b" anchorCtr="0" compatLnSpc="1"/>
          <a:p>
            <a:pPr marL="0" marR="0" indent="0" algn="ctr" defTabSz="914400" rtl="0" eaLnBrk="0" fontAlgn="base" latinLnBrk="0" hangingPunct="0">
              <a:lnSpc>
                <a:spcPct val="100000"/>
              </a:lnSpc>
              <a:spcBef>
                <a:spcPct val="0"/>
              </a:spcBef>
              <a:spcAft>
                <a:spcPct val="0"/>
              </a:spcAft>
              <a:buClrTx/>
              <a:buSzTx/>
              <a:buFontTx/>
              <a:buNone/>
            </a:pPr>
            <a:br>
              <a:rPr lang="ro-RO" altLang="zh-CN" sz="2600" b="1" dirty="0">
                <a:solidFill>
                  <a:srgbClr val="002060"/>
                </a:solidFill>
                <a:effectLst>
                  <a:outerShdw blurRad="38100" dist="38100" dir="2700000">
                    <a:srgbClr val="C0C0C0"/>
                  </a:outerShdw>
                </a:effectLst>
                <a:cs typeface="Calibri" panose="020F0502020204030204" pitchFamily="34" charset="0"/>
              </a:rPr>
            </a:br>
            <a:r>
              <a:rPr kumimoji="0" lang="ro-RO" altLang="zh-CN" sz="1600" b="1" i="0" u="none" strike="noStrike" kern="1200" cap="small" spc="0" normalizeH="0" baseline="0" noProof="1" dirty="0">
                <a:solidFill>
                  <a:srgbClr val="002060"/>
                </a:solidFill>
                <a:effectLst>
                  <a:outerShdw blurRad="38100" dist="38100" dir="2700000">
                    <a:srgbClr val="C0C0C0"/>
                  </a:outerShdw>
                </a:effectLst>
                <a:latin typeface="+mj-lt"/>
                <a:ea typeface="+mj-ea"/>
                <a:cs typeface="Calibri" panose="020F0502020204030204" pitchFamily="34" charset="0"/>
              </a:rPr>
              <a:t>ÎNVĂȚĂMÂNTUL GIMNAZIAL</a:t>
            </a:r>
            <a:endParaRPr kumimoji="0" lang="ro-RO" altLang="en-US" sz="1600" b="0" i="0" u="none" strike="noStrike" kern="1200" cap="small" spc="0" normalizeH="0" baseline="0" noProof="1" dirty="0">
              <a:solidFill>
                <a:schemeClr val="tx2"/>
              </a:solidFill>
              <a:latin typeface="+mj-lt"/>
              <a:ea typeface="Calibri" panose="020F0502020204030204" pitchFamily="34" charset="0"/>
              <a:cs typeface="+mj-cs"/>
            </a:endParaRPr>
          </a:p>
        </p:txBody>
      </p:sp>
      <p:sp>
        <p:nvSpPr>
          <p:cNvPr id="25602" name="Substituent conținut 2"/>
          <p:cNvSpPr>
            <a:spLocks noGrp="1"/>
          </p:cNvSpPr>
          <p:nvPr>
            <p:ph sz="quarter" idx="1" hasCustomPrompt="1"/>
          </p:nvPr>
        </p:nvSpPr>
        <p:spPr>
          <a:xfrm>
            <a:off x="457200" y="1143000"/>
            <a:ext cx="7467600" cy="5330825"/>
          </a:xfrm>
        </p:spPr>
        <p:txBody>
          <a:bodyPr vert="horz" wrap="square" lIns="91440" tIns="45720" rIns="91440" bIns="45720" anchor="t" anchorCtr="0"/>
          <a:p>
            <a:pPr algn="ctr">
              <a:buClr>
                <a:schemeClr val="accent1"/>
              </a:buClr>
              <a:buSzPct val="70000"/>
              <a:buFont typeface="Wingdings" panose="05000000000000000000" pitchFamily="2" charset="2"/>
            </a:pPr>
            <a:r>
              <a:rPr lang="ro-RO" altLang="en-US" sz="1800" dirty="0">
                <a:latin typeface="Times New Roman" panose="02020603050405020304" pitchFamily="18" charset="0"/>
                <a:cs typeface="Times New Roman" panose="02020603050405020304" pitchFamily="18" charset="0"/>
              </a:rPr>
              <a:t>Ca un element de noutate general,</a:t>
            </a:r>
            <a:r>
              <a:rPr lang="ro-RO" altLang="en-US" sz="1800" b="1" dirty="0">
                <a:latin typeface="Times New Roman" panose="02020603050405020304" pitchFamily="18" charset="0"/>
                <a:cs typeface="Times New Roman" panose="02020603050405020304" pitchFamily="18" charset="0"/>
              </a:rPr>
              <a:t> </a:t>
            </a:r>
            <a:r>
              <a:rPr lang="ro-RO" altLang="en-US" sz="1800" dirty="0">
                <a:latin typeface="Times New Roman" panose="02020603050405020304" pitchFamily="18" charset="0"/>
                <a:cs typeface="Times New Roman" panose="02020603050405020304" pitchFamily="18" charset="0"/>
              </a:rPr>
              <a:t>în spiritul implicării elevilor în propria învățare, programele școlare pentru disciplina </a:t>
            </a:r>
            <a:r>
              <a:rPr lang="ro-RO" altLang="en-US" sz="1800" b="1" i="1" dirty="0">
                <a:latin typeface="Times New Roman" panose="02020603050405020304" pitchFamily="18" charset="0"/>
                <a:cs typeface="Times New Roman" panose="02020603050405020304" pitchFamily="18" charset="0"/>
              </a:rPr>
              <a:t>Educație socială</a:t>
            </a:r>
            <a:r>
              <a:rPr lang="ro-RO" altLang="en-US" sz="1800" dirty="0">
                <a:latin typeface="Times New Roman" panose="02020603050405020304" pitchFamily="18" charset="0"/>
                <a:cs typeface="Times New Roman" panose="02020603050405020304" pitchFamily="18" charset="0"/>
              </a:rPr>
              <a:t> consacră un rol special </a:t>
            </a:r>
            <a:r>
              <a:rPr lang="ro-RO" altLang="en-US" sz="1800" b="1" dirty="0">
                <a:latin typeface="Times New Roman" panose="02020603050405020304" pitchFamily="18" charset="0"/>
                <a:cs typeface="Times New Roman" panose="02020603050405020304" pitchFamily="18" charset="0"/>
              </a:rPr>
              <a:t>proiectului educațional</a:t>
            </a:r>
            <a:r>
              <a:rPr lang="ro-RO" altLang="en-US" sz="1800" dirty="0">
                <a:latin typeface="Times New Roman" panose="02020603050405020304" pitchFamily="18" charset="0"/>
                <a:cs typeface="Times New Roman" panose="02020603050405020304" pitchFamily="18" charset="0"/>
              </a:rPr>
              <a:t>. </a:t>
            </a:r>
            <a:endParaRPr lang="ro-RO" altLang="en-US" sz="1800" dirty="0">
              <a:latin typeface="Times New Roman" panose="02020603050405020304" pitchFamily="18" charset="0"/>
              <a:cs typeface="Times New Roman" panose="02020603050405020304" pitchFamily="18" charset="0"/>
            </a:endParaRPr>
          </a:p>
          <a:p>
            <a:pPr algn="ctr">
              <a:buClr>
                <a:schemeClr val="accent1"/>
              </a:buClr>
              <a:buSzPct val="70000"/>
              <a:buFont typeface="Wingdings" panose="05000000000000000000" pitchFamily="2" charset="2"/>
            </a:pPr>
            <a:endParaRPr lang="ro-RO" altLang="en-US" sz="1800" dirty="0">
              <a:latin typeface="Times New Roman" panose="02020603050405020304" pitchFamily="18" charset="0"/>
              <a:cs typeface="Times New Roman" panose="02020603050405020304" pitchFamily="18" charset="0"/>
            </a:endParaRPr>
          </a:p>
          <a:p>
            <a:pPr algn="ctr">
              <a:buClr>
                <a:schemeClr val="accent1"/>
              </a:buClr>
              <a:buSzPct val="70000"/>
              <a:buFont typeface="Wingdings" panose="05000000000000000000" pitchFamily="2" charset="2"/>
            </a:pPr>
            <a:r>
              <a:rPr lang="ro-RO" altLang="en-US" sz="1800" dirty="0">
                <a:latin typeface="Times New Roman" panose="02020603050405020304" pitchFamily="18" charset="0"/>
                <a:cs typeface="Times New Roman" panose="02020603050405020304" pitchFamily="18" charset="0"/>
              </a:rPr>
              <a:t>Este creat, în acest fel, un cadru educațional care apropie procesul de predare-învățare-evaluare de viața reală, în care proiectul este un instrument de lucru necesar pentru desfășurarea activității în toate domeniile social-economice. Acest cadru educațional permite </a:t>
            </a:r>
            <a:r>
              <a:rPr lang="ro-RO" altLang="en-US" sz="1800" i="1" dirty="0">
                <a:latin typeface="Times New Roman" panose="02020603050405020304" pitchFamily="18" charset="0"/>
                <a:cs typeface="Times New Roman" panose="02020603050405020304" pitchFamily="18" charset="0"/>
              </a:rPr>
              <a:t>învățarea participării prin participare </a:t>
            </a:r>
            <a:r>
              <a:rPr lang="ro-RO" altLang="en-US" sz="1800" dirty="0">
                <a:latin typeface="Times New Roman" panose="02020603050405020304" pitchFamily="18" charset="0"/>
                <a:cs typeface="Times New Roman" panose="02020603050405020304" pitchFamily="18" charset="0"/>
              </a:rPr>
              <a:t>și nu doar discutând </a:t>
            </a:r>
            <a:r>
              <a:rPr lang="ro-RO" altLang="en-US" sz="1800" i="1" dirty="0">
                <a:latin typeface="Times New Roman" panose="02020603050405020304" pitchFamily="18" charset="0"/>
                <a:cs typeface="Times New Roman" panose="02020603050405020304" pitchFamily="18" charset="0"/>
              </a:rPr>
              <a:t>despre participare</a:t>
            </a:r>
            <a:r>
              <a:rPr lang="ro-RO" altLang="en-US" sz="1800" dirty="0">
                <a:latin typeface="Times New Roman" panose="02020603050405020304" pitchFamily="18" charset="0"/>
                <a:cs typeface="Times New Roman" panose="02020603050405020304" pitchFamily="18" charset="0"/>
              </a:rPr>
              <a:t>; este facilitată, de asemenea, dezvoltarea abilităților necesare secolului al XXI-lea: creativitate, gândire critică și sistemică, abilități de comunicare și de colaborare, capacitate de adaptare, responsabilitate, spirit de echipă. </a:t>
            </a:r>
            <a:r>
              <a:rPr lang="ro-RO" altLang="en-US" sz="1800" b="1" dirty="0">
                <a:latin typeface="Times New Roman" panose="02020603050405020304" pitchFamily="18" charset="0"/>
                <a:cs typeface="Times New Roman" panose="02020603050405020304" pitchFamily="18" charset="0"/>
              </a:rPr>
              <a:t>Bugetul de timp alocat  proiectului reprezintă 25-30% din bugetul total  de timp alocat, pe an de studiu, disciplinei</a:t>
            </a:r>
            <a:r>
              <a:rPr lang="ro-RO" altLang="en-US" sz="1800" dirty="0">
                <a:latin typeface="Times New Roman" panose="02020603050405020304" pitchFamily="18" charset="0"/>
                <a:cs typeface="Times New Roman" panose="02020603050405020304" pitchFamily="18" charset="0"/>
              </a:rPr>
              <a:t>. </a:t>
            </a:r>
            <a:endParaRPr lang="ro-RO" altLang="en-US" sz="1800" dirty="0">
              <a:latin typeface="Times New Roman" panose="02020603050405020304" pitchFamily="18" charset="0"/>
              <a:cs typeface="Times New Roman" panose="02020603050405020304" pitchFamily="18" charset="0"/>
            </a:endParaRPr>
          </a:p>
          <a:p>
            <a:pPr algn="ctr">
              <a:buClr>
                <a:schemeClr val="accent1"/>
              </a:buClr>
              <a:buSzPct val="70000"/>
              <a:buFont typeface="Wingdings" panose="05000000000000000000" pitchFamily="2" charset="2"/>
            </a:pPr>
            <a:endParaRPr lang="ro-RO" altLang="en-US" sz="1800" dirty="0">
              <a:latin typeface="Times New Roman" panose="02020603050405020304" pitchFamily="18" charset="0"/>
              <a:cs typeface="Times New Roman" panose="02020603050405020304" pitchFamily="18" charset="0"/>
            </a:endParaRPr>
          </a:p>
          <a:p>
            <a:pPr algn="ctr">
              <a:buClr>
                <a:schemeClr val="accent1"/>
              </a:buClr>
              <a:buSzPct val="70000"/>
              <a:buFont typeface="Wingdings" panose="05000000000000000000" pitchFamily="2" charset="2"/>
            </a:pPr>
            <a:r>
              <a:rPr lang="vi-VN" altLang="en-US" sz="1800" dirty="0">
                <a:latin typeface="Times New Roman" panose="02020603050405020304" pitchFamily="18" charset="0"/>
                <a:cs typeface="Times New Roman" panose="02020603050405020304" pitchFamily="18" charset="0"/>
              </a:rPr>
              <a:t>Activitatea fiecărui elev în cadrul echipei de proiect este evaluată și se finalizează prin notarea acestuia.</a:t>
            </a:r>
            <a:r>
              <a:rPr lang="vi-VN" altLang="en-US" sz="1800" dirty="0">
                <a:latin typeface="Times New Roman" panose="02020603050405020304" pitchFamily="18" charset="0"/>
              </a:rPr>
              <a:t> </a:t>
            </a:r>
            <a:endParaRPr lang="ro-RO" altLang="en-US" sz="1800" dirty="0">
              <a:latin typeface="Times New Roman" panose="02020603050405020304" pitchFamily="18" charset="0"/>
            </a:endParaRPr>
          </a:p>
          <a:p>
            <a:pPr algn="ctr">
              <a:buClr>
                <a:schemeClr val="accent1"/>
              </a:buClr>
              <a:buSzPct val="70000"/>
              <a:buFont typeface="Wingdings" panose="05000000000000000000" pitchFamily="2" charset="2"/>
            </a:pPr>
            <a:endParaRPr lang="ro-RO" altLang="en-US" sz="2000" dirty="0"/>
          </a:p>
        </p:txBody>
      </p:sp>
      <p:sp>
        <p:nvSpPr>
          <p:cNvPr id="25603" name="Substituent număr diapozitiv 3"/>
          <p:cNvSpPr>
            <a:spLocks noGrp="1"/>
          </p:cNvSpPr>
          <p:nvPr>
            <p:ph type="sldNum" sz="quarter" idx="4"/>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fld>
            <a:endParaRPr lang="en-US" altLang="en-US" sz="1400" b="1" dirty="0">
              <a:solidFill>
                <a:srgbClr val="FFFFFF"/>
              </a:solidFill>
              <a:latin typeface="Arial Black" panose="020B0A040201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6625" name="Slide Number Placeholder 5"/>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fld>
            <a:endParaRPr lang="en-US" altLang="en-US" sz="1400" b="1" dirty="0">
              <a:solidFill>
                <a:srgbClr val="FFFFFF"/>
              </a:solidFill>
              <a:latin typeface="Arial Black" panose="020B0A04020102020204" pitchFamily="34" charset="0"/>
            </a:endParaRPr>
          </a:p>
        </p:txBody>
      </p:sp>
      <p:sp>
        <p:nvSpPr>
          <p:cNvPr id="374786" name="Rectangle 2"/>
          <p:cNvSpPr>
            <a:spLocks noGrp="1" noChangeArrowheads="1"/>
          </p:cNvSpPr>
          <p:nvPr>
            <p:ph type="title" idx="4294967295"/>
          </p:nvPr>
        </p:nvSpPr>
        <p:spPr>
          <a:xfrm>
            <a:off x="685800" y="0"/>
            <a:ext cx="8458200" cy="1417638"/>
          </a:xfrm>
        </p:spPr>
        <p:txBody>
          <a:bodyPr anchor="b">
            <a:noAutofit/>
          </a:bodyPr>
          <a:lstStyle/>
          <a:p>
            <a:pPr marL="0" marR="0" lvl="0" indent="0" algn="ctr" defTabSz="914400" rtl="0" eaLnBrk="1" fontAlgn="auto" latinLnBrk="0" hangingPunct="1">
              <a:lnSpc>
                <a:spcPct val="100000"/>
              </a:lnSpc>
              <a:spcBef>
                <a:spcPct val="0"/>
              </a:spcBef>
              <a:spcAft>
                <a:spcPts val="0"/>
              </a:spcAft>
              <a:buClrTx/>
              <a:buSzTx/>
              <a:buFontTx/>
              <a:buNone/>
              <a:defRPr/>
            </a:pPr>
            <a:br>
              <a:rPr kumimoji="0" lang="ro-RO"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br>
            <a:br>
              <a:rPr kumimoji="0" lang="ro-RO"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br>
            <a:br>
              <a:rPr kumimoji="0" lang="ro-RO"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br>
            <a:br>
              <a:rPr kumimoji="0" lang="en-US"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br>
            <a:br>
              <a:rPr kumimoji="0" lang="ro-RO"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br>
            <a:endParaRPr kumimoji="0" lang="en-US"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endParaRPr>
          </a:p>
        </p:txBody>
      </p:sp>
      <p:sp>
        <p:nvSpPr>
          <p:cNvPr id="374787" name="Rectangle 3"/>
          <p:cNvSpPr>
            <a:spLocks noGrp="1" noChangeArrowheads="1"/>
          </p:cNvSpPr>
          <p:nvPr>
            <p:ph type="body" idx="1"/>
          </p:nvPr>
        </p:nvSpPr>
        <p:spPr>
          <a:xfrm>
            <a:off x="838200" y="1447800"/>
            <a:ext cx="8305800" cy="5181600"/>
          </a:xfrm>
        </p:spPr>
        <p:txBody>
          <a:bodyPr vert="horz" wrap="square" lIns="91440" tIns="45720" rIns="91440" bIns="45720" numCol="1" anchor="t" anchorCtr="0" compatLnSpc="1">
            <a:noAutofit/>
          </a:bodyPr>
          <a:p>
            <a:pPr marL="273050" marR="0" indent="-273050" algn="ctr"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None/>
            </a:pPr>
            <a:r>
              <a:rPr kumimoji="0" lang="ro-RO" altLang="en-US" sz="1600" b="1" i="0" u="sng"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Programe şcolare valabile începând </a:t>
            </a:r>
            <a:r>
              <a:rPr kumimoji="0" lang="en-US" altLang="en-US" sz="1600" b="1" i="0" u="sng"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cu </a:t>
            </a:r>
            <a:r>
              <a:rPr kumimoji="0" lang="ro-RO" altLang="en-US" sz="1600" b="1" i="0" u="sng"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anul şcolar 2009-2010</a:t>
            </a:r>
            <a:endParaRPr kumimoji="0" lang="ro-RO" altLang="en-US" sz="1600" b="1" i="0" u="sng"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None/>
            </a:pPr>
            <a:r>
              <a:rPr kumimoji="0" lang="ro-RO" altLang="en-US" sz="1600" b="1" i="0" u="sng"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SOCIO-UMANE</a:t>
            </a:r>
            <a:endParaRPr kumimoji="0" lang="ro-RO" altLang="en-US" sz="1600" b="1" i="0" u="sng"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None/>
            </a:pPr>
            <a:endParaRPr kumimoji="0" lang="ro-RO" altLang="en-US" sz="1600" b="1" i="0" u="sng"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None/>
            </a:pPr>
            <a:endParaRPr kumimoji="0" lang="ro-RO" altLang="en-US" sz="1600" b="1" i="0" u="sng"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None/>
            </a:pPr>
            <a:endParaRPr kumimoji="0" lang="ro-RO" altLang="en-US" sz="1600" b="1" i="0" u="sng"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None/>
            </a:pPr>
            <a:r>
              <a:rPr kumimoji="0" lang="ro-RO" altLang="en-US" sz="16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PROGRAME DE TRUNCHI COMUN</a:t>
            </a:r>
            <a:r>
              <a:rPr kumimoji="0" lang="ro-RO" altLang="en-US" sz="1600" b="1" i="0" u="sng"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endParaRPr kumimoji="0" lang="ro-RO" altLang="en-US" sz="1600" b="1" i="0" u="sng"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l"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Char char="Ø"/>
            </a:pPr>
            <a:r>
              <a:rPr kumimoji="0" lang="ro-RO" altLang="en-US" sz="16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program</a:t>
            </a:r>
            <a:r>
              <a:rPr kumimoji="0" lang="en-US" altLang="en-US" sz="16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 </a:t>
            </a:r>
            <a:r>
              <a:rPr kumimoji="0" lang="ro-RO" altLang="en-US" sz="16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şcolară pentru disciplina </a:t>
            </a:r>
            <a:r>
              <a:rPr kumimoji="0" lang="ro-RO" altLang="en-US" sz="1600" b="1" i="1" u="sng"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Logică, argumentare şi comunicare</a:t>
            </a:r>
            <a:r>
              <a:rPr kumimoji="0" lang="ro-RO" altLang="en-US" sz="1600" b="1" i="1"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cls. a IX-a, aprobată prin OMECI nr. 5099</a:t>
            </a:r>
            <a:r>
              <a:rPr kumimoji="0" lang="en-US" altLang="en-US" sz="1600" b="1" i="1"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/09.09.2009</a:t>
            </a:r>
            <a:endParaRPr kumimoji="0" lang="ro-RO" altLang="en-US" sz="1600" b="1" i="1"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l"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Char char="Ø"/>
            </a:pPr>
            <a:endParaRPr kumimoji="0" lang="ro-RO" altLang="en-US" sz="1600" b="1" i="1"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l"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Char char="Ø"/>
            </a:pPr>
            <a:endParaRPr kumimoji="0" lang="ro-RO" altLang="en-US" sz="1600" b="1" i="1"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l"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Char char="Ø"/>
            </a:pPr>
            <a:endParaRPr kumimoji="0" lang="ro-RO" altLang="en-US" sz="1600" b="1" i="1"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l" defTabSz="914400" rtl="0" eaLnBrk="1" fontAlgn="base" latinLnBrk="0" hangingPunct="1">
              <a:lnSpc>
                <a:spcPct val="80000"/>
              </a:lnSpc>
              <a:spcBef>
                <a:spcPts val="600"/>
              </a:spcBef>
              <a:spcAft>
                <a:spcPct val="0"/>
              </a:spcAft>
              <a:buClr>
                <a:srgbClr val="000000"/>
              </a:buClr>
              <a:buSzPct val="70000"/>
              <a:buFont typeface="Wingdings" panose="05000000000000000000" pitchFamily="2" charset="2"/>
              <a:buNone/>
            </a:pPr>
            <a:r>
              <a:rPr kumimoji="0" lang="ro-RO" altLang="en-US" sz="16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PT.  LICEAL, CU EXCEPTIA MODIFICARILOR DIN ANUL ŞCOLAR 2009-2010  ALE  PROGRAMEI LA DISCIPLINA  </a:t>
            </a:r>
            <a:r>
              <a:rPr kumimoji="0" lang="ro-RO" altLang="en-US" sz="1600" b="1" i="1" u="sng"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Logică, argumentare şi comunicare, </a:t>
            </a:r>
            <a:r>
              <a:rPr kumimoji="0" lang="ro-RO" altLang="en-US" sz="16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RESTUL PROGRAMELOR NU AU SUFERIT  MODIFICARI</a:t>
            </a:r>
            <a:endParaRPr kumimoji="0" lang="ro-RO" altLang="en-US" sz="16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000000"/>
              </a:buClr>
              <a:buSzPct val="70000"/>
              <a:buFont typeface="Wingdings" panose="05000000000000000000" pitchFamily="2" charset="2"/>
              <a:buNone/>
            </a:pPr>
            <a:r>
              <a:rPr kumimoji="0" lang="ro-RO" altLang="en-US" sz="16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TOATE PROGRAMELE SCOLARE POT FI ACCESATE LA ADRESA:</a:t>
            </a:r>
            <a:endParaRPr kumimoji="0" lang="ro-RO" altLang="en-US" sz="16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0" marR="0" indent="0" algn="ctr" defTabSz="914400" rtl="0" eaLnBrk="0" fontAlgn="base" latinLnBrk="0" hangingPunct="0">
              <a:lnSpc>
                <a:spcPct val="60000"/>
              </a:lnSpc>
              <a:spcBef>
                <a:spcPts val="600"/>
              </a:spcBef>
              <a:spcAft>
                <a:spcPct val="0"/>
              </a:spcAft>
              <a:buClr>
                <a:schemeClr val="accent1"/>
              </a:buClr>
              <a:buSzPct val="70000"/>
              <a:buFont typeface="Wingdings 2" panose="05020102010507070707" pitchFamily="18" charset="2"/>
              <a:buNone/>
            </a:pPr>
            <a:r>
              <a:rPr kumimoji="0" lang="ro-RO" altLang="en-US" sz="1400" b="1" i="0" u="none" strike="noStrike" kern="1200" cap="none" spc="0" normalizeH="0" baseline="0" noProof="1" dirty="0">
                <a:solidFill>
                  <a:srgbClr val="C00000"/>
                </a:solidFill>
                <a:effectLst>
                  <a:outerShdw blurRad="38100" dist="38100" dir="2700000">
                    <a:srgbClr val="C0C0C0"/>
                  </a:outerShdw>
                </a:effectLst>
                <a:latin typeface="Century Schoolbook" panose="02040604050505020304" pitchFamily="18" charset="0"/>
                <a:ea typeface="+mn-ea"/>
                <a:cs typeface="+mn-cs"/>
                <a:sym typeface="+mn-ea"/>
              </a:rPr>
              <a:t>https://www.rocnee.eu/index.php/dcee-oriz/curriculum-oriz/programe-scolare-front/programe-scolare-in-vigoare</a:t>
            </a:r>
            <a:endParaRPr kumimoji="0" lang="ro-RO" altLang="en-US" sz="1400" b="1" i="0" u="none" strike="noStrike" kern="1200" cap="none" spc="0" normalizeH="0" baseline="0" noProof="1" dirty="0">
              <a:solidFill>
                <a:srgbClr val="C00000"/>
              </a:solidFill>
              <a:effectLst>
                <a:outerShdw blurRad="38100" dist="38100" dir="2700000">
                  <a:srgbClr val="C0C0C0"/>
                </a:outerShdw>
              </a:effectLst>
              <a:latin typeface="Century Schoolbook" panose="02040604050505020304" pitchFamily="18" charset="0"/>
              <a:ea typeface="+mn-ea"/>
              <a:cs typeface="+mn-cs"/>
            </a:endParaRPr>
          </a:p>
          <a:p>
            <a:pPr marL="0" marR="0" indent="0" algn="ctr" defTabSz="914400" rtl="0" eaLnBrk="0" fontAlgn="base" latinLnBrk="0" hangingPunct="0">
              <a:lnSpc>
                <a:spcPct val="60000"/>
              </a:lnSpc>
              <a:spcBef>
                <a:spcPts val="600"/>
              </a:spcBef>
              <a:spcAft>
                <a:spcPct val="0"/>
              </a:spcAft>
              <a:buClr>
                <a:schemeClr val="accent1"/>
              </a:buClr>
              <a:buSzPct val="70000"/>
              <a:buFont typeface="Wingdings 2" panose="05020102010507070707" pitchFamily="18" charset="2"/>
              <a:buNone/>
            </a:pPr>
            <a:endParaRPr kumimoji="0" lang="ro-RO" altLang="en-US" sz="1400" b="1" i="0" u="none" strike="noStrike" kern="1200" cap="none" spc="0" normalizeH="0" baseline="0" noProof="1" dirty="0">
              <a:solidFill>
                <a:srgbClr val="C00000"/>
              </a:solidFill>
              <a:effectLst>
                <a:outerShdw blurRad="38100" dist="38100" dir="2700000">
                  <a:srgbClr val="C0C0C0"/>
                </a:outerShdw>
              </a:effectLst>
              <a:latin typeface="Century Schoolbook" panose="02040604050505020304" pitchFamily="18" charset="0"/>
              <a:ea typeface="+mn-ea"/>
              <a:cs typeface="+mn-cs"/>
            </a:endParaRPr>
          </a:p>
          <a:p>
            <a:pPr marL="273050" marR="0" indent="-273050" algn="l"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Char char="Ø"/>
            </a:pPr>
            <a:endParaRPr kumimoji="0" lang="ro-RO" altLang="en-US" sz="1400" b="1" i="1" u="none" strike="noStrike" kern="1200" cap="none" spc="0" normalizeH="0" baseline="0" noProof="1" dirty="0">
              <a:solidFill>
                <a:srgbClr val="002060"/>
              </a:solidFill>
              <a:effectLst>
                <a:outerShdw blurRad="38100" dist="38100" dir="2700000">
                  <a:srgbClr val="C0C0C0"/>
                </a:outerShdw>
              </a:effectLst>
              <a:latin typeface="+mn-lt"/>
              <a:ea typeface="+mn-ea"/>
              <a:cs typeface="+mn-cs"/>
            </a:endParaRPr>
          </a:p>
        </p:txBody>
      </p:sp>
      <p:sp>
        <p:nvSpPr>
          <p:cNvPr id="5" name="Dreptunghi 4"/>
          <p:cNvSpPr/>
          <p:nvPr/>
        </p:nvSpPr>
        <p:spPr>
          <a:xfrm>
            <a:off x="2665413" y="457200"/>
            <a:ext cx="3813175" cy="369888"/>
          </a:xfrm>
          <a:prstGeom prst="rect">
            <a:avLst/>
          </a:prstGeom>
        </p:spPr>
        <p:txBody>
          <a:bodyPr>
            <a:spAutoFit/>
          </a:bodyPr>
          <a:p>
            <a:pPr marL="0" marR="0" indent="0" algn="ctr" defTabSz="914400" rtl="0" eaLnBrk="0" fontAlgn="base" latinLnBrk="0" hangingPunct="0">
              <a:lnSpc>
                <a:spcPct val="100000"/>
              </a:lnSpc>
              <a:spcBef>
                <a:spcPct val="0"/>
              </a:spcBef>
              <a:spcAft>
                <a:spcPct val="0"/>
              </a:spcAft>
              <a:buClrTx/>
              <a:buSzTx/>
              <a:buFontTx/>
              <a:buNone/>
            </a:pPr>
            <a:r>
              <a:rPr kumimoji="0" lang="ro-RO" altLang="zh-CN" sz="1800" b="1" i="0" u="none" strike="noStrike" kern="1200" cap="none" spc="0" normalizeH="0" baseline="0" noProof="1" dirty="0">
                <a:solidFill>
                  <a:srgbClr val="002060"/>
                </a:solidFill>
                <a:effectLst>
                  <a:outerShdw blurRad="38100" dist="38100" dir="2700000">
                    <a:srgbClr val="C0C0C0"/>
                  </a:outerShdw>
                </a:effectLst>
                <a:latin typeface="Arial Black" panose="020B0A04020102020204" pitchFamily="34" charset="0"/>
                <a:ea typeface="+mn-ea"/>
                <a:cs typeface="Calibri" panose="020F0502020204030204" pitchFamily="34" charset="0"/>
              </a:rPr>
              <a:t>ÎNVĂȚĂMÂNTUL LICEAL</a:t>
            </a:r>
            <a:endParaRPr kumimoji="0" lang="ro-RO" altLang="zh-CN" sz="1800" b="1" i="0" u="none" strike="noStrike" kern="1200" cap="none" spc="0" normalizeH="0" baseline="0" noProof="1" dirty="0">
              <a:solidFill>
                <a:srgbClr val="002060"/>
              </a:solidFill>
              <a:effectLst>
                <a:outerShdw blurRad="38100" dist="38100" dir="2700000">
                  <a:srgbClr val="C0C0C0"/>
                </a:outerShdw>
              </a:effectLst>
              <a:latin typeface="Arial Black" panose="020B0A04020102020204" pitchFamily="34" charset="0"/>
              <a:ea typeface="Calibri" panose="020F0502020204030204" pitchFamily="34" charset="0"/>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74786"/>
                                        </p:tgtEl>
                                        <p:attrNameLst>
                                          <p:attrName>style.visibility</p:attrName>
                                        </p:attrNameLst>
                                      </p:cBhvr>
                                      <p:to>
                                        <p:strVal val="visible"/>
                                      </p:to>
                                    </p:set>
                                    <p:animEffect transition="in" filter="fade">
                                      <p:cBhvr>
                                        <p:cTn id="7" dur="2000"/>
                                        <p:tgtEl>
                                          <p:spTgt spid="37478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4787">
                                            <p:txEl>
                                              <p:charRg st="0" end="60"/>
                                            </p:txEl>
                                          </p:spTgt>
                                        </p:tgtEl>
                                        <p:attrNameLst>
                                          <p:attrName>style.visibility</p:attrName>
                                        </p:attrNameLst>
                                      </p:cBhvr>
                                      <p:to>
                                        <p:strVal val="visible"/>
                                      </p:to>
                                    </p:set>
                                    <p:animEffect transition="in" filter="fade">
                                      <p:cBhvr>
                                        <p:cTn id="12" dur="2000"/>
                                        <p:tgtEl>
                                          <p:spTgt spid="374787">
                                            <p:txEl>
                                              <p:charRg st="0" end="6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4787">
                                            <p:txEl>
                                              <p:charRg st="60" end="72"/>
                                            </p:txEl>
                                          </p:spTgt>
                                        </p:tgtEl>
                                        <p:attrNameLst>
                                          <p:attrName>style.visibility</p:attrName>
                                        </p:attrNameLst>
                                      </p:cBhvr>
                                      <p:to>
                                        <p:strVal val="visible"/>
                                      </p:to>
                                    </p:set>
                                    <p:animEffect transition="in" filter="fade">
                                      <p:cBhvr>
                                        <p:cTn id="17" dur="2000"/>
                                        <p:tgtEl>
                                          <p:spTgt spid="374787">
                                            <p:txEl>
                                              <p:charRg st="60" end="7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4787">
                                            <p:txEl>
                                              <p:charRg st="75" end="102"/>
                                            </p:txEl>
                                          </p:spTgt>
                                        </p:tgtEl>
                                        <p:attrNameLst>
                                          <p:attrName>style.visibility</p:attrName>
                                        </p:attrNameLst>
                                      </p:cBhvr>
                                      <p:to>
                                        <p:strVal val="visible"/>
                                      </p:to>
                                    </p:set>
                                    <p:animEffect transition="in" filter="fade">
                                      <p:cBhvr>
                                        <p:cTn id="22" dur="2000"/>
                                        <p:tgtEl>
                                          <p:spTgt spid="374787">
                                            <p:txEl>
                                              <p:charRg st="75" end="10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74787">
                                            <p:txEl>
                                              <p:charRg st="102" end="225"/>
                                            </p:txEl>
                                          </p:spTgt>
                                        </p:tgtEl>
                                        <p:attrNameLst>
                                          <p:attrName>style.visibility</p:attrName>
                                        </p:attrNameLst>
                                      </p:cBhvr>
                                      <p:to>
                                        <p:strVal val="visible"/>
                                      </p:to>
                                    </p:set>
                                    <p:animEffect transition="in" filter="fade">
                                      <p:cBhvr>
                                        <p:cTn id="27" dur="2000"/>
                                        <p:tgtEl>
                                          <p:spTgt spid="374787">
                                            <p:txEl>
                                              <p:charRg st="102" end="22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74787">
                                            <p:txEl>
                                              <p:charRg st="228" end="404"/>
                                            </p:txEl>
                                          </p:spTgt>
                                        </p:tgtEl>
                                        <p:attrNameLst>
                                          <p:attrName>style.visibility</p:attrName>
                                        </p:attrNameLst>
                                      </p:cBhvr>
                                      <p:to>
                                        <p:strVal val="visible"/>
                                      </p:to>
                                    </p:set>
                                    <p:animEffect transition="in" filter="fade">
                                      <p:cBhvr>
                                        <p:cTn id="32" dur="2000"/>
                                        <p:tgtEl>
                                          <p:spTgt spid="374787">
                                            <p:txEl>
                                              <p:charRg st="228" end="40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74787">
                                            <p:txEl>
                                              <p:charRg st="404" end="462"/>
                                            </p:txEl>
                                          </p:spTgt>
                                        </p:tgtEl>
                                        <p:attrNameLst>
                                          <p:attrName>style.visibility</p:attrName>
                                        </p:attrNameLst>
                                      </p:cBhvr>
                                      <p:to>
                                        <p:strVal val="visible"/>
                                      </p:to>
                                    </p:set>
                                    <p:animEffect transition="in" filter="fade">
                                      <p:cBhvr>
                                        <p:cTn id="37" dur="2000"/>
                                        <p:tgtEl>
                                          <p:spTgt spid="374787">
                                            <p:txEl>
                                              <p:charRg st="404" end="46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74787">
                                            <p:txEl>
                                              <p:pRg st="12" end="12"/>
                                            </p:txEl>
                                          </p:spTgt>
                                        </p:tgtEl>
                                        <p:attrNameLst>
                                          <p:attrName>style.visibility</p:attrName>
                                        </p:attrNameLst>
                                      </p:cBhvr>
                                      <p:to>
                                        <p:strVal val="visible"/>
                                      </p:to>
                                    </p:set>
                                    <p:animEffect transition="in" filter="fade">
                                      <p:cBhvr>
                                        <p:cTn id="42" dur="2000"/>
                                        <p:tgtEl>
                                          <p:spTgt spid="37478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4786" grpId="0"/>
      <p:bldP spid="37478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9"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fld>
            <a:endParaRPr lang="en-US" altLang="en-US" sz="1400" b="1" dirty="0">
              <a:solidFill>
                <a:srgbClr val="FFFFFF"/>
              </a:solidFill>
              <a:latin typeface="Arial Black" panose="020B0A04020102020204" pitchFamily="34" charset="0"/>
            </a:endParaRPr>
          </a:p>
        </p:txBody>
      </p:sp>
      <p:sp>
        <p:nvSpPr>
          <p:cNvPr id="3" name="Dreptunghi 2"/>
          <p:cNvSpPr/>
          <p:nvPr/>
        </p:nvSpPr>
        <p:spPr>
          <a:xfrm>
            <a:off x="533400" y="1012825"/>
            <a:ext cx="7696200" cy="2122805"/>
          </a:xfrm>
          <a:prstGeom prst="rect">
            <a:avLst/>
          </a:prstGeom>
        </p:spPr>
        <p:txBody>
          <a:bodyPr>
            <a:spAutoFit/>
          </a:bodyPr>
          <a:p>
            <a:pPr marL="0" marR="0" indent="0" algn="ctr" defTabSz="914400" rtl="0" eaLnBrk="0" fontAlgn="base" latinLnBrk="0" hangingPunct="0">
              <a:lnSpc>
                <a:spcPct val="100000"/>
              </a:lnSpc>
              <a:spcBef>
                <a:spcPct val="0"/>
              </a:spcBef>
              <a:spcAft>
                <a:spcPct val="0"/>
              </a:spcAft>
              <a:buClrTx/>
              <a:buSzTx/>
              <a:buFontTx/>
              <a:buNone/>
            </a:pPr>
            <a:r>
              <a:rPr kumimoji="0" lang="ro-RO" altLang="zh-CN" sz="1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Calibri" panose="020F0502020204030204" pitchFamily="34" charset="0"/>
              </a:rPr>
              <a:t>PROGRAME ȘCOLARE PENTRU ÎNVĂȚĂMÂNTUL GIMNAZIAL  UTILIZATE ÎN ANUL ȘCOLAR </a:t>
            </a:r>
            <a:endParaRPr kumimoji="0" lang="ro-RO" altLang="zh-CN" sz="1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pPr>
            <a:r>
              <a:rPr kumimoji="0" lang="ro-RO" altLang="zh-CN" sz="1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Calibri" panose="020F0502020204030204" pitchFamily="34" charset="0"/>
              </a:rPr>
              <a:t>202</a:t>
            </a:r>
            <a:r>
              <a:rPr kumimoji="0" lang="en-US" altLang="ro-RO" sz="1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Calibri" panose="020F0502020204030204" pitchFamily="34" charset="0"/>
              </a:rPr>
              <a:t>3</a:t>
            </a:r>
            <a:r>
              <a:rPr kumimoji="0" lang="ro-RO" altLang="zh-CN" sz="1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Calibri" panose="020F0502020204030204" pitchFamily="34" charset="0"/>
              </a:rPr>
              <a:t>-202</a:t>
            </a:r>
            <a:r>
              <a:rPr kumimoji="0" lang="en-US" altLang="ro-RO" sz="1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Calibri" panose="020F0502020204030204" pitchFamily="34" charset="0"/>
              </a:rPr>
              <a:t>4</a:t>
            </a:r>
            <a:r>
              <a:rPr kumimoji="0" lang="ro-RO" altLang="zh-CN" sz="1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Calibri" panose="020F0502020204030204" pitchFamily="34" charset="0"/>
              </a:rPr>
              <a:t> LA DISCIPLINA ISTORIE</a:t>
            </a:r>
            <a:endParaRPr kumimoji="0" lang="ro-RO" altLang="zh-CN" sz="1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Char char="•"/>
            </a:pPr>
            <a:r>
              <a:rPr kumimoji="0" lang="ro-RO" altLang="zh-CN"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Calibri" panose="020F0502020204030204" pitchFamily="34" charset="0"/>
              </a:rPr>
              <a:t>La clasele V-VIII  se aplică programele școlare pentru disciplina </a:t>
            </a:r>
            <a:endParaRPr kumimoji="0" lang="ro-RO" altLang="zh-CN"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pPr>
            <a:r>
              <a:rPr kumimoji="0" lang="ro-RO" altLang="zh-CN"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ISTORIE, aprobate prin </a:t>
            </a:r>
            <a:r>
              <a:rPr kumimoji="0" lang="ro-RO" altLang="zh-CN" sz="1800" b="1" i="0" u="sng"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OMEN nr. 3393/28.02.2017 </a:t>
            </a:r>
            <a:endParaRPr kumimoji="0" lang="ro-RO" altLang="zh-CN" sz="1800" b="1" i="0" u="sng"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SimSun" panose="02010600030101010101" pitchFamily="2" charset="-122"/>
              <a:cs typeface="+mn-cs"/>
            </a:endParaRPr>
          </a:p>
          <a:p>
            <a:pPr marL="0" marR="0" indent="0" algn="ctr" defTabSz="914400" rtl="0" eaLnBrk="0" fontAlgn="base" latinLnBrk="0" hangingPunct="0">
              <a:lnSpc>
                <a:spcPct val="100000"/>
              </a:lnSpc>
              <a:spcBef>
                <a:spcPct val="0"/>
              </a:spcBef>
              <a:spcAft>
                <a:spcPct val="0"/>
              </a:spcAft>
              <a:buClrTx/>
              <a:buSzTx/>
              <a:buFontTx/>
              <a:buNone/>
            </a:pPr>
            <a:endParaRPr kumimoji="0" lang="ro-RO" altLang="zh-CN" sz="1800" b="1" i="0" u="sng"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SimSun" panose="02010600030101010101" pitchFamily="2" charset="-122"/>
              <a:cs typeface="+mn-cs"/>
            </a:endParaRPr>
          </a:p>
          <a:p>
            <a:pPr marL="0" marR="0" indent="0" algn="ctr" defTabSz="914400" rtl="0" eaLnBrk="0" fontAlgn="base" latinLnBrk="0" hangingPunct="0">
              <a:lnSpc>
                <a:spcPct val="100000"/>
              </a:lnSpc>
              <a:spcBef>
                <a:spcPct val="0"/>
              </a:spcBef>
              <a:spcAft>
                <a:spcPct val="0"/>
              </a:spcAft>
              <a:buClrTx/>
              <a:buSzTx/>
              <a:buFontTx/>
              <a:buNone/>
            </a:pPr>
            <a:r>
              <a:rPr kumimoji="0" lang="ro-RO" altLang="zh-CN" sz="1800" b="1" i="0" u="sng"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Pot fi accesate la adresa:</a:t>
            </a:r>
            <a:endParaRPr kumimoji="0" lang="ro-RO" altLang="zh-CN" sz="1800" b="1" i="0" u="sng"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SimSun" panose="02010600030101010101" pitchFamily="2" charset="-122"/>
              <a:cs typeface="+mn-cs"/>
            </a:endParaRPr>
          </a:p>
          <a:p>
            <a:pPr marL="0" marR="0" indent="0" algn="ctr" defTabSz="914400" rtl="0" eaLnBrk="0" fontAlgn="base" latinLnBrk="0" hangingPunct="0">
              <a:lnSpc>
                <a:spcPct val="100000"/>
              </a:lnSpc>
              <a:spcBef>
                <a:spcPct val="0"/>
              </a:spcBef>
              <a:spcAft>
                <a:spcPct val="0"/>
              </a:spcAft>
              <a:buClrTx/>
              <a:buSzTx/>
              <a:buFontTx/>
              <a:buNone/>
            </a:pPr>
            <a:endParaRPr kumimoji="0" lang="ro-RO" altLang="zh-CN" sz="1800" b="1" i="0" u="sng"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SimSun" panose="02010600030101010101" pitchFamily="2" charset="-122"/>
              <a:cs typeface="+mn-cs"/>
            </a:endParaRPr>
          </a:p>
        </p:txBody>
      </p:sp>
      <p:sp>
        <p:nvSpPr>
          <p:cNvPr id="4" name="Dreptunghi 3"/>
          <p:cNvSpPr/>
          <p:nvPr/>
        </p:nvSpPr>
        <p:spPr>
          <a:xfrm>
            <a:off x="457200" y="3657600"/>
            <a:ext cx="8153400" cy="1198563"/>
          </a:xfrm>
          <a:prstGeom prst="rect">
            <a:avLst/>
          </a:prstGeom>
        </p:spPr>
        <p:txBody>
          <a:bodyPr>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ro-RO" altLang="en-US" sz="18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hlinkClick r:id="rId1"/>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ro-RO" altLang="en-US" sz="18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hlinkClick r:id="rId1"/>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ro-RO" altLang="en-US" sz="18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ro-RO" altLang="en-US" sz="18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endParaRPr>
          </a:p>
        </p:txBody>
      </p:sp>
      <p:sp>
        <p:nvSpPr>
          <p:cNvPr id="5" name="Text Box 4"/>
          <p:cNvSpPr txBox="1"/>
          <p:nvPr/>
        </p:nvSpPr>
        <p:spPr>
          <a:xfrm>
            <a:off x="1981200" y="3914775"/>
            <a:ext cx="5202238" cy="755650"/>
          </a:xfrm>
          <a:prstGeom prst="rect">
            <a:avLst/>
          </a:prstGeom>
          <a:noFill/>
        </p:spPr>
        <p:txBody>
          <a:bodyPr wrap="square" rtlCol="0">
            <a:spAutoFit/>
          </a:bodyPr>
          <a:p>
            <a:pPr marL="273050" marR="0" indent="-273050" algn="ctr" defTabSz="914400" eaLnBrk="0" hangingPunct="0">
              <a:lnSpc>
                <a:spcPct val="60000"/>
              </a:lnSpc>
              <a:buClrTx/>
              <a:buSzTx/>
              <a:buFont typeface="Wingdings 2" panose="05020102010507070707" pitchFamily="18" charset="2"/>
              <a:buNone/>
            </a:pPr>
            <a:r>
              <a:rPr kumimoji="0" lang="ro-RO" altLang="en-US" b="1" kern="1200" cap="none" spc="0" normalizeH="0" baseline="0" noProof="1" dirty="0">
                <a:solidFill>
                  <a:srgbClr val="C00000"/>
                </a:solidFill>
                <a:effectLst>
                  <a:outerShdw blurRad="38100" dist="38100" dir="2700000">
                    <a:srgbClr val="C0C0C0"/>
                  </a:outerShdw>
                </a:effectLst>
                <a:latin typeface="Century Schoolbook" panose="02040604050505020304" pitchFamily="18" charset="0"/>
                <a:ea typeface="+mn-ea"/>
                <a:cs typeface="+mn-cs"/>
                <a:sym typeface="+mn-ea"/>
              </a:rPr>
              <a:t>https://www.rocnee.eu/index.php/dcee-oriz/curriculum-oriz/programe-scolare-front/programe-scolare-in-vigoare</a:t>
            </a:r>
            <a:endParaRPr kumimoji="0" lang="ro-RO" altLang="en-US" b="1" kern="1200" cap="none" spc="0" normalizeH="0" baseline="0" noProof="1" dirty="0">
              <a:solidFill>
                <a:srgbClr val="C00000"/>
              </a:solidFill>
              <a:effectLst>
                <a:outerShdw blurRad="38100" dist="38100" dir="2700000">
                  <a:srgbClr val="C0C0C0"/>
                </a:outerShdw>
              </a:effectLst>
              <a:latin typeface="Century Schoolbook" panose="02040604050505020304" pitchFamily="18" charset="0"/>
              <a:ea typeface="+mn-ea"/>
              <a:cs typeface="+mn-cs"/>
            </a:endParaRPr>
          </a:p>
          <a:p>
            <a:pPr marL="273050" marR="0" indent="-273050" algn="ctr" defTabSz="914400" eaLnBrk="0" hangingPunct="0">
              <a:lnSpc>
                <a:spcPct val="60000"/>
              </a:lnSpc>
              <a:buClrTx/>
              <a:buSzTx/>
              <a:buFont typeface="Wingdings 2" panose="05020102010507070707" pitchFamily="18" charset="2"/>
              <a:buNone/>
            </a:pPr>
            <a:endParaRPr kumimoji="0" lang="en-US" kern="1200" cap="none" spc="0" normalizeH="0" baseline="0" noProof="1">
              <a:latin typeface="Arial Black" panose="020B0A040201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713105" y="2275205"/>
            <a:ext cx="7154545" cy="4130675"/>
          </a:xfrm>
          <a:prstGeom prst="rect">
            <a:avLst/>
          </a:prstGeom>
          <a:noFill/>
        </p:spPr>
        <p:txBody>
          <a:bodyPr wrap="square" rtlCol="0" anchor="t">
            <a:spAutoFit/>
          </a:bodyPr>
          <a:p>
            <a:pPr marL="273050" marR="0" indent="-273050" algn="ctr" defTabSz="914400" rtl="0" eaLnBrk="1" fontAlgn="base" latinLnBrk="0" hangingPunct="1">
              <a:lnSpc>
                <a:spcPct val="80000"/>
              </a:lnSpc>
              <a:spcBef>
                <a:spcPts val="600"/>
              </a:spcBef>
              <a:spcAft>
                <a:spcPct val="0"/>
              </a:spcAft>
              <a:buClr>
                <a:srgbClr val="000000"/>
              </a:buClr>
              <a:buSzPct val="70000"/>
              <a:buFont typeface="Wingdings" panose="05000000000000000000" pitchFamily="2" charset="2"/>
              <a:buNone/>
            </a:pPr>
            <a:r>
              <a:rPr lang="ro-RO" altLang="en-US" b="1" dirty="0">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TOATE PROGRAMELE SCOLARE </a:t>
            </a:r>
            <a:r>
              <a:rPr lang="ro-RO" altLang="zh-CN" b="1" dirty="0">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PENTRU ÎNVĂȚĂMÂNTUL </a:t>
            </a:r>
            <a:r>
              <a:rPr lang="en-US" altLang="ro-RO" b="1" dirty="0">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LICEAL</a:t>
            </a:r>
            <a:r>
              <a:rPr lang="ro-RO" altLang="zh-CN" b="1" dirty="0">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  LA DISCIPLINA ISTORIE</a:t>
            </a:r>
            <a:endParaRPr kumimoji="0" lang="ro-RO" altLang="zh-CN"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000000"/>
              </a:buClr>
              <a:buSzPct val="70000"/>
              <a:buFont typeface="Wingdings" panose="05000000000000000000" pitchFamily="2" charset="2"/>
              <a:buNone/>
            </a:pPr>
            <a:r>
              <a:rPr lang="ro-RO" altLang="en-US" b="1" dirty="0">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POT FI ACCESATE LA ADRESA:</a:t>
            </a:r>
            <a:endParaRPr kumimoji="0" lang="ro-RO" altLang="en-US"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0" marR="0" indent="0" algn="ctr" defTabSz="914400" rtl="0" eaLnBrk="0" fontAlgn="base" latinLnBrk="0" hangingPunct="0">
              <a:lnSpc>
                <a:spcPct val="60000"/>
              </a:lnSpc>
              <a:spcBef>
                <a:spcPts val="600"/>
              </a:spcBef>
              <a:spcAft>
                <a:spcPct val="0"/>
              </a:spcAft>
              <a:buClr>
                <a:schemeClr val="accent1"/>
              </a:buClr>
              <a:buSzPct val="70000"/>
              <a:buFont typeface="Wingdings 2" panose="05020102010507070707" pitchFamily="18" charset="2"/>
              <a:buNone/>
            </a:pPr>
            <a:r>
              <a:rPr lang="ro-RO" altLang="en-US" b="1" dirty="0">
                <a:solidFill>
                  <a:srgbClr val="C00000"/>
                </a:solidFill>
                <a:effectLst>
                  <a:outerShdw blurRad="38100" dist="38100" dir="2700000">
                    <a:srgbClr val="C0C0C0"/>
                  </a:outerShdw>
                </a:effectLst>
                <a:latin typeface="Century Schoolbook" panose="02040604050505020304" pitchFamily="18" charset="0"/>
                <a:sym typeface="+mn-ea"/>
              </a:rPr>
              <a:t>https://www.rocnee.eu/index.php/dcee-oriz/curriculum-oriz/programe-scolare-front/programe-scolare-in-vigoare</a:t>
            </a:r>
            <a:endParaRPr kumimoji="0" lang="ro-RO" altLang="en-US" b="1" i="0" u="none" strike="noStrike" kern="1200" cap="none" spc="0" normalizeH="0" baseline="0" noProof="1" dirty="0">
              <a:solidFill>
                <a:srgbClr val="C00000"/>
              </a:solidFill>
              <a:effectLst>
                <a:outerShdw blurRad="38100" dist="38100" dir="2700000">
                  <a:srgbClr val="C0C0C0"/>
                </a:outerShdw>
              </a:effectLst>
              <a:latin typeface="Century Schoolbook" panose="02040604050505020304" pitchFamily="18" charset="0"/>
              <a:ea typeface="+mn-ea"/>
              <a:cs typeface="+mn-cs"/>
            </a:endParaRPr>
          </a:p>
          <a:p>
            <a:pPr marL="0" marR="0" indent="0" algn="ctr" defTabSz="914400" rtl="0" eaLnBrk="0" fontAlgn="base" latinLnBrk="0" hangingPunct="0">
              <a:lnSpc>
                <a:spcPct val="60000"/>
              </a:lnSpc>
              <a:spcBef>
                <a:spcPts val="600"/>
              </a:spcBef>
              <a:spcAft>
                <a:spcPct val="0"/>
              </a:spcAft>
              <a:buClr>
                <a:schemeClr val="accent1"/>
              </a:buClr>
              <a:buSzPct val="70000"/>
              <a:buFont typeface="Wingdings 2" panose="05020102010507070707" pitchFamily="18" charset="2"/>
              <a:buNone/>
            </a:pPr>
            <a:endParaRPr kumimoji="0" lang="ro-RO" altLang="en-US" b="1" i="0" u="none" strike="noStrike" kern="1200" cap="none" spc="0" normalizeH="0" baseline="0" noProof="1" dirty="0">
              <a:solidFill>
                <a:srgbClr val="C00000"/>
              </a:solidFill>
              <a:effectLst>
                <a:outerShdw blurRad="38100" dist="38100" dir="2700000">
                  <a:srgbClr val="C0C0C0"/>
                </a:outerShdw>
              </a:effectLst>
              <a:latin typeface="Century Schoolbook" panose="02040604050505020304" pitchFamily="18" charset="0"/>
              <a:ea typeface="+mn-ea"/>
              <a:cs typeface="+mn-cs"/>
            </a:endParaRPr>
          </a:p>
          <a:p>
            <a:pPr marL="0" marR="0" indent="0" algn="ctr" defTabSz="914400" rtl="0" eaLnBrk="0" fontAlgn="base" latinLnBrk="0" hangingPunct="0">
              <a:lnSpc>
                <a:spcPct val="100000"/>
              </a:lnSpc>
              <a:spcBef>
                <a:spcPct val="0"/>
              </a:spcBef>
              <a:spcAft>
                <a:spcPct val="0"/>
              </a:spcAft>
              <a:buClrTx/>
              <a:buSzTx/>
              <a:buFontTx/>
              <a:buNone/>
            </a:pPr>
            <a:endParaRPr lang="ro-RO" altLang="zh-CN" b="1" dirty="0">
              <a:solidFill>
                <a:srgbClr val="FF0000"/>
              </a:solidFill>
              <a:effectLst>
                <a:outerShdw blurRad="38100" dist="38100" dir="2700000">
                  <a:srgbClr val="C0C0C0"/>
                </a:outerShdw>
              </a:effectLst>
              <a:latin typeface="Times New Roman" panose="02020603050405020304" pitchFamily="18" charset="0"/>
              <a:cs typeface="Calibri" panose="020F0502020204030204" pitchFamily="34" charset="0"/>
              <a:sym typeface="+mn-ea"/>
            </a:endParaRPr>
          </a:p>
          <a:p>
            <a:pPr marL="0" marR="0" indent="0" algn="ctr" defTabSz="914400" rtl="0" eaLnBrk="0" fontAlgn="base" latinLnBrk="0" hangingPunct="0">
              <a:lnSpc>
                <a:spcPct val="100000"/>
              </a:lnSpc>
              <a:spcBef>
                <a:spcPct val="0"/>
              </a:spcBef>
              <a:spcAft>
                <a:spcPct val="0"/>
              </a:spcAft>
              <a:buClrTx/>
              <a:buSzTx/>
              <a:buFontTx/>
              <a:buNone/>
            </a:pPr>
            <a:r>
              <a:rPr lang="ro-RO" altLang="zh-CN" b="1" dirty="0">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PROGRAME ȘCOLARE PENTRU ÎNVĂȚĂMÂNTUL </a:t>
            </a:r>
            <a:r>
              <a:rPr lang="en-US" altLang="ro-RO" b="1" dirty="0">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LICEAL</a:t>
            </a:r>
            <a:r>
              <a:rPr lang="ro-RO" altLang="zh-CN" b="1" dirty="0">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  LA DISCIPLINA ISTORIE</a:t>
            </a:r>
            <a:endParaRPr kumimoji="0" lang="ro-RO" altLang="zh-CN"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algn="ctr"/>
            <a:r>
              <a:rPr lang="en-US" b="1">
                <a:solidFill>
                  <a:srgbClr val="C00000"/>
                </a:solidFill>
                <a:latin typeface="Times New Roman" panose="02020603050405020304" pitchFamily="18" charset="0"/>
                <a:cs typeface="Times New Roman" panose="02020603050405020304" pitchFamily="18" charset="0"/>
              </a:rPr>
              <a:t>NOUT</a:t>
            </a:r>
            <a:r>
              <a:rPr lang="ro-RO" b="1">
                <a:solidFill>
                  <a:srgbClr val="C00000"/>
                </a:solidFill>
                <a:latin typeface="Times New Roman" panose="02020603050405020304" pitchFamily="18" charset="0"/>
                <a:cs typeface="Times New Roman" panose="02020603050405020304" pitchFamily="18" charset="0"/>
              </a:rPr>
              <a:t>ĂȚI</a:t>
            </a:r>
            <a:endParaRPr lang="en-US" b="1">
              <a:solidFill>
                <a:srgbClr val="C00000"/>
              </a:solidFill>
              <a:latin typeface="Times New Roman" panose="02020603050405020304" pitchFamily="18" charset="0"/>
              <a:cs typeface="Times New Roman" panose="02020603050405020304" pitchFamily="18" charset="0"/>
            </a:endParaRPr>
          </a:p>
          <a:p>
            <a:pPr algn="ctr"/>
            <a:r>
              <a:rPr lang="en-US" b="1">
                <a:latin typeface="Times New Roman" panose="02020603050405020304" pitchFamily="18" charset="0"/>
                <a:cs typeface="Times New Roman" panose="02020603050405020304" pitchFamily="18" charset="0"/>
              </a:rPr>
              <a:t>Programa </a:t>
            </a:r>
            <a:r>
              <a:rPr lang="ro-RO" altLang="en-US" b="1">
                <a:latin typeface="Times New Roman" panose="02020603050405020304" pitchFamily="18" charset="0"/>
                <a:cs typeface="Times New Roman" panose="02020603050405020304" pitchFamily="18" charset="0"/>
              </a:rPr>
              <a:t>ș</a:t>
            </a:r>
            <a:r>
              <a:rPr lang="en-US" b="1">
                <a:latin typeface="Times New Roman" panose="02020603050405020304" pitchFamily="18" charset="0"/>
                <a:cs typeface="Times New Roman" panose="02020603050405020304" pitchFamily="18" charset="0"/>
              </a:rPr>
              <a:t>colar</a:t>
            </a:r>
            <a:r>
              <a:rPr lang="ro-RO" altLang="en-US" b="1">
                <a:latin typeface="Times New Roman" panose="02020603050405020304" pitchFamily="18" charset="0"/>
                <a:cs typeface="Times New Roman" panose="02020603050405020304" pitchFamily="18" charset="0"/>
              </a:rPr>
              <a:t>ă</a:t>
            </a:r>
            <a:r>
              <a:rPr lang="en-US" b="1">
                <a:latin typeface="Times New Roman" panose="02020603050405020304" pitchFamily="18" charset="0"/>
                <a:cs typeface="Times New Roman" panose="02020603050405020304" pitchFamily="18" charset="0"/>
              </a:rPr>
              <a:t>: Istoria evreilor.</a:t>
            </a:r>
            <a:r>
              <a:rPr lang="ro-RO" altLang="en-US" b="1">
                <a:latin typeface="Times New Roman" panose="02020603050405020304" pitchFamily="18" charset="0"/>
                <a:cs typeface="Times New Roman" panose="02020603050405020304" pitchFamily="18" charset="0"/>
              </a:rPr>
              <a:t> </a:t>
            </a:r>
            <a:r>
              <a:rPr lang="en-US" b="1">
                <a:latin typeface="Times New Roman" panose="02020603050405020304" pitchFamily="18" charset="0"/>
                <a:cs typeface="Times New Roman" panose="02020603050405020304" pitchFamily="18" charset="0"/>
              </a:rPr>
              <a:t>Holocaustul, clasa a XI-a/a XII-a, </a:t>
            </a:r>
            <a:r>
              <a:rPr lang="ro-RO" altLang="en-US" b="1">
                <a:latin typeface="Times New Roman" panose="02020603050405020304" pitchFamily="18" charset="0"/>
                <a:cs typeface="Times New Roman" panose="02020603050405020304" pitchFamily="18" charset="0"/>
              </a:rPr>
              <a:t>î</a:t>
            </a:r>
            <a:r>
              <a:rPr lang="en-US" b="1">
                <a:latin typeface="Times New Roman" panose="02020603050405020304" pitchFamily="18" charset="0"/>
                <a:cs typeface="Times New Roman" panose="02020603050405020304" pitchFamily="18" charset="0"/>
              </a:rPr>
              <a:t>nv</a:t>
            </a:r>
            <a:r>
              <a:rPr lang="ro-RO" altLang="en-US" b="1">
                <a:latin typeface="Times New Roman" panose="02020603050405020304" pitchFamily="18" charset="0"/>
                <a:cs typeface="Times New Roman" panose="02020603050405020304" pitchFamily="18" charset="0"/>
              </a:rPr>
              <a:t>ăță</a:t>
            </a:r>
            <a:r>
              <a:rPr lang="en-US" b="1">
                <a:latin typeface="Times New Roman" panose="02020603050405020304" pitchFamily="18" charset="0"/>
                <a:cs typeface="Times New Roman" panose="02020603050405020304" pitchFamily="18" charset="0"/>
              </a:rPr>
              <a:t>m</a:t>
            </a:r>
            <a:r>
              <a:rPr lang="ro-RO" altLang="en-US" b="1">
                <a:latin typeface="Times New Roman" panose="02020603050405020304" pitchFamily="18" charset="0"/>
                <a:cs typeface="Times New Roman" panose="02020603050405020304" pitchFamily="18" charset="0"/>
              </a:rPr>
              <a:t>â</a:t>
            </a:r>
            <a:r>
              <a:rPr lang="en-US" b="1">
                <a:latin typeface="Times New Roman" panose="02020603050405020304" pitchFamily="18" charset="0"/>
                <a:cs typeface="Times New Roman" panose="02020603050405020304" pitchFamily="18" charset="0"/>
              </a:rPr>
              <a:t>nt liceal </a:t>
            </a:r>
            <a:r>
              <a:rPr lang="ro-RO" altLang="en-US" b="1">
                <a:latin typeface="Times New Roman" panose="02020603050405020304" pitchFamily="18" charset="0"/>
                <a:cs typeface="Times New Roman" panose="02020603050405020304" pitchFamily="18" charset="0"/>
              </a:rPr>
              <a:t>ș</a:t>
            </a:r>
            <a:r>
              <a:rPr lang="en-US" b="1">
                <a:latin typeface="Times New Roman" panose="02020603050405020304" pitchFamily="18" charset="0"/>
                <a:cs typeface="Times New Roman" panose="02020603050405020304" pitchFamily="18" charset="0"/>
              </a:rPr>
              <a:t>i profesional</a:t>
            </a:r>
            <a:endParaRPr lang="en-US" b="1">
              <a:latin typeface="Times New Roman" panose="02020603050405020304" pitchFamily="18" charset="0"/>
              <a:cs typeface="Times New Roman" panose="02020603050405020304" pitchFamily="18" charset="0"/>
            </a:endParaRPr>
          </a:p>
          <a:p>
            <a:pPr algn="ctr"/>
            <a:endParaRPr lang="en-US">
              <a:latin typeface="Times New Roman" panose="02020603050405020304" pitchFamily="18" charset="0"/>
              <a:cs typeface="Times New Roman" panose="02020603050405020304" pitchFamily="18" charset="0"/>
            </a:endParaRPr>
          </a:p>
          <a:p>
            <a:pPr algn="ctr"/>
            <a:r>
              <a:rPr lang="ro-RO" altLang="en-US">
                <a:latin typeface="Times New Roman" panose="02020603050405020304" pitchFamily="18" charset="0"/>
                <a:cs typeface="Times New Roman" panose="02020603050405020304" pitchFamily="18" charset="0"/>
              </a:rPr>
              <a:t>Poate fi accesată la adresa:</a:t>
            </a:r>
            <a:endParaRPr lang="en-US">
              <a:latin typeface="Times New Roman" panose="02020603050405020304" pitchFamily="18" charset="0"/>
              <a:cs typeface="Times New Roman" panose="02020603050405020304" pitchFamily="18" charset="0"/>
            </a:endParaRPr>
          </a:p>
          <a:p>
            <a:pPr algn="ctr"/>
            <a:r>
              <a:rPr lang="en-US" sz="1400">
                <a:latin typeface="Times New Roman" panose="02020603050405020304" pitchFamily="18" charset="0"/>
                <a:cs typeface="Times New Roman" panose="02020603050405020304" pitchFamily="18" charset="0"/>
              </a:rPr>
              <a:t>https://www.rocnee.eu/images/rocnee/fisiere/programe_scolare/inv_liceal_profesional/OME_5344_09082023_Istoria_evreilor.Holocaustul.pdf</a:t>
            </a:r>
            <a:endParaRPr lang="en-US" sz="140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3"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fld>
            <a:endParaRPr lang="en-US" altLang="en-US" sz="1400" b="1" dirty="0">
              <a:solidFill>
                <a:srgbClr val="FFFFFF"/>
              </a:solidFill>
              <a:latin typeface="Arial Black" panose="020B0A04020102020204" pitchFamily="34" charset="0"/>
            </a:endParaRPr>
          </a:p>
        </p:txBody>
      </p:sp>
      <p:sp>
        <p:nvSpPr>
          <p:cNvPr id="3" name="Dreptunghi 2"/>
          <p:cNvSpPr/>
          <p:nvPr/>
        </p:nvSpPr>
        <p:spPr>
          <a:xfrm>
            <a:off x="609600" y="838200"/>
            <a:ext cx="7924800" cy="3189605"/>
          </a:xfrm>
          <a:prstGeom prst="rect">
            <a:avLst/>
          </a:prstGeom>
        </p:spPr>
        <p:txBody>
          <a:bodyPr wrap="square">
            <a:spAutoFit/>
          </a:bodyPr>
          <a:p>
            <a:pPr marL="273050" marR="0" indent="-273050" algn="ctr" defTabSz="914400" rtl="0" eaLnBrk="1" fontAlgn="base" latinLnBrk="0" hangingPunct="1">
              <a:lnSpc>
                <a:spcPct val="90000"/>
              </a:lnSpc>
              <a:spcBef>
                <a:spcPct val="0"/>
              </a:spcBef>
              <a:spcAft>
                <a:spcPct val="0"/>
              </a:spcAft>
              <a:buClr>
                <a:srgbClr val="FFFF99"/>
              </a:buClr>
              <a:buSzTx/>
              <a:buFont typeface="Wingdings 2" panose="05020102010507070707" pitchFamily="18" charset="2"/>
              <a:buNone/>
            </a:pPr>
            <a:r>
              <a:rPr kumimoji="0" lang="en-US" altLang="en-US" sz="2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Planificarea </a:t>
            </a:r>
            <a:r>
              <a:rPr kumimoji="0" lang="ro-RO" altLang="en-US" sz="2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şi proiectarea didactica</a:t>
            </a:r>
            <a:endParaRPr kumimoji="0" lang="ro-RO" altLang="en-US" sz="2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90000"/>
              </a:lnSpc>
              <a:spcBef>
                <a:spcPct val="0"/>
              </a:spcBef>
              <a:spcAft>
                <a:spcPct val="0"/>
              </a:spcAft>
              <a:buClr>
                <a:srgbClr val="FFFF99"/>
              </a:buClr>
              <a:buSzTx/>
              <a:buFont typeface="Wingdings 2" panose="05020102010507070707" pitchFamily="18" charset="2"/>
              <a:buNone/>
            </a:pPr>
            <a:endParaRPr kumimoji="0" lang="ro-RO" altLang="en-US" sz="2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90000"/>
              </a:lnSpc>
              <a:spcBef>
                <a:spcPct val="0"/>
              </a:spcBef>
              <a:spcAft>
                <a:spcPct val="0"/>
              </a:spcAft>
              <a:buClr>
                <a:srgbClr val="FFFF99"/>
              </a:buClr>
              <a:buSzTx/>
              <a:buFont typeface="Wingdings" panose="05000000000000000000" pitchFamily="2" charset="2"/>
              <a:buChar char="Ø"/>
            </a:pPr>
            <a:r>
              <a:rPr kumimoji="0" lang="ro-RO" altLang="en-US" sz="2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Elaborarea planificării calendaristice</a:t>
            </a:r>
            <a:endParaRPr kumimoji="0" lang="en-US" altLang="en-US" sz="2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90000"/>
              </a:lnSpc>
              <a:spcBef>
                <a:spcPct val="0"/>
              </a:spcBef>
              <a:spcAft>
                <a:spcPct val="0"/>
              </a:spcAft>
              <a:buClr>
                <a:srgbClr val="FFFF99"/>
              </a:buClr>
              <a:buSzTx/>
              <a:buFont typeface="Wingdings" panose="05000000000000000000" pitchFamily="2" charset="2"/>
              <a:buChar char="Ø"/>
            </a:pPr>
            <a:r>
              <a:rPr kumimoji="0" lang="ro-RO" altLang="zh-CN" sz="2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Proiectarea unităţi</a:t>
            </a:r>
            <a:r>
              <a:rPr kumimoji="0" lang="en-US" altLang="zh-CN" sz="2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lor</a:t>
            </a:r>
            <a:r>
              <a:rPr kumimoji="0" lang="ro-RO" altLang="zh-CN" sz="2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 de învăţare</a:t>
            </a:r>
            <a:endParaRPr kumimoji="0" lang="en-US" altLang="zh-CN" sz="2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endParaRPr>
          </a:p>
          <a:p>
            <a:pPr marL="273050" marR="0" indent="-273050" algn="ctr" defTabSz="914400" rtl="0" eaLnBrk="1" fontAlgn="base" latinLnBrk="0" hangingPunct="1">
              <a:lnSpc>
                <a:spcPct val="90000"/>
              </a:lnSpc>
              <a:spcBef>
                <a:spcPct val="0"/>
              </a:spcBef>
              <a:spcAft>
                <a:spcPct val="0"/>
              </a:spcAft>
              <a:buClr>
                <a:srgbClr val="FFFF99"/>
              </a:buClr>
              <a:buSzTx/>
              <a:buFont typeface="Wingdings 2" panose="05020102010507070707" pitchFamily="18" charset="2"/>
              <a:buNone/>
            </a:pPr>
            <a:r>
              <a:rPr kumimoji="0" lang="en-US" altLang="zh-CN" sz="2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a:t>
            </a:r>
            <a:endParaRPr kumimoji="0" lang="en-US" altLang="zh-CN" sz="2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endParaRPr>
          </a:p>
          <a:p>
            <a:pPr marL="273050" marR="0" indent="-273050" algn="ctr" defTabSz="914400" rtl="0" eaLnBrk="1" fontAlgn="base" latinLnBrk="0" hangingPunct="1">
              <a:lnSpc>
                <a:spcPct val="90000"/>
              </a:lnSpc>
              <a:spcBef>
                <a:spcPct val="0"/>
              </a:spcBef>
              <a:spcAft>
                <a:spcPct val="0"/>
              </a:spcAft>
              <a:buClr>
                <a:srgbClr val="FFFF99"/>
              </a:buClr>
              <a:buSzTx/>
              <a:buFont typeface="Wingdings 2" panose="05020102010507070707" pitchFamily="18" charset="2"/>
              <a:buNone/>
            </a:pPr>
            <a:r>
              <a:rPr kumimoji="0" lang="en-US" altLang="zh-CN" sz="2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Recomandare</a:t>
            </a:r>
            <a:endParaRPr kumimoji="0" lang="en-US" altLang="zh-CN" sz="2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endParaRPr>
          </a:p>
          <a:p>
            <a:pPr marL="273050" marR="0" indent="-273050" algn="ctr" defTabSz="914400" rtl="0" eaLnBrk="1" fontAlgn="base" latinLnBrk="0" hangingPunct="1">
              <a:lnSpc>
                <a:spcPct val="90000"/>
              </a:lnSpc>
              <a:spcBef>
                <a:spcPct val="0"/>
              </a:spcBef>
              <a:spcAft>
                <a:spcPct val="0"/>
              </a:spcAft>
              <a:buClr>
                <a:srgbClr val="FFFF99"/>
              </a:buClr>
              <a:buSzTx/>
              <a:buFont typeface="Wingdings 2" panose="05020102010507070707" pitchFamily="18" charset="2"/>
              <a:buNone/>
            </a:pPr>
            <a:r>
              <a:rPr kumimoji="0" lang="ro-RO" altLang="en-US" sz="28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 </a:t>
            </a:r>
            <a:r>
              <a:rPr kumimoji="0" lang="ro-RO" altLang="en-US" sz="2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Schița lecției, pentru cei aflați în primii 3 ani de activitate</a:t>
            </a:r>
            <a:endParaRPr kumimoji="0" lang="en-US" altLang="en-US" sz="2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Times New Roman" panose="02020603050405020304" pitchFamily="18" charset="0"/>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7"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fld>
            <a:endParaRPr lang="en-US" altLang="en-US" sz="1400" b="1" dirty="0">
              <a:solidFill>
                <a:srgbClr val="FFFFFF"/>
              </a:solidFill>
              <a:latin typeface="Arial Black" panose="020B0A04020102020204" pitchFamily="34" charset="0"/>
            </a:endParaRPr>
          </a:p>
        </p:txBody>
      </p:sp>
      <p:sp>
        <p:nvSpPr>
          <p:cNvPr id="134145" name="Rectangle 1"/>
          <p:cNvSpPr>
            <a:spLocks noChangeArrowheads="1"/>
          </p:cNvSpPr>
          <p:nvPr/>
        </p:nvSpPr>
        <p:spPr bwMode="auto">
          <a:xfrm>
            <a:off x="0" y="427515"/>
            <a:ext cx="9144000" cy="5877560"/>
          </a:xfrm>
          <a:prstGeom prst="rect">
            <a:avLst/>
          </a:prstGeom>
          <a:noFill/>
          <a:ln w="9525">
            <a:noFill/>
            <a:miter lim="800000"/>
          </a:ln>
          <a:effectLst/>
        </p:spPr>
        <p:txBody>
          <a:bodyPr anchor="ctr">
            <a:spAutoFit/>
          </a:bodyPr>
          <a:p>
            <a:pPr marL="0" marR="0" indent="457200" algn="ctr" defTabSz="914400" rtl="0" eaLnBrk="0" fontAlgn="base" latinLnBrk="0" hangingPunct="0">
              <a:lnSpc>
                <a:spcPct val="100000"/>
              </a:lnSpc>
              <a:spcBef>
                <a:spcPct val="0"/>
              </a:spcBef>
              <a:spcAft>
                <a:spcPct val="0"/>
              </a:spcAft>
              <a:buClrTx/>
              <a:buSzTx/>
              <a:buFontTx/>
              <a:buNone/>
            </a:pPr>
            <a:r>
              <a:rPr kumimoji="0" lang="ro-RO" altLang="en-US" sz="1800" b="1" i="1" u="none" strike="noStrike" kern="1200" cap="none" spc="0" normalizeH="0" baseline="0" noProof="1" dirty="0">
                <a:solidFill>
                  <a:schemeClr val="tx1"/>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Planificarea calendaristică – document proiectiv</a:t>
            </a:r>
            <a:endParaRPr kumimoji="0" lang="ro-RO" altLang="en-US" sz="1800" b="1" i="0" u="none" strike="noStrike" kern="1200" cap="none" spc="0" normalizeH="0" baseline="0" noProof="1" dirty="0">
              <a:solidFill>
                <a:schemeClr val="tx1"/>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0" marR="0" indent="457200" algn="ctr" defTabSz="914400" rtl="0" eaLnBrk="0" fontAlgn="base" latinLnBrk="0" hangingPunct="0">
              <a:lnSpc>
                <a:spcPct val="100000"/>
              </a:lnSpc>
              <a:spcBef>
                <a:spcPct val="0"/>
              </a:spcBef>
              <a:spcAft>
                <a:spcPct val="0"/>
              </a:spcAft>
              <a:buClrTx/>
              <a:buSzTx/>
              <a:buFontTx/>
              <a:buNone/>
            </a:pPr>
            <a:r>
              <a:rPr kumimoji="0" lang="ro-RO" altLang="en-US" sz="18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Planificarea calendaristică reprezintă un document proiectiv, necesar realizării activităţilor didactice care permite asocierea, într-un mod personalizat, a elementelor programei (competenţe specifice şi conţinuturi), în cadrul unităţilor de învăţare. Acestora le sunt alocate unităţi de timp (număr de ore şi săptămâni) considerate ca optime de către cadrul didactic, pe parcursul unui an şcolar.</a:t>
            </a:r>
            <a:endParaRPr kumimoji="0" lang="ro-RO" altLang="en-US" sz="18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endParaRPr>
          </a:p>
          <a:p>
            <a:pPr marL="0" marR="0" indent="457200" algn="ctr" defTabSz="914400" rtl="0" eaLnBrk="0" fontAlgn="base" latinLnBrk="0" hangingPunct="0">
              <a:lnSpc>
                <a:spcPct val="100000"/>
              </a:lnSpc>
              <a:spcBef>
                <a:spcPct val="0"/>
              </a:spcBef>
              <a:spcAft>
                <a:spcPct val="0"/>
              </a:spcAft>
              <a:buClrTx/>
              <a:buSzTx/>
              <a:buFontTx/>
              <a:buNone/>
            </a:pPr>
            <a:r>
              <a:rPr kumimoji="0" lang="ro-RO" altLang="en-US" sz="18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În elaborarea planificării calendaristice </a:t>
            </a:r>
            <a:r>
              <a:rPr kumimoji="0" lang="ro-RO" altLang="en-US" sz="1800" b="1"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programa şcolară reprezintă documentul de referinţă</a:t>
            </a:r>
            <a:r>
              <a:rPr kumimoji="0" lang="ro-RO" altLang="en-US" sz="18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 După lectura atentă şi integrală a programei şcolare, elaborarea planificării calendaristice presupune parcurgerea următoarelor etape:</a:t>
            </a:r>
            <a:endParaRPr kumimoji="0" lang="ro-RO" altLang="en-US" sz="18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endParaRPr>
          </a:p>
          <a:p>
            <a:pPr marL="0" marR="0" indent="457200" algn="ctr" defTabSz="914400" rtl="0" eaLnBrk="0" fontAlgn="base" latinLnBrk="0" hangingPunct="0">
              <a:lnSpc>
                <a:spcPct val="100000"/>
              </a:lnSpc>
              <a:spcBef>
                <a:spcPct val="0"/>
              </a:spcBef>
              <a:spcAft>
                <a:spcPct val="0"/>
              </a:spcAft>
              <a:buClrTx/>
              <a:buSzTx/>
              <a:buFontTx/>
              <a:buNone/>
            </a:pPr>
            <a:r>
              <a:rPr kumimoji="0" lang="ro-RO" altLang="en-US" sz="1800" b="1"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1.	asocierea competenţelor specifice şi a conţinuturilor prezentate în programa şcolară;</a:t>
            </a:r>
            <a:endParaRPr kumimoji="0" lang="ro-RO" altLang="en-US" sz="18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endParaRPr>
          </a:p>
          <a:p>
            <a:pPr marL="0" marR="0" indent="457200" algn="ctr" defTabSz="914400" rtl="0" eaLnBrk="0" fontAlgn="base" latinLnBrk="0" hangingPunct="0">
              <a:lnSpc>
                <a:spcPct val="100000"/>
              </a:lnSpc>
              <a:spcBef>
                <a:spcPct val="0"/>
              </a:spcBef>
              <a:spcAft>
                <a:spcPct val="0"/>
              </a:spcAft>
              <a:buClrTx/>
              <a:buSzTx/>
              <a:buFontTx/>
              <a:buNone/>
            </a:pPr>
            <a:r>
              <a:rPr kumimoji="0" lang="ro-RO" altLang="en-US" sz="1800" b="1"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2.	stabilirea unităţilor de învăţare;</a:t>
            </a:r>
            <a:endParaRPr kumimoji="0" lang="ro-RO" altLang="en-US" sz="18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endParaRPr>
          </a:p>
          <a:p>
            <a:pPr marL="0" marR="0" indent="457200" algn="ctr" defTabSz="914400" rtl="0" eaLnBrk="0" fontAlgn="base" latinLnBrk="0" hangingPunct="0">
              <a:lnSpc>
                <a:spcPct val="100000"/>
              </a:lnSpc>
              <a:spcBef>
                <a:spcPct val="0"/>
              </a:spcBef>
              <a:spcAft>
                <a:spcPct val="0"/>
              </a:spcAft>
              <a:buClrTx/>
              <a:buSzTx/>
              <a:buFontTx/>
              <a:buNone/>
            </a:pPr>
            <a:r>
              <a:rPr kumimoji="0" lang="ro-RO" altLang="en-US" sz="1800" b="1"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3.	stabilirea succesiunii parcurgerii unităţilor de învăţare;</a:t>
            </a:r>
            <a:endParaRPr kumimoji="0" lang="ro-RO" altLang="en-US" sz="18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endParaRPr>
          </a:p>
          <a:p>
            <a:pPr marL="0" marR="0" indent="457200" algn="ctr" defTabSz="914400" rtl="0" eaLnBrk="0" fontAlgn="base" latinLnBrk="0" hangingPunct="0">
              <a:lnSpc>
                <a:spcPct val="100000"/>
              </a:lnSpc>
              <a:spcBef>
                <a:spcPct val="0"/>
              </a:spcBef>
              <a:spcAft>
                <a:spcPct val="0"/>
              </a:spcAft>
              <a:buClrTx/>
              <a:buSzTx/>
              <a:buFontTx/>
              <a:buAutoNum type="arabicPeriod" startAt="4"/>
            </a:pPr>
            <a:r>
              <a:rPr kumimoji="0" lang="ro-RO" altLang="en-US" sz="1800" b="1"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stabilirea bugetului de timp necesar pentru fiecare unitate de învăţare.</a:t>
            </a:r>
            <a:endParaRPr kumimoji="0" lang="ro-RO" altLang="en-US" sz="1800" b="1"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endParaRPr>
          </a:p>
          <a:p>
            <a:pPr marL="0" marR="0" indent="457200" algn="ctr" defTabSz="914400" rtl="0" eaLnBrk="0" fontAlgn="base" latinLnBrk="0" hangingPunct="0">
              <a:lnSpc>
                <a:spcPct val="100000"/>
              </a:lnSpc>
              <a:spcBef>
                <a:spcPct val="0"/>
              </a:spcBef>
              <a:spcAft>
                <a:spcPct val="0"/>
              </a:spcAft>
              <a:buClrTx/>
              <a:buSzTx/>
              <a:buFontTx/>
              <a:buAutoNum type="arabicPeriod" startAt="4"/>
            </a:pPr>
            <a:endParaRPr kumimoji="0" lang="ro-RO" altLang="en-US" sz="1800" b="1"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endParaRPr>
          </a:p>
          <a:p>
            <a:pPr marL="0" marR="0" indent="457200" algn="ctr" defTabSz="914400" rtl="0" eaLnBrk="0" fontAlgn="base" latinLnBrk="0" hangingPunct="0">
              <a:lnSpc>
                <a:spcPct val="100000"/>
              </a:lnSpc>
              <a:spcBef>
                <a:spcPct val="0"/>
              </a:spcBef>
              <a:spcAft>
                <a:spcPct val="0"/>
              </a:spcAft>
              <a:buClrTx/>
              <a:buSzTx/>
              <a:buFontTx/>
              <a:buNone/>
            </a:pPr>
            <a:r>
              <a:rPr kumimoji="0" lang="ro-RO" altLang="en-US" sz="18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Planificarea calendaristică anuală </a:t>
            </a:r>
            <a:r>
              <a:rPr kumimoji="0" lang="ro-RO" altLang="en-US" sz="1800" b="1"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nu se realizează pe baza manualelor şcolare</a:t>
            </a:r>
            <a:r>
              <a:rPr kumimoji="0" lang="ro-RO" altLang="en-US" sz="18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 acestea fiind materiale curriculare adresate elevilor. </a:t>
            </a:r>
            <a:endParaRPr kumimoji="0" lang="ro-RO" altLang="en-US" sz="18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endParaRPr>
          </a:p>
          <a:p>
            <a:pPr marL="0" marR="0" indent="457200" algn="ctr" defTabSz="914400" rtl="0" eaLnBrk="0" fontAlgn="base" latinLnBrk="0" hangingPunct="0">
              <a:lnSpc>
                <a:spcPct val="100000"/>
              </a:lnSpc>
              <a:spcBef>
                <a:spcPct val="0"/>
              </a:spcBef>
              <a:spcAft>
                <a:spcPct val="0"/>
              </a:spcAft>
              <a:buClrTx/>
              <a:buSzTx/>
              <a:buFontTx/>
              <a:buNone/>
            </a:pPr>
            <a:r>
              <a:rPr kumimoji="0" lang="ro-RO" altLang="en-US" sz="18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Structura anului şcolar se aprobă anual, prin ordin al ministrului educaţiei. Pentru anul şcolar 202</a:t>
            </a:r>
            <a:r>
              <a:rPr kumimoji="0" lang="en-US" altLang="ro-RO" sz="18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3</a:t>
            </a:r>
            <a:r>
              <a:rPr kumimoji="0" lang="ro-RO" altLang="en-US" sz="18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-202</a:t>
            </a:r>
            <a:r>
              <a:rPr kumimoji="0" lang="en-US" altLang="ro-RO" sz="18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4</a:t>
            </a:r>
            <a:r>
              <a:rPr kumimoji="0" lang="ro-RO" altLang="en-US" sz="18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 vezi </a:t>
            </a:r>
            <a:r>
              <a:rPr kumimoji="0" lang="ro-RO" altLang="en-US" sz="1800" b="1" i="0" u="none" strike="noStrike" kern="1200" cap="none" spc="0" normalizeH="0" baseline="0" noProof="1" dirty="0">
                <a:solidFill>
                  <a:srgbClr val="740000"/>
                </a:solidFill>
                <a:latin typeface="Times New Roman" panose="02020603050405020304" pitchFamily="18" charset="0"/>
                <a:ea typeface="+mn-ea"/>
                <a:cs typeface="Times New Roman" panose="02020603050405020304" pitchFamily="18" charset="0"/>
              </a:rPr>
              <a:t>O</a:t>
            </a:r>
            <a:r>
              <a:rPr kumimoji="0" lang="en-US" altLang="en-US" sz="1800" b="1" i="0" u="none" strike="noStrike" kern="1200" cap="none" spc="0" normalizeH="0" baseline="0" noProof="1" dirty="0">
                <a:solidFill>
                  <a:srgbClr val="740000"/>
                </a:solidFill>
                <a:latin typeface="Times New Roman" panose="02020603050405020304" pitchFamily="18" charset="0"/>
                <a:ea typeface="+mn-ea"/>
                <a:cs typeface="Times New Roman" panose="02020603050405020304" pitchFamily="18" charset="0"/>
              </a:rPr>
              <a:t>ME </a:t>
            </a:r>
            <a:r>
              <a:rPr kumimoji="0" lang="ro-RO" altLang="en-US" sz="1800" b="1" i="0" u="none" strike="noStrike" kern="1200" cap="none" spc="0" normalizeH="0" baseline="0" noProof="1" dirty="0">
                <a:solidFill>
                  <a:srgbClr val="740000"/>
                </a:solidFill>
                <a:latin typeface="Times New Roman" panose="02020603050405020304" pitchFamily="18" charset="0"/>
                <a:ea typeface="+mn-ea"/>
                <a:cs typeface="Times New Roman" panose="02020603050405020304" pitchFamily="18" charset="0"/>
              </a:rPr>
              <a:t>nr. 3</a:t>
            </a:r>
            <a:r>
              <a:rPr kumimoji="0" lang="en-US" altLang="ro-RO" sz="1800" b="1" i="0" u="none" strike="noStrike" kern="1200" cap="none" spc="0" normalizeH="0" baseline="0" noProof="1" dirty="0">
                <a:solidFill>
                  <a:srgbClr val="740000"/>
                </a:solidFill>
                <a:latin typeface="Times New Roman" panose="02020603050405020304" pitchFamily="18" charset="0"/>
                <a:ea typeface="+mn-ea"/>
                <a:cs typeface="Times New Roman" panose="02020603050405020304" pitchFamily="18" charset="0"/>
              </a:rPr>
              <a:t>800</a:t>
            </a:r>
            <a:r>
              <a:rPr kumimoji="0" lang="en-US" altLang="en-US" sz="1800" b="1" i="0" u="none" strike="noStrike" kern="1200" cap="none" spc="0" normalizeH="0" baseline="0" noProof="1" dirty="0">
                <a:solidFill>
                  <a:srgbClr val="740000"/>
                </a:solidFill>
                <a:latin typeface="Times New Roman" panose="02020603050405020304" pitchFamily="18" charset="0"/>
                <a:ea typeface="+mn-ea"/>
                <a:cs typeface="Times New Roman" panose="02020603050405020304" pitchFamily="18" charset="0"/>
              </a:rPr>
              <a:t>/9.03.2023</a:t>
            </a:r>
            <a:endParaRPr kumimoji="0" lang="ro-RO" altLang="en-US" sz="1800" b="1" i="0" u="none" strike="noStrike" kern="1200" cap="none" spc="0" normalizeH="0" baseline="0" noProof="1" dirty="0">
              <a:solidFill>
                <a:srgbClr val="740000"/>
              </a:solidFill>
              <a:latin typeface="Times New Roman" panose="02020603050405020304" pitchFamily="18" charset="0"/>
              <a:ea typeface="+mn-ea"/>
              <a:cs typeface="Times New Roman" panose="02020603050405020304" pitchFamily="18" charset="0"/>
            </a:endParaRPr>
          </a:p>
          <a:p>
            <a:pPr marL="0" marR="0" indent="457200" algn="ctr" defTabSz="914400" rtl="0" eaLnBrk="0" fontAlgn="base" latinLnBrk="0" hangingPunct="0">
              <a:lnSpc>
                <a:spcPct val="100000"/>
              </a:lnSpc>
              <a:spcBef>
                <a:spcPct val="0"/>
              </a:spcBef>
              <a:spcAft>
                <a:spcPct val="0"/>
              </a:spcAft>
              <a:buClrTx/>
              <a:buSzTx/>
              <a:buFontTx/>
              <a:buNone/>
            </a:pPr>
            <a:r>
              <a:rPr kumimoji="0" lang="ro-RO" altLang="en-US" sz="18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disponibil la adresa:</a:t>
            </a:r>
            <a:endParaRPr kumimoji="0" lang="ro-RO" altLang="en-US" sz="18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endParaRPr>
          </a:p>
          <a:p>
            <a:pPr marL="0" marR="0" algn="ctr" defTabSz="914400" rtl="0" eaLnBrk="0" fontAlgn="base" latinLnBrk="0" hangingPunct="0">
              <a:lnSpc>
                <a:spcPct val="100000"/>
              </a:lnSpc>
              <a:spcBef>
                <a:spcPct val="0"/>
              </a:spcBef>
              <a:spcAft>
                <a:spcPct val="0"/>
              </a:spcAft>
              <a:buClrTx/>
              <a:buSzTx/>
              <a:buFontTx/>
            </a:pPr>
            <a:r>
              <a:rPr kumimoji="0" lang="ro-RO" altLang="en-US" sz="800" b="0" i="0" u="none" strike="noStrike" kern="1200" cap="none" spc="0" normalizeH="0" baseline="0" noProof="1" dirty="0">
                <a:solidFill>
                  <a:schemeClr val="tx1"/>
                </a:solidFill>
                <a:latin typeface="Arial Black" panose="020B0A04020102020204" pitchFamily="34" charset="0"/>
                <a:ea typeface="+mn-ea"/>
                <a:cs typeface="+mn-cs"/>
              </a:rPr>
              <a:t>https://www.edu.ro/sites/default/files/_fi%C8%99iere/Legislatie/2023/OM_3800_2023_structura_an_scolar_2023_2024.pdf</a:t>
            </a:r>
            <a:endParaRPr kumimoji="0" lang="ro-RO" altLang="en-US" sz="800" b="0" i="0" u="none" strike="noStrike" kern="1200" cap="none" spc="0" normalizeH="0" baseline="0" noProof="1" dirty="0">
              <a:solidFill>
                <a:schemeClr val="tx1"/>
              </a:solidFill>
              <a:latin typeface="Arial Black" panose="020B0A04020102020204" pitchFamily="34" charset="0"/>
              <a:ea typeface="+mn-ea"/>
              <a:cs typeface="+mn-cs"/>
            </a:endParaRPr>
          </a:p>
          <a:p>
            <a:pPr marL="0" marR="0" indent="457200" algn="ctr" defTabSz="914400" rtl="0" eaLnBrk="0" fontAlgn="base" latinLnBrk="0" hangingPunct="0">
              <a:lnSpc>
                <a:spcPct val="100000"/>
              </a:lnSpc>
              <a:spcBef>
                <a:spcPct val="0"/>
              </a:spcBef>
              <a:spcAft>
                <a:spcPct val="0"/>
              </a:spcAft>
              <a:buClrTx/>
              <a:buSzTx/>
              <a:buFontTx/>
              <a:buChar char="•"/>
            </a:pPr>
            <a:endParaRPr kumimoji="0" lang="ro-RO" altLang="en-US" sz="800" b="0" i="0" u="none" strike="noStrike" kern="1200" cap="none" spc="0" normalizeH="0" baseline="0" noProof="1" dirty="0">
              <a:solidFill>
                <a:schemeClr val="tx1"/>
              </a:solidFill>
              <a:latin typeface="Arial Black" panose="020B0A040201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3313" name="Slide Number Placeholder 5"/>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fld>
            <a:endParaRPr lang="en-US" altLang="en-US" sz="1400" b="1" dirty="0">
              <a:solidFill>
                <a:srgbClr val="FFFFFF"/>
              </a:solidFill>
              <a:latin typeface="Arial Black" panose="020B0A04020102020204" pitchFamily="34" charset="0"/>
            </a:endParaRPr>
          </a:p>
        </p:txBody>
      </p:sp>
      <p:sp>
        <p:nvSpPr>
          <p:cNvPr id="9218" name="Rectangle 2"/>
          <p:cNvSpPr>
            <a:spLocks noGrp="1" noChangeArrowheads="1"/>
          </p:cNvSpPr>
          <p:nvPr>
            <p:ph type="title" idx="4294967295"/>
          </p:nvPr>
        </p:nvSpPr>
        <p:spPr>
          <a:xfrm>
            <a:off x="0" y="0"/>
            <a:ext cx="9144000" cy="981075"/>
          </a:xfrm>
        </p:spPr>
        <p:txBody>
          <a:bodyPr anchor="b">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sz="36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t>Prezentare</a:t>
            </a:r>
            <a:r>
              <a:rPr kumimoji="0" lang="en-US"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t> </a:t>
            </a:r>
            <a:r>
              <a:rPr kumimoji="0" lang="ro-RO"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t>g</a:t>
            </a:r>
            <a:r>
              <a:rPr kumimoji="0" lang="en-US" sz="36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t>eneral</a:t>
            </a:r>
            <a:r>
              <a:rPr kumimoji="0" lang="ro-RO"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t>ă</a:t>
            </a:r>
            <a:br>
              <a:rPr kumimoji="0" lang="en-US"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br>
            <a:endParaRPr kumimoji="0" lang="en-US"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endParaRPr>
          </a:p>
        </p:txBody>
      </p:sp>
      <p:sp>
        <p:nvSpPr>
          <p:cNvPr id="9219" name="Rectangle 3"/>
          <p:cNvSpPr>
            <a:spLocks noGrp="1"/>
          </p:cNvSpPr>
          <p:nvPr>
            <p:ph type="body" idx="4294967295"/>
          </p:nvPr>
        </p:nvSpPr>
        <p:spPr>
          <a:xfrm>
            <a:off x="0" y="1066800"/>
            <a:ext cx="8839200" cy="5562600"/>
          </a:xfrm>
        </p:spPr>
        <p:txBody>
          <a:bodyPr vert="horz" wrap="square" lIns="91440" tIns="45720" rIns="91440" bIns="45720" anchor="t" anchorCtr="0"/>
          <a:p>
            <a:pPr marL="0" indent="0" algn="ctr" eaLnBrk="1" hangingPunct="1">
              <a:lnSpc>
                <a:spcPct val="70000"/>
              </a:lnSpc>
              <a:buClr>
                <a:srgbClr val="FFFF99"/>
              </a:buClr>
              <a:buNone/>
            </a:pPr>
            <a:r>
              <a:rPr lang="en-US" altLang="en-US" sz="1900" b="1" dirty="0">
                <a:solidFill>
                  <a:srgbClr val="740000"/>
                </a:solidFill>
                <a:latin typeface="Times New Roman" panose="02020603050405020304" pitchFamily="18" charset="0"/>
                <a:cs typeface="Times New Roman" panose="02020603050405020304" pitchFamily="18" charset="0"/>
              </a:rPr>
              <a:t>Structura anului </a:t>
            </a:r>
            <a:r>
              <a:rPr lang="ro-RO" altLang="en-US" sz="1900" b="1" dirty="0">
                <a:solidFill>
                  <a:srgbClr val="740000"/>
                </a:solidFill>
                <a:latin typeface="Times New Roman" panose="02020603050405020304" pitchFamily="18" charset="0"/>
                <a:cs typeface="Times New Roman" panose="02020603050405020304" pitchFamily="18" charset="0"/>
              </a:rPr>
              <a:t>ş</a:t>
            </a:r>
            <a:r>
              <a:rPr lang="en-US" altLang="en-US" sz="1900" b="1" dirty="0">
                <a:solidFill>
                  <a:srgbClr val="740000"/>
                </a:solidFill>
                <a:latin typeface="Times New Roman" panose="02020603050405020304" pitchFamily="18" charset="0"/>
                <a:cs typeface="Times New Roman" panose="02020603050405020304" pitchFamily="18" charset="0"/>
              </a:rPr>
              <a:t>colar 2023</a:t>
            </a:r>
            <a:r>
              <a:rPr lang="ro-RO" altLang="en-US" sz="1900" b="1" dirty="0">
                <a:solidFill>
                  <a:srgbClr val="740000"/>
                </a:solidFill>
                <a:latin typeface="Times New Roman" panose="02020603050405020304" pitchFamily="18" charset="0"/>
                <a:cs typeface="Times New Roman" panose="02020603050405020304" pitchFamily="18" charset="0"/>
              </a:rPr>
              <a:t>-2</a:t>
            </a:r>
            <a:r>
              <a:rPr lang="en-US" altLang="en-US" sz="1900" b="1" dirty="0">
                <a:solidFill>
                  <a:srgbClr val="740000"/>
                </a:solidFill>
                <a:latin typeface="Times New Roman" panose="02020603050405020304" pitchFamily="18" charset="0"/>
                <a:cs typeface="Times New Roman" panose="02020603050405020304" pitchFamily="18" charset="0"/>
              </a:rPr>
              <a:t>024</a:t>
            </a:r>
            <a:r>
              <a:rPr lang="ro-RO" altLang="en-US" sz="1900" b="1" dirty="0">
                <a:solidFill>
                  <a:srgbClr val="740000"/>
                </a:solidFill>
                <a:latin typeface="Times New Roman" panose="02020603050405020304" pitchFamily="18" charset="0"/>
                <a:cs typeface="Times New Roman" panose="02020603050405020304" pitchFamily="18" charset="0"/>
              </a:rPr>
              <a:t> a fost aprobată prin </a:t>
            </a:r>
            <a:endParaRPr lang="ro-RO" altLang="en-US" sz="1900" b="1" dirty="0">
              <a:solidFill>
                <a:srgbClr val="740000"/>
              </a:solidFill>
              <a:latin typeface="Times New Roman" panose="02020603050405020304" pitchFamily="18" charset="0"/>
              <a:cs typeface="Times New Roman" panose="02020603050405020304" pitchFamily="18" charset="0"/>
            </a:endParaRPr>
          </a:p>
          <a:p>
            <a:pPr marL="0" indent="0" algn="ctr" eaLnBrk="1" hangingPunct="1">
              <a:lnSpc>
                <a:spcPct val="70000"/>
              </a:lnSpc>
              <a:buClr>
                <a:srgbClr val="FFFF99"/>
              </a:buClr>
              <a:buNone/>
            </a:pPr>
            <a:r>
              <a:rPr lang="ro-RO" altLang="en-US" sz="1900" b="1" dirty="0">
                <a:solidFill>
                  <a:srgbClr val="740000"/>
                </a:solidFill>
                <a:latin typeface="Times New Roman" panose="02020603050405020304" pitchFamily="18" charset="0"/>
                <a:cs typeface="Times New Roman" panose="02020603050405020304" pitchFamily="18" charset="0"/>
              </a:rPr>
              <a:t>O</a:t>
            </a:r>
            <a:r>
              <a:rPr lang="en-US" altLang="en-US" sz="1900" b="1" dirty="0">
                <a:solidFill>
                  <a:srgbClr val="740000"/>
                </a:solidFill>
                <a:latin typeface="Times New Roman" panose="02020603050405020304" pitchFamily="18" charset="0"/>
                <a:cs typeface="Times New Roman" panose="02020603050405020304" pitchFamily="18" charset="0"/>
              </a:rPr>
              <a:t>ME </a:t>
            </a:r>
            <a:r>
              <a:rPr lang="ro-RO" altLang="en-US" sz="1900" b="1" dirty="0">
                <a:solidFill>
                  <a:srgbClr val="740000"/>
                </a:solidFill>
                <a:latin typeface="Times New Roman" panose="02020603050405020304" pitchFamily="18" charset="0"/>
                <a:cs typeface="Times New Roman" panose="02020603050405020304" pitchFamily="18" charset="0"/>
              </a:rPr>
              <a:t>nr. 3800</a:t>
            </a:r>
            <a:r>
              <a:rPr lang="en-US" altLang="en-US" sz="1900" b="1" dirty="0">
                <a:solidFill>
                  <a:srgbClr val="740000"/>
                </a:solidFill>
                <a:latin typeface="Times New Roman" panose="02020603050405020304" pitchFamily="18" charset="0"/>
                <a:cs typeface="Times New Roman" panose="02020603050405020304" pitchFamily="18" charset="0"/>
              </a:rPr>
              <a:t>/</a:t>
            </a:r>
            <a:r>
              <a:rPr lang="ro-RO" altLang="en-US" sz="1900" b="1" dirty="0">
                <a:solidFill>
                  <a:srgbClr val="740000"/>
                </a:solidFill>
                <a:latin typeface="Times New Roman" panose="02020603050405020304" pitchFamily="18" charset="0"/>
                <a:cs typeface="Times New Roman" panose="02020603050405020304" pitchFamily="18" charset="0"/>
              </a:rPr>
              <a:t>9</a:t>
            </a:r>
            <a:r>
              <a:rPr lang="en-US" altLang="en-US" sz="1900" b="1" dirty="0">
                <a:solidFill>
                  <a:srgbClr val="740000"/>
                </a:solidFill>
                <a:latin typeface="Times New Roman" panose="02020603050405020304" pitchFamily="18" charset="0"/>
                <a:cs typeface="Times New Roman" panose="02020603050405020304" pitchFamily="18" charset="0"/>
              </a:rPr>
              <a:t>.03.202</a:t>
            </a:r>
            <a:r>
              <a:rPr lang="ro-RO" altLang="en-US" sz="1900" b="1" dirty="0">
                <a:solidFill>
                  <a:srgbClr val="740000"/>
                </a:solidFill>
                <a:latin typeface="Times New Roman" panose="02020603050405020304" pitchFamily="18" charset="0"/>
                <a:cs typeface="Times New Roman" panose="02020603050405020304" pitchFamily="18" charset="0"/>
              </a:rPr>
              <a:t>3</a:t>
            </a:r>
            <a:r>
              <a:rPr lang="en-US" altLang="en-US" sz="1900" b="1" dirty="0">
                <a:solidFill>
                  <a:srgbClr val="740000"/>
                </a:solidFill>
                <a:latin typeface="Times New Roman" panose="02020603050405020304" pitchFamily="18" charset="0"/>
                <a:cs typeface="Times New Roman" panose="02020603050405020304" pitchFamily="18" charset="0"/>
              </a:rPr>
              <a:t>, publicat</a:t>
            </a:r>
            <a:r>
              <a:rPr lang="ro-RO" altLang="en-US" sz="1900" b="1" dirty="0">
                <a:solidFill>
                  <a:srgbClr val="740000"/>
                </a:solidFill>
                <a:latin typeface="Times New Roman" panose="02020603050405020304" pitchFamily="18" charset="0"/>
                <a:cs typeface="Times New Roman" panose="02020603050405020304" pitchFamily="18" charset="0"/>
              </a:rPr>
              <a:t> în MO Nr. 213/15.III.2023</a:t>
            </a:r>
            <a:endParaRPr lang="ro-RO" altLang="en-US" sz="1900" b="1" dirty="0">
              <a:solidFill>
                <a:srgbClr val="740000"/>
              </a:solidFill>
              <a:latin typeface="Times New Roman" panose="02020603050405020304" pitchFamily="18" charset="0"/>
              <a:cs typeface="Times New Roman" panose="02020603050405020304" pitchFamily="18" charset="0"/>
            </a:endParaRPr>
          </a:p>
          <a:p>
            <a:pPr marL="0" indent="0" algn="ctr">
              <a:lnSpc>
                <a:spcPct val="70000"/>
              </a:lnSpc>
              <a:buNone/>
            </a:pPr>
            <a:r>
              <a:rPr lang="ro-RO" altLang="en-US" sz="1900" b="1" dirty="0">
                <a:solidFill>
                  <a:srgbClr val="740000"/>
                </a:solidFill>
                <a:latin typeface="Times New Roman" panose="02020603050405020304" pitchFamily="18" charset="0"/>
                <a:cs typeface="Times New Roman" panose="02020603050405020304" pitchFamily="18" charset="0"/>
              </a:rPr>
              <a:t>● </a:t>
            </a:r>
            <a:r>
              <a:rPr lang="vi-VN" altLang="en-US" sz="1900" b="1" dirty="0">
                <a:solidFill>
                  <a:srgbClr val="C00000"/>
                </a:solidFill>
                <a:latin typeface="Times New Roman" panose="02020603050405020304" pitchFamily="18" charset="0"/>
                <a:cs typeface="Times New Roman" panose="02020603050405020304" pitchFamily="18" charset="0"/>
              </a:rPr>
              <a:t>Anul şcolar </a:t>
            </a:r>
            <a:r>
              <a:rPr lang="ro-RO" altLang="en-US" sz="1900" b="1" dirty="0">
                <a:solidFill>
                  <a:srgbClr val="C00000"/>
                </a:solidFill>
                <a:latin typeface="Times New Roman" panose="02020603050405020304" pitchFamily="18" charset="0"/>
                <a:cs typeface="Times New Roman" panose="02020603050405020304" pitchFamily="18" charset="0"/>
              </a:rPr>
              <a:t>2023-2024 </a:t>
            </a:r>
            <a:r>
              <a:rPr lang="vi-VN" altLang="en-US" sz="1900" b="1" dirty="0">
                <a:solidFill>
                  <a:srgbClr val="C00000"/>
                </a:solidFill>
                <a:latin typeface="Times New Roman" panose="02020603050405020304" pitchFamily="18" charset="0"/>
                <a:cs typeface="Times New Roman" panose="02020603050405020304" pitchFamily="18" charset="0"/>
              </a:rPr>
              <a:t>are</a:t>
            </a:r>
            <a:r>
              <a:rPr lang="ro-RO" altLang="en-US" sz="1900" b="1" dirty="0">
                <a:solidFill>
                  <a:srgbClr val="C00000"/>
                </a:solidFill>
                <a:latin typeface="Times New Roman" panose="02020603050405020304" pitchFamily="18" charset="0"/>
                <a:cs typeface="Times New Roman" panose="02020603050405020304" pitchFamily="18" charset="0"/>
              </a:rPr>
              <a:t> o durată de </a:t>
            </a:r>
            <a:r>
              <a:rPr lang="vi-VN" altLang="en-US" sz="1900" b="1" dirty="0">
                <a:solidFill>
                  <a:srgbClr val="C00000"/>
                </a:solidFill>
                <a:latin typeface="Times New Roman" panose="02020603050405020304" pitchFamily="18" charset="0"/>
                <a:cs typeface="Times New Roman" panose="02020603050405020304" pitchFamily="18" charset="0"/>
              </a:rPr>
              <a:t> 3</a:t>
            </a:r>
            <a:r>
              <a:rPr lang="ro-RO" altLang="en-US" sz="1900" b="1" dirty="0">
                <a:solidFill>
                  <a:srgbClr val="C00000"/>
                </a:solidFill>
                <a:latin typeface="Times New Roman" panose="02020603050405020304" pitchFamily="18" charset="0"/>
                <a:cs typeface="Times New Roman" panose="02020603050405020304" pitchFamily="18" charset="0"/>
              </a:rPr>
              <a:t>6</a:t>
            </a:r>
            <a:r>
              <a:rPr lang="vi-VN" altLang="en-US" sz="1900" b="1" dirty="0">
                <a:solidFill>
                  <a:srgbClr val="C00000"/>
                </a:solidFill>
                <a:latin typeface="Times New Roman" panose="02020603050405020304" pitchFamily="18" charset="0"/>
                <a:cs typeface="Times New Roman" panose="02020603050405020304" pitchFamily="18" charset="0"/>
              </a:rPr>
              <a:t> de săptămâni de cursuri</a:t>
            </a:r>
            <a:endParaRPr lang="ro-RO" altLang="en-US" sz="1900" b="1" dirty="0">
              <a:solidFill>
                <a:srgbClr val="C00000"/>
              </a:solidFill>
              <a:latin typeface="Times New Roman" panose="02020603050405020304" pitchFamily="18" charset="0"/>
              <a:cs typeface="Times New Roman" panose="02020603050405020304" pitchFamily="18" charset="0"/>
            </a:endParaRPr>
          </a:p>
          <a:p>
            <a:pPr marL="0" indent="0" algn="ctr">
              <a:lnSpc>
                <a:spcPct val="70000"/>
              </a:lnSpc>
              <a:buNone/>
            </a:pPr>
            <a:r>
              <a:rPr lang="ro-RO" altLang="en-US" sz="1800" b="1" dirty="0">
                <a:solidFill>
                  <a:srgbClr val="C00000"/>
                </a:solidFill>
                <a:latin typeface="Times New Roman" panose="02020603050405020304" pitchFamily="18" charset="0"/>
                <a:cs typeface="Times New Roman" panose="02020603050405020304" pitchFamily="18" charset="0"/>
              </a:rPr>
              <a:t>Art. 2. — (1) Anul școlar 2023—2024 se structurează, pe</a:t>
            </a:r>
            <a:endParaRPr lang="ro-RO" altLang="en-US" sz="1800" b="1" dirty="0">
              <a:solidFill>
                <a:srgbClr val="C00000"/>
              </a:solidFill>
              <a:latin typeface="Times New Roman" panose="02020603050405020304" pitchFamily="18" charset="0"/>
              <a:cs typeface="Times New Roman" panose="02020603050405020304" pitchFamily="18" charset="0"/>
            </a:endParaRPr>
          </a:p>
          <a:p>
            <a:pPr marL="0" indent="0" algn="ctr">
              <a:lnSpc>
                <a:spcPct val="70000"/>
              </a:lnSpc>
              <a:buNone/>
            </a:pPr>
            <a:r>
              <a:rPr lang="ro-RO" altLang="en-US" sz="1800" b="1" dirty="0">
                <a:solidFill>
                  <a:srgbClr val="C00000"/>
                </a:solidFill>
                <a:latin typeface="Times New Roman" panose="02020603050405020304" pitchFamily="18" charset="0"/>
                <a:cs typeface="Times New Roman" panose="02020603050405020304" pitchFamily="18" charset="0"/>
              </a:rPr>
              <a:t>intervale de cursuri și intervale de vacanță, astfel: </a:t>
            </a:r>
            <a:endParaRPr lang="ro-RO" altLang="en-US" sz="1800" b="1" dirty="0">
              <a:solidFill>
                <a:srgbClr val="C00000"/>
              </a:solidFill>
              <a:latin typeface="Times New Roman" panose="02020603050405020304" pitchFamily="18" charset="0"/>
              <a:cs typeface="Times New Roman" panose="02020603050405020304" pitchFamily="18" charset="0"/>
            </a:endParaRPr>
          </a:p>
          <a:p>
            <a:pPr marL="0" indent="0" algn="ctr">
              <a:lnSpc>
                <a:spcPct val="70000"/>
              </a:lnSpc>
              <a:buNone/>
            </a:pPr>
            <a:r>
              <a:rPr lang="ro-RO" altLang="en-US" sz="1600" b="1" dirty="0">
                <a:solidFill>
                  <a:srgbClr val="C00000"/>
                </a:solidFill>
                <a:latin typeface="Times New Roman" panose="02020603050405020304" pitchFamily="18" charset="0"/>
                <a:cs typeface="Times New Roman" panose="02020603050405020304" pitchFamily="18" charset="0"/>
              </a:rPr>
              <a:t>a) intervale de cursuri:</a:t>
            </a:r>
            <a:endParaRPr lang="ro-RO" altLang="en-US" sz="1600" b="1" dirty="0">
              <a:solidFill>
                <a:srgbClr val="C00000"/>
              </a:solidFill>
              <a:latin typeface="Times New Roman" panose="02020603050405020304" pitchFamily="18" charset="0"/>
              <a:cs typeface="Times New Roman" panose="02020603050405020304" pitchFamily="18" charset="0"/>
            </a:endParaRPr>
          </a:p>
          <a:p>
            <a:pPr marL="0" indent="0" algn="ctr">
              <a:lnSpc>
                <a:spcPct val="70000"/>
              </a:lnSpc>
              <a:buNone/>
            </a:pPr>
            <a:r>
              <a:rPr lang="ro-RO" altLang="en-US" sz="1600" b="1" dirty="0">
                <a:solidFill>
                  <a:srgbClr val="C00000"/>
                </a:solidFill>
                <a:latin typeface="Times New Roman" panose="02020603050405020304" pitchFamily="18" charset="0"/>
                <a:cs typeface="Times New Roman" panose="02020603050405020304" pitchFamily="18" charset="0"/>
              </a:rPr>
              <a:t>— de luni, 11 septembrie 2023, până vineri, 27 octombrie</a:t>
            </a:r>
            <a:endParaRPr lang="ro-RO" altLang="en-US" sz="1600" b="1" dirty="0">
              <a:solidFill>
                <a:srgbClr val="C00000"/>
              </a:solidFill>
              <a:latin typeface="Times New Roman" panose="02020603050405020304" pitchFamily="18" charset="0"/>
              <a:cs typeface="Times New Roman" panose="02020603050405020304" pitchFamily="18" charset="0"/>
            </a:endParaRPr>
          </a:p>
          <a:p>
            <a:pPr marL="0" indent="0" algn="ctr">
              <a:lnSpc>
                <a:spcPct val="70000"/>
              </a:lnSpc>
              <a:buNone/>
            </a:pPr>
            <a:r>
              <a:rPr lang="ro-RO" altLang="en-US" sz="1600" b="1" dirty="0">
                <a:solidFill>
                  <a:srgbClr val="C00000"/>
                </a:solidFill>
                <a:latin typeface="Times New Roman" panose="02020603050405020304" pitchFamily="18" charset="0"/>
                <a:cs typeface="Times New Roman" panose="02020603050405020304" pitchFamily="18" charset="0"/>
              </a:rPr>
              <a:t>2023;</a:t>
            </a:r>
            <a:endParaRPr lang="ro-RO" altLang="en-US" sz="1600" b="1" dirty="0">
              <a:solidFill>
                <a:srgbClr val="C00000"/>
              </a:solidFill>
              <a:latin typeface="Times New Roman" panose="02020603050405020304" pitchFamily="18" charset="0"/>
              <a:cs typeface="Times New Roman" panose="02020603050405020304" pitchFamily="18" charset="0"/>
            </a:endParaRPr>
          </a:p>
          <a:p>
            <a:pPr marL="0" indent="0" algn="ctr">
              <a:lnSpc>
                <a:spcPct val="70000"/>
              </a:lnSpc>
              <a:buNone/>
            </a:pPr>
            <a:r>
              <a:rPr lang="ro-RO" altLang="en-US" sz="1600" b="1" dirty="0">
                <a:solidFill>
                  <a:srgbClr val="C00000"/>
                </a:solidFill>
                <a:latin typeface="Times New Roman" panose="02020603050405020304" pitchFamily="18" charset="0"/>
                <a:cs typeface="Times New Roman" panose="02020603050405020304" pitchFamily="18" charset="0"/>
              </a:rPr>
              <a:t>— de luni, 6 noiembrie 2023, până vineri, 22 decembrie</a:t>
            </a:r>
            <a:endParaRPr lang="ro-RO" altLang="en-US" sz="1600" b="1" dirty="0">
              <a:solidFill>
                <a:srgbClr val="C00000"/>
              </a:solidFill>
              <a:latin typeface="Times New Roman" panose="02020603050405020304" pitchFamily="18" charset="0"/>
              <a:cs typeface="Times New Roman" panose="02020603050405020304" pitchFamily="18" charset="0"/>
            </a:endParaRPr>
          </a:p>
          <a:p>
            <a:pPr marL="0" indent="0" algn="ctr">
              <a:lnSpc>
                <a:spcPct val="70000"/>
              </a:lnSpc>
              <a:buNone/>
            </a:pPr>
            <a:r>
              <a:rPr lang="ro-RO" altLang="en-US" sz="1600" b="1" dirty="0">
                <a:solidFill>
                  <a:srgbClr val="C00000"/>
                </a:solidFill>
                <a:latin typeface="Times New Roman" panose="02020603050405020304" pitchFamily="18" charset="0"/>
                <a:cs typeface="Times New Roman" panose="02020603050405020304" pitchFamily="18" charset="0"/>
              </a:rPr>
              <a:t>2023;</a:t>
            </a:r>
            <a:endParaRPr lang="ro-RO" altLang="en-US" sz="1600" b="1" dirty="0">
              <a:solidFill>
                <a:srgbClr val="C00000"/>
              </a:solidFill>
              <a:latin typeface="Times New Roman" panose="02020603050405020304" pitchFamily="18" charset="0"/>
              <a:cs typeface="Times New Roman" panose="02020603050405020304" pitchFamily="18" charset="0"/>
            </a:endParaRPr>
          </a:p>
          <a:p>
            <a:pPr marL="0" indent="0" algn="ctr">
              <a:lnSpc>
                <a:spcPct val="70000"/>
              </a:lnSpc>
              <a:buNone/>
            </a:pPr>
            <a:r>
              <a:rPr lang="ro-RO" altLang="en-US" sz="1600" b="1" dirty="0">
                <a:solidFill>
                  <a:srgbClr val="C00000"/>
                </a:solidFill>
                <a:latin typeface="Times New Roman" panose="02020603050405020304" pitchFamily="18" charset="0"/>
                <a:cs typeface="Times New Roman" panose="02020603050405020304" pitchFamily="18" charset="0"/>
              </a:rPr>
              <a:t>— de luni, 8 ianuarie 2024, până vineri, 9 februarie 2024,</a:t>
            </a:r>
            <a:endParaRPr lang="ro-RO" altLang="en-US" sz="1600" b="1" dirty="0">
              <a:solidFill>
                <a:srgbClr val="C00000"/>
              </a:solidFill>
              <a:latin typeface="Times New Roman" panose="02020603050405020304" pitchFamily="18" charset="0"/>
              <a:cs typeface="Times New Roman" panose="02020603050405020304" pitchFamily="18" charset="0"/>
            </a:endParaRPr>
          </a:p>
          <a:p>
            <a:pPr marL="0" indent="0" algn="ctr">
              <a:lnSpc>
                <a:spcPct val="70000"/>
              </a:lnSpc>
              <a:buNone/>
            </a:pPr>
            <a:r>
              <a:rPr lang="ro-RO" altLang="en-US" sz="1600" b="1" dirty="0">
                <a:solidFill>
                  <a:srgbClr val="C00000"/>
                </a:solidFill>
                <a:latin typeface="Times New Roman" panose="02020603050405020304" pitchFamily="18" charset="0"/>
                <a:cs typeface="Times New Roman" panose="02020603050405020304" pitchFamily="18" charset="0"/>
              </a:rPr>
              <a:t>respectiv vineri, 16 februarie 2024, sau vineri, 23 februarie 2024,</a:t>
            </a:r>
            <a:endParaRPr lang="ro-RO" altLang="en-US" sz="1600" b="1" dirty="0">
              <a:solidFill>
                <a:srgbClr val="C00000"/>
              </a:solidFill>
              <a:latin typeface="Times New Roman" panose="02020603050405020304" pitchFamily="18" charset="0"/>
              <a:cs typeface="Times New Roman" panose="02020603050405020304" pitchFamily="18" charset="0"/>
            </a:endParaRPr>
          </a:p>
          <a:p>
            <a:pPr marL="0" indent="0" algn="ctr">
              <a:lnSpc>
                <a:spcPct val="70000"/>
              </a:lnSpc>
              <a:buNone/>
            </a:pPr>
            <a:r>
              <a:rPr lang="ro-RO" altLang="en-US" sz="1600" b="1" dirty="0">
                <a:solidFill>
                  <a:srgbClr val="C00000"/>
                </a:solidFill>
                <a:latin typeface="Times New Roman" panose="02020603050405020304" pitchFamily="18" charset="0"/>
                <a:cs typeface="Times New Roman" panose="02020603050405020304" pitchFamily="18" charset="0"/>
              </a:rPr>
              <a:t>după caz, la decizia inspectoratelor școlare județene/al</a:t>
            </a:r>
            <a:endParaRPr lang="ro-RO" altLang="en-US" sz="1600" b="1" dirty="0">
              <a:solidFill>
                <a:srgbClr val="C00000"/>
              </a:solidFill>
              <a:latin typeface="Times New Roman" panose="02020603050405020304" pitchFamily="18" charset="0"/>
              <a:cs typeface="Times New Roman" panose="02020603050405020304" pitchFamily="18" charset="0"/>
            </a:endParaRPr>
          </a:p>
          <a:p>
            <a:pPr marL="0" indent="0" algn="ctr">
              <a:lnSpc>
                <a:spcPct val="70000"/>
              </a:lnSpc>
              <a:buNone/>
            </a:pPr>
            <a:r>
              <a:rPr lang="ro-RO" altLang="en-US" sz="1600" b="1" dirty="0">
                <a:solidFill>
                  <a:srgbClr val="C00000"/>
                </a:solidFill>
                <a:latin typeface="Times New Roman" panose="02020603050405020304" pitchFamily="18" charset="0"/>
                <a:cs typeface="Times New Roman" panose="02020603050405020304" pitchFamily="18" charset="0"/>
              </a:rPr>
              <a:t>municipiului București, în urma consultărilor cu beneficiarii</a:t>
            </a:r>
            <a:endParaRPr lang="ro-RO" altLang="en-US" sz="1600" b="1" dirty="0">
              <a:solidFill>
                <a:srgbClr val="C00000"/>
              </a:solidFill>
              <a:latin typeface="Times New Roman" panose="02020603050405020304" pitchFamily="18" charset="0"/>
              <a:cs typeface="Times New Roman" panose="02020603050405020304" pitchFamily="18" charset="0"/>
            </a:endParaRPr>
          </a:p>
          <a:p>
            <a:pPr marL="0" indent="0" algn="ctr">
              <a:lnSpc>
                <a:spcPct val="70000"/>
              </a:lnSpc>
              <a:buNone/>
            </a:pPr>
            <a:r>
              <a:rPr lang="ro-RO" altLang="en-US" sz="1600" b="1" dirty="0">
                <a:solidFill>
                  <a:srgbClr val="C00000"/>
                </a:solidFill>
                <a:latin typeface="Times New Roman" panose="02020603050405020304" pitchFamily="18" charset="0"/>
                <a:cs typeface="Times New Roman" panose="02020603050405020304" pitchFamily="18" charset="0"/>
              </a:rPr>
              <a:t>primari ai educației, cu părinții/reprezentanții legali ai acestora și</a:t>
            </a:r>
            <a:endParaRPr lang="ro-RO" altLang="en-US" sz="1600" b="1" dirty="0">
              <a:solidFill>
                <a:srgbClr val="C00000"/>
              </a:solidFill>
              <a:latin typeface="Times New Roman" panose="02020603050405020304" pitchFamily="18" charset="0"/>
              <a:cs typeface="Times New Roman" panose="02020603050405020304" pitchFamily="18" charset="0"/>
            </a:endParaRPr>
          </a:p>
          <a:p>
            <a:pPr marL="0" indent="0" algn="ctr">
              <a:lnSpc>
                <a:spcPct val="70000"/>
              </a:lnSpc>
              <a:buNone/>
            </a:pPr>
            <a:r>
              <a:rPr lang="ro-RO" altLang="en-US" sz="1600" b="1" dirty="0">
                <a:solidFill>
                  <a:srgbClr val="C00000"/>
                </a:solidFill>
                <a:latin typeface="Times New Roman" panose="02020603050405020304" pitchFamily="18" charset="0"/>
                <a:cs typeface="Times New Roman" panose="02020603050405020304" pitchFamily="18" charset="0"/>
              </a:rPr>
              <a:t>cu cadrele didactice, realizate la nivelul unităților de învățământ;</a:t>
            </a:r>
            <a:endParaRPr lang="ro-RO" altLang="en-US" sz="1600" b="1" dirty="0">
              <a:solidFill>
                <a:srgbClr val="C00000"/>
              </a:solidFill>
              <a:latin typeface="Times New Roman" panose="02020603050405020304" pitchFamily="18" charset="0"/>
              <a:cs typeface="Times New Roman" panose="02020603050405020304" pitchFamily="18" charset="0"/>
            </a:endParaRPr>
          </a:p>
          <a:p>
            <a:pPr marL="0" indent="0" algn="ctr">
              <a:lnSpc>
                <a:spcPct val="70000"/>
              </a:lnSpc>
              <a:buNone/>
            </a:pPr>
            <a:r>
              <a:rPr lang="ro-RO" altLang="en-US" sz="1600" b="1" dirty="0">
                <a:solidFill>
                  <a:srgbClr val="C00000"/>
                </a:solidFill>
                <a:latin typeface="Times New Roman" panose="02020603050405020304" pitchFamily="18" charset="0"/>
                <a:cs typeface="Times New Roman" panose="02020603050405020304" pitchFamily="18" charset="0"/>
              </a:rPr>
              <a:t>— de luni, 19 februarie 2024, respectiv luni, 26 februarie</a:t>
            </a:r>
            <a:endParaRPr lang="ro-RO" altLang="en-US" sz="1600" b="1" dirty="0">
              <a:solidFill>
                <a:srgbClr val="C00000"/>
              </a:solidFill>
              <a:latin typeface="Times New Roman" panose="02020603050405020304" pitchFamily="18" charset="0"/>
              <a:cs typeface="Times New Roman" panose="02020603050405020304" pitchFamily="18" charset="0"/>
            </a:endParaRPr>
          </a:p>
          <a:p>
            <a:pPr marL="0" indent="0" algn="ctr">
              <a:lnSpc>
                <a:spcPct val="70000"/>
              </a:lnSpc>
              <a:buNone/>
            </a:pPr>
            <a:r>
              <a:rPr lang="ro-RO" altLang="en-US" sz="1600" b="1" dirty="0">
                <a:solidFill>
                  <a:srgbClr val="C00000"/>
                </a:solidFill>
                <a:latin typeface="Times New Roman" panose="02020603050405020304" pitchFamily="18" charset="0"/>
                <a:cs typeface="Times New Roman" panose="02020603050405020304" pitchFamily="18" charset="0"/>
              </a:rPr>
              <a:t>2024, sau luni, 4 martie 2024, la decizia inspectoratelor școlare</a:t>
            </a:r>
            <a:endParaRPr lang="ro-RO" altLang="en-US" sz="1600" b="1" dirty="0">
              <a:solidFill>
                <a:srgbClr val="C00000"/>
              </a:solidFill>
              <a:latin typeface="Times New Roman" panose="02020603050405020304" pitchFamily="18" charset="0"/>
              <a:cs typeface="Times New Roman" panose="02020603050405020304" pitchFamily="18" charset="0"/>
            </a:endParaRPr>
          </a:p>
          <a:p>
            <a:pPr marL="0" indent="0" algn="ctr">
              <a:lnSpc>
                <a:spcPct val="70000"/>
              </a:lnSpc>
              <a:buNone/>
            </a:pPr>
            <a:r>
              <a:rPr lang="ro-RO" altLang="en-US" sz="1600" b="1" dirty="0">
                <a:solidFill>
                  <a:srgbClr val="C00000"/>
                </a:solidFill>
                <a:latin typeface="Times New Roman" panose="02020603050405020304" pitchFamily="18" charset="0"/>
                <a:cs typeface="Times New Roman" panose="02020603050405020304" pitchFamily="18" charset="0"/>
              </a:rPr>
              <a:t>județene/al municipiului București, după caz, până vineri,</a:t>
            </a:r>
            <a:endParaRPr lang="ro-RO" altLang="en-US" sz="1600" b="1" dirty="0">
              <a:solidFill>
                <a:srgbClr val="C00000"/>
              </a:solidFill>
              <a:latin typeface="Times New Roman" panose="02020603050405020304" pitchFamily="18" charset="0"/>
              <a:cs typeface="Times New Roman" panose="02020603050405020304" pitchFamily="18" charset="0"/>
            </a:endParaRPr>
          </a:p>
          <a:p>
            <a:pPr marL="0" indent="0" algn="ctr">
              <a:lnSpc>
                <a:spcPct val="70000"/>
              </a:lnSpc>
              <a:buNone/>
            </a:pPr>
            <a:r>
              <a:rPr lang="ro-RO" altLang="en-US" sz="1600" b="1" dirty="0">
                <a:solidFill>
                  <a:srgbClr val="C00000"/>
                </a:solidFill>
                <a:latin typeface="Times New Roman" panose="02020603050405020304" pitchFamily="18" charset="0"/>
                <a:cs typeface="Times New Roman" panose="02020603050405020304" pitchFamily="18" charset="0"/>
              </a:rPr>
              <a:t>26 aprilie 2024;</a:t>
            </a:r>
            <a:endParaRPr lang="ro-RO" altLang="en-US" sz="1600" b="1" dirty="0">
              <a:solidFill>
                <a:srgbClr val="C00000"/>
              </a:solidFill>
              <a:latin typeface="Times New Roman" panose="02020603050405020304" pitchFamily="18" charset="0"/>
              <a:cs typeface="Times New Roman" panose="02020603050405020304" pitchFamily="18" charset="0"/>
            </a:endParaRPr>
          </a:p>
          <a:p>
            <a:pPr marL="0" indent="0" algn="ctr">
              <a:lnSpc>
                <a:spcPct val="70000"/>
              </a:lnSpc>
              <a:buNone/>
            </a:pPr>
            <a:r>
              <a:rPr lang="ro-RO" altLang="en-US" sz="1600" b="1" dirty="0">
                <a:solidFill>
                  <a:srgbClr val="C00000"/>
                </a:solidFill>
                <a:latin typeface="Times New Roman" panose="02020603050405020304" pitchFamily="18" charset="0"/>
                <a:cs typeface="Times New Roman" panose="02020603050405020304" pitchFamily="18" charset="0"/>
              </a:rPr>
              <a:t>— de miercuri, 8 mai 2024, până vineri, 21 iunie 2024;</a:t>
            </a:r>
            <a:endParaRPr lang="ro-RO" altLang="en-US" sz="1600" b="1" dirty="0">
              <a:solidFill>
                <a:srgbClr val="C00000"/>
              </a:solidFill>
              <a:latin typeface="Times New Roman" panose="02020603050405020304" pitchFamily="18" charset="0"/>
              <a:cs typeface="Times New Roman" panose="02020603050405020304" pitchFamily="18" charset="0"/>
            </a:endParaRPr>
          </a:p>
          <a:p>
            <a:pPr marL="0" indent="0" algn="ctr">
              <a:lnSpc>
                <a:spcPct val="70000"/>
              </a:lnSpc>
              <a:buNone/>
            </a:pPr>
            <a:endParaRPr lang="ro-RO" altLang="en-US" sz="1600" b="1" dirty="0">
              <a:solidFill>
                <a:srgbClr val="74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3316" name="Substituent număr diapozitiv 1"/>
          <p:cNvSpPr txBox="1"/>
          <p:nvPr/>
        </p:nvSpPr>
        <p:spPr>
          <a:xfrm>
            <a:off x="8281988" y="5886450"/>
            <a:ext cx="609600" cy="520700"/>
          </a:xfrm>
          <a:prstGeom prst="rect">
            <a:avLst/>
          </a:prstGeom>
          <a:noFill/>
          <a:ln w="9525">
            <a:noFill/>
          </a:ln>
        </p:spPr>
        <p:txBody>
          <a:bodyPr anchor="ctr" anchorCtr="0"/>
          <a:p>
            <a:pPr algn="ctr"/>
            <a:fld id="{9A0DB2DC-4C9A-4742-B13C-FB6460FD3503}" type="slidenum">
              <a:rPr lang="en-US" altLang="en-US" sz="1400" b="1" dirty="0">
                <a:solidFill>
                  <a:srgbClr val="FFFFFF"/>
                </a:solidFill>
                <a:latin typeface="Arial Black" panose="020B0A04020102020204" pitchFamily="34" charset="0"/>
              </a:rPr>
            </a:fld>
            <a:endParaRPr lang="en-US" altLang="en-US" sz="1400" b="1" dirty="0">
              <a:solidFill>
                <a:srgbClr val="FFFFFF"/>
              </a:solidFill>
              <a:latin typeface="Arial Black" panose="020B0A040201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20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9">
                                            <p:txEl>
                                              <p:charRg st="0" end="56"/>
                                            </p:txEl>
                                          </p:spTgt>
                                        </p:tgtEl>
                                        <p:attrNameLst>
                                          <p:attrName>style.visibility</p:attrName>
                                        </p:attrNameLst>
                                      </p:cBhvr>
                                      <p:to>
                                        <p:strVal val="visible"/>
                                      </p:to>
                                    </p:set>
                                    <p:animEffect transition="in" filter="fade">
                                      <p:cBhvr>
                                        <p:cTn id="12" dur="2000"/>
                                        <p:tgtEl>
                                          <p:spTgt spid="9219">
                                            <p:txEl>
                                              <p:charRg st="0" end="5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19">
                                            <p:txEl>
                                              <p:charRg st="56" end="114"/>
                                            </p:txEl>
                                          </p:spTgt>
                                        </p:tgtEl>
                                        <p:attrNameLst>
                                          <p:attrName>style.visibility</p:attrName>
                                        </p:attrNameLst>
                                      </p:cBhvr>
                                      <p:to>
                                        <p:strVal val="visible"/>
                                      </p:to>
                                    </p:set>
                                    <p:animEffect transition="in" filter="fade">
                                      <p:cBhvr>
                                        <p:cTn id="17" dur="2000"/>
                                        <p:tgtEl>
                                          <p:spTgt spid="9219">
                                            <p:txEl>
                                              <p:charRg st="56" end="11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219">
                                            <p:txEl>
                                              <p:charRg st="114" end="182"/>
                                            </p:txEl>
                                          </p:spTgt>
                                        </p:tgtEl>
                                        <p:attrNameLst>
                                          <p:attrName>style.visibility</p:attrName>
                                        </p:attrNameLst>
                                      </p:cBhvr>
                                      <p:to>
                                        <p:strVal val="visible"/>
                                      </p:to>
                                    </p:set>
                                    <p:animEffect transition="in" filter="fade">
                                      <p:cBhvr>
                                        <p:cTn id="22" dur="2000"/>
                                        <p:tgtEl>
                                          <p:spTgt spid="9219">
                                            <p:txEl>
                                              <p:charRg st="114" end="18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fade">
                                      <p:cBhvr>
                                        <p:cTn id="27" dur="2000"/>
                                        <p:tgtEl>
                                          <p:spTgt spid="92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fade">
                                      <p:cBhvr>
                                        <p:cTn id="32" dur="2000"/>
                                        <p:tgtEl>
                                          <p:spTgt spid="92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Effect transition="in" filter="fade">
                                      <p:cBhvr>
                                        <p:cTn id="37" dur="2000"/>
                                        <p:tgtEl>
                                          <p:spTgt spid="921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219">
                                            <p:txEl>
                                              <p:pRg st="7" end="7"/>
                                            </p:txEl>
                                          </p:spTgt>
                                        </p:tgtEl>
                                        <p:attrNameLst>
                                          <p:attrName>style.visibility</p:attrName>
                                        </p:attrNameLst>
                                      </p:cBhvr>
                                      <p:to>
                                        <p:strVal val="visible"/>
                                      </p:to>
                                    </p:set>
                                    <p:animEffect transition="in" filter="fade">
                                      <p:cBhvr>
                                        <p:cTn id="42" dur="2000"/>
                                        <p:tgtEl>
                                          <p:spTgt spid="921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9219">
                                            <p:txEl>
                                              <p:pRg st="8" end="8"/>
                                            </p:txEl>
                                          </p:spTgt>
                                        </p:tgtEl>
                                        <p:attrNameLst>
                                          <p:attrName>style.visibility</p:attrName>
                                        </p:attrNameLst>
                                      </p:cBhvr>
                                      <p:to>
                                        <p:strVal val="visible"/>
                                      </p:to>
                                    </p:set>
                                    <p:animEffect transition="in" filter="fade">
                                      <p:cBhvr>
                                        <p:cTn id="47" dur="2000"/>
                                        <p:tgtEl>
                                          <p:spTgt spid="921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9219">
                                            <p:txEl>
                                              <p:pRg st="9" end="9"/>
                                            </p:txEl>
                                          </p:spTgt>
                                        </p:tgtEl>
                                        <p:attrNameLst>
                                          <p:attrName>style.visibility</p:attrName>
                                        </p:attrNameLst>
                                      </p:cBhvr>
                                      <p:to>
                                        <p:strVal val="visible"/>
                                      </p:to>
                                    </p:set>
                                    <p:animEffect transition="in" filter="fade">
                                      <p:cBhvr>
                                        <p:cTn id="52" dur="2000"/>
                                        <p:tgtEl>
                                          <p:spTgt spid="921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9219">
                                            <p:txEl>
                                              <p:pRg st="10" end="10"/>
                                            </p:txEl>
                                          </p:spTgt>
                                        </p:tgtEl>
                                        <p:attrNameLst>
                                          <p:attrName>style.visibility</p:attrName>
                                        </p:attrNameLst>
                                      </p:cBhvr>
                                      <p:to>
                                        <p:strVal val="visible"/>
                                      </p:to>
                                    </p:set>
                                    <p:animEffect transition="in" filter="fade">
                                      <p:cBhvr>
                                        <p:cTn id="57" dur="2000"/>
                                        <p:tgtEl>
                                          <p:spTgt spid="9219">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9219">
                                            <p:txEl>
                                              <p:pRg st="11" end="11"/>
                                            </p:txEl>
                                          </p:spTgt>
                                        </p:tgtEl>
                                        <p:attrNameLst>
                                          <p:attrName>style.visibility</p:attrName>
                                        </p:attrNameLst>
                                      </p:cBhvr>
                                      <p:to>
                                        <p:strVal val="visible"/>
                                      </p:to>
                                    </p:set>
                                    <p:animEffect transition="in" filter="fade">
                                      <p:cBhvr>
                                        <p:cTn id="62" dur="2000"/>
                                        <p:tgtEl>
                                          <p:spTgt spid="9219">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9219">
                                            <p:txEl>
                                              <p:pRg st="12" end="12"/>
                                            </p:txEl>
                                          </p:spTgt>
                                        </p:tgtEl>
                                        <p:attrNameLst>
                                          <p:attrName>style.visibility</p:attrName>
                                        </p:attrNameLst>
                                      </p:cBhvr>
                                      <p:to>
                                        <p:strVal val="visible"/>
                                      </p:to>
                                    </p:set>
                                    <p:animEffect transition="in" filter="fade">
                                      <p:cBhvr>
                                        <p:cTn id="67" dur="2000"/>
                                        <p:tgtEl>
                                          <p:spTgt spid="9219">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9219">
                                            <p:txEl>
                                              <p:pRg st="13" end="13"/>
                                            </p:txEl>
                                          </p:spTgt>
                                        </p:tgtEl>
                                        <p:attrNameLst>
                                          <p:attrName>style.visibility</p:attrName>
                                        </p:attrNameLst>
                                      </p:cBhvr>
                                      <p:to>
                                        <p:strVal val="visible"/>
                                      </p:to>
                                    </p:set>
                                    <p:animEffect transition="in" filter="fade">
                                      <p:cBhvr>
                                        <p:cTn id="72" dur="2000"/>
                                        <p:tgtEl>
                                          <p:spTgt spid="9219">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9219">
                                            <p:txEl>
                                              <p:pRg st="14" end="14"/>
                                            </p:txEl>
                                          </p:spTgt>
                                        </p:tgtEl>
                                        <p:attrNameLst>
                                          <p:attrName>style.visibility</p:attrName>
                                        </p:attrNameLst>
                                      </p:cBhvr>
                                      <p:to>
                                        <p:strVal val="visible"/>
                                      </p:to>
                                    </p:set>
                                    <p:animEffect transition="in" filter="fade">
                                      <p:cBhvr>
                                        <p:cTn id="77" dur="2000"/>
                                        <p:tgtEl>
                                          <p:spTgt spid="9219">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9219">
                                            <p:txEl>
                                              <p:pRg st="15" end="15"/>
                                            </p:txEl>
                                          </p:spTgt>
                                        </p:tgtEl>
                                        <p:attrNameLst>
                                          <p:attrName>style.visibility</p:attrName>
                                        </p:attrNameLst>
                                      </p:cBhvr>
                                      <p:to>
                                        <p:strVal val="visible"/>
                                      </p:to>
                                    </p:set>
                                    <p:animEffect transition="in" filter="fade">
                                      <p:cBhvr>
                                        <p:cTn id="82" dur="2000"/>
                                        <p:tgtEl>
                                          <p:spTgt spid="9219">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9219">
                                            <p:txEl>
                                              <p:pRg st="16" end="16"/>
                                            </p:txEl>
                                          </p:spTgt>
                                        </p:tgtEl>
                                        <p:attrNameLst>
                                          <p:attrName>style.visibility</p:attrName>
                                        </p:attrNameLst>
                                      </p:cBhvr>
                                      <p:to>
                                        <p:strVal val="visible"/>
                                      </p:to>
                                    </p:set>
                                    <p:animEffect transition="in" filter="fade">
                                      <p:cBhvr>
                                        <p:cTn id="87" dur="2000"/>
                                        <p:tgtEl>
                                          <p:spTgt spid="9219">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9219">
                                            <p:txEl>
                                              <p:pRg st="17" end="17"/>
                                            </p:txEl>
                                          </p:spTgt>
                                        </p:tgtEl>
                                        <p:attrNameLst>
                                          <p:attrName>style.visibility</p:attrName>
                                        </p:attrNameLst>
                                      </p:cBhvr>
                                      <p:to>
                                        <p:strVal val="visible"/>
                                      </p:to>
                                    </p:set>
                                    <p:animEffect transition="in" filter="fade">
                                      <p:cBhvr>
                                        <p:cTn id="92" dur="2000"/>
                                        <p:tgtEl>
                                          <p:spTgt spid="9219">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9219">
                                            <p:txEl>
                                              <p:pRg st="18" end="18"/>
                                            </p:txEl>
                                          </p:spTgt>
                                        </p:tgtEl>
                                        <p:attrNameLst>
                                          <p:attrName>style.visibility</p:attrName>
                                        </p:attrNameLst>
                                      </p:cBhvr>
                                      <p:to>
                                        <p:strVal val="visible"/>
                                      </p:to>
                                    </p:set>
                                    <p:animEffect transition="in" filter="fade">
                                      <p:cBhvr>
                                        <p:cTn id="97" dur="2000"/>
                                        <p:tgtEl>
                                          <p:spTgt spid="9219">
                                            <p:txEl>
                                              <p:pRg st="18" end="18"/>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9219">
                                            <p:txEl>
                                              <p:pRg st="19" end="19"/>
                                            </p:txEl>
                                          </p:spTgt>
                                        </p:tgtEl>
                                        <p:attrNameLst>
                                          <p:attrName>style.visibility</p:attrName>
                                        </p:attrNameLst>
                                      </p:cBhvr>
                                      <p:to>
                                        <p:strVal val="visible"/>
                                      </p:to>
                                    </p:set>
                                    <p:animEffect transition="in" filter="fade">
                                      <p:cBhvr>
                                        <p:cTn id="102" dur="2000"/>
                                        <p:tgtEl>
                                          <p:spTgt spid="9219">
                                            <p:txEl>
                                              <p:pRg st="19" end="19"/>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9219">
                                            <p:txEl>
                                              <p:pRg st="20" end="20"/>
                                            </p:txEl>
                                          </p:spTgt>
                                        </p:tgtEl>
                                        <p:attrNameLst>
                                          <p:attrName>style.visibility</p:attrName>
                                        </p:attrNameLst>
                                      </p:cBhvr>
                                      <p:to>
                                        <p:strVal val="visible"/>
                                      </p:to>
                                    </p:set>
                                    <p:animEffect transition="in" filter="fade">
                                      <p:cBhvr>
                                        <p:cTn id="107" dur="2000"/>
                                        <p:tgtEl>
                                          <p:spTgt spid="9219">
                                            <p:txEl>
                                              <p:pRg st="20" end="2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9219">
                                            <p:txEl>
                                              <p:pRg st="21" end="21"/>
                                            </p:txEl>
                                          </p:spTgt>
                                        </p:tgtEl>
                                        <p:attrNameLst>
                                          <p:attrName>style.visibility</p:attrName>
                                        </p:attrNameLst>
                                      </p:cBhvr>
                                      <p:to>
                                        <p:strVal val="visible"/>
                                      </p:to>
                                    </p:set>
                                    <p:animEffect transition="in" filter="fade">
                                      <p:cBhvr>
                                        <p:cTn id="112" dur="2000"/>
                                        <p:tgtEl>
                                          <p:spTgt spid="9219">
                                            <p:txEl>
                                              <p:pRg st="21" end="2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1"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fld>
            <a:endParaRPr lang="en-US" altLang="en-US" sz="1400" b="1" dirty="0">
              <a:solidFill>
                <a:srgbClr val="FFFFFF"/>
              </a:solidFill>
              <a:latin typeface="Arial Black" panose="020B0A04020102020204" pitchFamily="34" charset="0"/>
            </a:endParaRPr>
          </a:p>
        </p:txBody>
      </p:sp>
      <p:graphicFrame>
        <p:nvGraphicFramePr>
          <p:cNvPr id="30723" name="Table 30722"/>
          <p:cNvGraphicFramePr/>
          <p:nvPr/>
        </p:nvGraphicFramePr>
        <p:xfrm>
          <a:off x="381000" y="838200"/>
          <a:ext cx="8229600" cy="2590800"/>
        </p:xfrm>
        <a:graphic>
          <a:graphicData uri="http://schemas.openxmlformats.org/drawingml/2006/table">
            <a:tbl>
              <a:tblPr/>
              <a:tblGrid>
                <a:gridCol w="1863725"/>
                <a:gridCol w="1171575"/>
                <a:gridCol w="1330325"/>
                <a:gridCol w="1128713"/>
                <a:gridCol w="1455737"/>
                <a:gridCol w="1279525"/>
              </a:tblGrid>
              <a:tr h="674688">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en-US" altLang="en-US" sz="1200" b="1" dirty="0">
                          <a:latin typeface="Times New Roman" panose="02020603050405020304" pitchFamily="18" charset="0"/>
                          <a:cs typeface="Times New Roman" panose="02020603050405020304" pitchFamily="18" charset="0"/>
                        </a:rPr>
                        <a:t>Unită</a:t>
                      </a:r>
                      <a:r>
                        <a:rPr lang="ro-RO" altLang="en-US" sz="1200" b="1" dirty="0">
                          <a:latin typeface="Times New Roman" panose="02020603050405020304" pitchFamily="18" charset="0"/>
                          <a:cs typeface="Times New Roman" panose="02020603050405020304" pitchFamily="18" charset="0"/>
                        </a:rPr>
                        <a:t>ț</a:t>
                      </a:r>
                      <a:r>
                        <a:rPr lang="en-US" altLang="en-US" sz="1200" b="1" dirty="0">
                          <a:latin typeface="Times New Roman" panose="02020603050405020304" pitchFamily="18" charset="0"/>
                          <a:cs typeface="Times New Roman" panose="02020603050405020304" pitchFamily="18" charset="0"/>
                        </a:rPr>
                        <a:t>i de învăţare</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en-US" altLang="en-US" sz="1200" b="1" dirty="0">
                          <a:latin typeface="Times New Roman" panose="02020603050405020304" pitchFamily="18" charset="0"/>
                          <a:cs typeface="Times New Roman" panose="02020603050405020304" pitchFamily="18" charset="0"/>
                        </a:rPr>
                        <a:t>Competenţe specifice</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b="1" dirty="0">
                          <a:latin typeface="Times New Roman" panose="02020603050405020304" pitchFamily="18" charset="0"/>
                          <a:cs typeface="Times New Roman" panose="02020603050405020304" pitchFamily="18" charset="0"/>
                        </a:rPr>
                        <a:t>Conţinuturi</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en-US" altLang="en-US" sz="1200" b="1" dirty="0">
                          <a:latin typeface="Times New Roman" panose="02020603050405020304" pitchFamily="18" charset="0"/>
                          <a:cs typeface="Times New Roman" panose="02020603050405020304" pitchFamily="18" charset="0"/>
                        </a:rPr>
                        <a:t>Nr.  de ore</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b="1" dirty="0">
                          <a:latin typeface="Times New Roman" panose="02020603050405020304" pitchFamily="18" charset="0"/>
                          <a:cs typeface="Times New Roman" panose="02020603050405020304" pitchFamily="18" charset="0"/>
                        </a:rPr>
                        <a:t>Săptămâna*</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b="1" dirty="0">
                          <a:latin typeface="Times New Roman" panose="02020603050405020304" pitchFamily="18" charset="0"/>
                          <a:cs typeface="Times New Roman" panose="02020603050405020304" pitchFamily="18" charset="0"/>
                        </a:rPr>
                        <a:t>Observaţii</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916112">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latin typeface="Times New Roman" panose="02020603050405020304" pitchFamily="18" charset="0"/>
                          <a:cs typeface="Times New Roman" panose="02020603050405020304" pitchFamily="18" charset="0"/>
                        </a:rPr>
                        <a:t>[</a:t>
                      </a:r>
                      <a:r>
                        <a:rPr lang="ro-RO" altLang="en-US" sz="1200" i="1" dirty="0">
                          <a:latin typeface="Times New Roman" panose="02020603050405020304" pitchFamily="18" charset="0"/>
                          <a:cs typeface="Times New Roman" panose="02020603050405020304" pitchFamily="18" charset="0"/>
                        </a:rPr>
                        <a:t>se menţionează titluri/teme</a:t>
                      </a:r>
                      <a:r>
                        <a:rPr lang="ro-RO" altLang="en-US" sz="1200" dirty="0">
                          <a:latin typeface="Times New Roman" panose="02020603050405020304" pitchFamily="18" charset="0"/>
                          <a:cs typeface="Times New Roman" panose="02020603050405020304" pitchFamily="18" charset="0"/>
                        </a:rPr>
                        <a:t>]</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latin typeface="Times New Roman" panose="02020603050405020304" pitchFamily="18" charset="0"/>
                          <a:cs typeface="Times New Roman" panose="02020603050405020304" pitchFamily="18" charset="0"/>
                        </a:rPr>
                        <a:t>[</a:t>
                      </a:r>
                      <a:r>
                        <a:rPr lang="ro-RO" altLang="en-US" sz="1200" i="1" dirty="0">
                          <a:latin typeface="Times New Roman" panose="02020603050405020304" pitchFamily="18" charset="0"/>
                          <a:cs typeface="Times New Roman" panose="02020603050405020304" pitchFamily="18" charset="0"/>
                        </a:rPr>
                        <a:t>se precizează numărul criterial al competenţelor specifice din programa şcolară</a:t>
                      </a:r>
                      <a:r>
                        <a:rPr lang="ro-RO" altLang="en-US" sz="1200" dirty="0">
                          <a:latin typeface="Times New Roman" panose="02020603050405020304" pitchFamily="18" charset="0"/>
                          <a:cs typeface="Times New Roman" panose="02020603050405020304" pitchFamily="18" charset="0"/>
                        </a:rPr>
                        <a:t>]</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latin typeface="Times New Roman" panose="02020603050405020304" pitchFamily="18" charset="0"/>
                          <a:cs typeface="Times New Roman" panose="02020603050405020304" pitchFamily="18" charset="0"/>
                        </a:rPr>
                        <a:t>[</a:t>
                      </a:r>
                      <a:r>
                        <a:rPr lang="ro-RO" altLang="en-US" sz="1200" i="1" dirty="0">
                          <a:latin typeface="Times New Roman" panose="02020603050405020304" pitchFamily="18" charset="0"/>
                          <a:cs typeface="Times New Roman" panose="02020603050405020304" pitchFamily="18" charset="0"/>
                        </a:rPr>
                        <a:t>din conţinuturile programei şcolare</a:t>
                      </a:r>
                      <a:r>
                        <a:rPr lang="ro-RO" altLang="en-US" sz="1200" dirty="0">
                          <a:latin typeface="Times New Roman" panose="02020603050405020304" pitchFamily="18" charset="0"/>
                          <a:cs typeface="Times New Roman" panose="02020603050405020304" pitchFamily="18" charset="0"/>
                        </a:rPr>
                        <a:t>]</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latin typeface="Times New Roman" panose="02020603050405020304" pitchFamily="18" charset="0"/>
                          <a:cs typeface="Times New Roman" panose="02020603050405020304" pitchFamily="18" charset="0"/>
                        </a:rPr>
                        <a:t>[</a:t>
                      </a:r>
                      <a:r>
                        <a:rPr lang="ro-RO" altLang="en-US" sz="1200" i="1" dirty="0">
                          <a:latin typeface="Times New Roman" panose="02020603050405020304" pitchFamily="18" charset="0"/>
                          <a:cs typeface="Times New Roman" panose="02020603050405020304" pitchFamily="18" charset="0"/>
                        </a:rPr>
                        <a:t>stabilite de către cadrul didactic</a:t>
                      </a:r>
                      <a:r>
                        <a:rPr lang="ro-RO" altLang="en-US" sz="1200" dirty="0">
                          <a:latin typeface="Times New Roman" panose="02020603050405020304" pitchFamily="18" charset="0"/>
                          <a:cs typeface="Times New Roman" panose="02020603050405020304" pitchFamily="18" charset="0"/>
                        </a:rPr>
                        <a:t>]</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latin typeface="Times New Roman" panose="02020603050405020304" pitchFamily="18" charset="0"/>
                          <a:cs typeface="Times New Roman" panose="02020603050405020304" pitchFamily="18" charset="0"/>
                        </a:rPr>
                        <a:t>[</a:t>
                      </a:r>
                      <a:r>
                        <a:rPr lang="ro-RO" altLang="en-US" sz="1200" i="1" dirty="0">
                          <a:latin typeface="Times New Roman" panose="02020603050405020304" pitchFamily="18" charset="0"/>
                          <a:cs typeface="Times New Roman" panose="02020603050405020304" pitchFamily="18" charset="0"/>
                        </a:rPr>
                        <a:t>se precizează săptămâna sau săptămânile</a:t>
                      </a:r>
                      <a:r>
                        <a:rPr lang="ro-RO" altLang="en-US" sz="1200" dirty="0">
                          <a:latin typeface="Times New Roman" panose="02020603050405020304" pitchFamily="18" charset="0"/>
                          <a:cs typeface="Times New Roman" panose="02020603050405020304" pitchFamily="18" charset="0"/>
                        </a:rPr>
                        <a:t>]</a:t>
                      </a:r>
                      <a:r>
                        <a:rPr lang="ro-RO" altLang="en-US" sz="1200" b="1" dirty="0">
                          <a:latin typeface="Times New Roman" panose="02020603050405020304" pitchFamily="18" charset="0"/>
                          <a:cs typeface="Times New Roman" panose="02020603050405020304" pitchFamily="18" charset="0"/>
                        </a:rPr>
                        <a:t> *</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latin typeface="Times New Roman" panose="02020603050405020304" pitchFamily="18" charset="0"/>
                          <a:cs typeface="Times New Roman" panose="02020603050405020304" pitchFamily="18" charset="0"/>
                        </a:rPr>
                        <a:t>[</a:t>
                      </a:r>
                      <a:r>
                        <a:rPr lang="ro-RO" altLang="en-US" sz="1200" i="1" dirty="0">
                          <a:latin typeface="Times New Roman" panose="02020603050405020304" pitchFamily="18" charset="0"/>
                          <a:cs typeface="Times New Roman" panose="02020603050405020304" pitchFamily="18" charset="0"/>
                        </a:rPr>
                        <a:t>se menţionează, de exemplu,</a:t>
                      </a:r>
                      <a:r>
                        <a:rPr lang="ro-RO" altLang="en-US" sz="1200" dirty="0">
                          <a:latin typeface="Times New Roman" panose="02020603050405020304" pitchFamily="18" charset="0"/>
                          <a:cs typeface="Times New Roman" panose="02020603050405020304" pitchFamily="18" charset="0"/>
                        </a:rPr>
                        <a:t> </a:t>
                      </a:r>
                      <a:r>
                        <a:rPr lang="ro-RO" altLang="en-US" sz="1200" i="1" dirty="0">
                          <a:latin typeface="Times New Roman" panose="02020603050405020304" pitchFamily="18" charset="0"/>
                          <a:cs typeface="Times New Roman" panose="02020603050405020304" pitchFamily="18" charset="0"/>
                        </a:rPr>
                        <a:t>modificări în urma realizării activităţii didactice la clasă</a:t>
                      </a:r>
                      <a:r>
                        <a:rPr lang="ro-RO" altLang="en-US" sz="1200" dirty="0">
                          <a:latin typeface="Times New Roman" panose="02020603050405020304" pitchFamily="18" charset="0"/>
                          <a:cs typeface="Times New Roman" panose="02020603050405020304" pitchFamily="18" charset="0"/>
                        </a:rPr>
                        <a:t>]</a:t>
                      </a:r>
                      <a:endParaRPr lang="ro-RO" altLang="en-US" sz="1200" b="1" i="1" dirty="0">
                        <a:latin typeface="Times New Roman" panose="02020603050405020304" pitchFamily="18" charset="0"/>
                        <a:ea typeface="Calibri" panose="020F0502020204030204" pitchFamily="34"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30745" name="Rectangle 1"/>
          <p:cNvSpPr/>
          <p:nvPr/>
        </p:nvSpPr>
        <p:spPr>
          <a:xfrm>
            <a:off x="0" y="0"/>
            <a:ext cx="9144000" cy="0"/>
          </a:xfrm>
          <a:prstGeom prst="rect">
            <a:avLst/>
          </a:prstGeom>
          <a:noFill/>
          <a:ln w="9525">
            <a:noFill/>
          </a:ln>
        </p:spPr>
        <p:txBody>
          <a:bodyPr wrap="none" bIns="0" anchor="ctr" anchorCtr="0">
            <a:spAutoFit/>
          </a:bodyPr>
          <a:p>
            <a:pPr eaLnBrk="0" hangingPunct="0"/>
            <a:br>
              <a:rPr lang="en-US" altLang="en-US" sz="1200" dirty="0">
                <a:latin typeface="Arial Black" panose="020B0A04020102020204" pitchFamily="34" charset="0"/>
              </a:rPr>
            </a:br>
            <a:endParaRPr lang="en-US" altLang="en-US" dirty="0">
              <a:latin typeface="Arial Black" panose="020B0A04020102020204" pitchFamily="34" charset="0"/>
            </a:endParaRPr>
          </a:p>
        </p:txBody>
      </p:sp>
      <p:sp>
        <p:nvSpPr>
          <p:cNvPr id="30746" name="Rectangle 2"/>
          <p:cNvSpPr/>
          <p:nvPr/>
        </p:nvSpPr>
        <p:spPr>
          <a:xfrm>
            <a:off x="685800" y="3778250"/>
            <a:ext cx="7848600" cy="461963"/>
          </a:xfrm>
          <a:prstGeom prst="rect">
            <a:avLst/>
          </a:prstGeom>
          <a:noFill/>
          <a:ln w="9525">
            <a:noFill/>
          </a:ln>
        </p:spPr>
        <p:txBody>
          <a:bodyPr anchor="ctr" anchorCtr="0">
            <a:spAutoFit/>
          </a:bodyPr>
          <a:p>
            <a:pPr indent="450850" algn="ctr" eaLnBrk="0" hangingPunct="0"/>
            <a:r>
              <a:rPr lang="ro-RO" altLang="en-US" sz="1200" dirty="0">
                <a:latin typeface="Times New Roman" panose="02020603050405020304" pitchFamily="18" charset="0"/>
              </a:rPr>
              <a:t>*</a:t>
            </a:r>
            <a:r>
              <a:rPr lang="ro-RO" altLang="en-US" sz="1200" i="1" dirty="0">
                <a:latin typeface="Times New Roman" panose="02020603050405020304" pitchFamily="18" charset="0"/>
              </a:rPr>
              <a:t>notaţia se poate realiza prin precizarea explicită a săptămânii/săptămânilor, spre exemplu 11-15.09, sau se poate nota sub forma generică S1, pentru săptămâna 1 sau perioada S1-S3 pentru săptămânile 1-3</a:t>
            </a:r>
            <a:endParaRPr lang="ro-RO" altLang="en-US" dirty="0">
              <a:latin typeface="Arial Black" panose="020B0A04020102020204" pitchFamily="34" charset="0"/>
            </a:endParaRPr>
          </a:p>
        </p:txBody>
      </p:sp>
      <p:sp>
        <p:nvSpPr>
          <p:cNvPr id="30747" name="Dreptunghi 6"/>
          <p:cNvSpPr/>
          <p:nvPr/>
        </p:nvSpPr>
        <p:spPr>
          <a:xfrm>
            <a:off x="914400" y="5229225"/>
            <a:ext cx="7391400" cy="646113"/>
          </a:xfrm>
          <a:prstGeom prst="rect">
            <a:avLst/>
          </a:prstGeom>
          <a:noFill/>
          <a:ln w="9525">
            <a:noFill/>
          </a:ln>
        </p:spPr>
        <p:txBody>
          <a:bodyPr anchor="t" anchorCtr="0">
            <a:spAutoFit/>
          </a:bodyPr>
          <a:p>
            <a:pPr algn="ctr" eaLnBrk="0" hangingPunct="0"/>
            <a:r>
              <a:rPr lang="ro-RO" altLang="en-US" dirty="0">
                <a:latin typeface="Century Schoolbook" panose="02040604050505020304" pitchFamily="18" charset="0"/>
              </a:rPr>
              <a:t>Din punct de vedere formal, planificarea calendaristică anuală poate fi realizată potrivit modelului de mai sus</a:t>
            </a:r>
            <a:endParaRPr lang="ro-RO" altLang="en-US" dirty="0">
              <a:latin typeface="Century Schoolbook" panose="02040604050505020304" pitchFamily="18" charset="0"/>
            </a:endParaRPr>
          </a:p>
        </p:txBody>
      </p:sp>
      <p:sp>
        <p:nvSpPr>
          <p:cNvPr id="8" name="Dreptunghi 7"/>
          <p:cNvSpPr/>
          <p:nvPr/>
        </p:nvSpPr>
        <p:spPr>
          <a:xfrm>
            <a:off x="1371600" y="228600"/>
            <a:ext cx="6705600" cy="400050"/>
          </a:xfrm>
          <a:prstGeom prst="rect">
            <a:avLst/>
          </a:prstGeom>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ro-RO" sz="2000" b="1" i="0" u="none" strike="noStrike" kern="1200" cap="none" spc="0" normalizeH="0" baseline="0" noProof="0" dirty="0">
                <a:ln>
                  <a:noFill/>
                </a:ln>
                <a:solidFill>
                  <a:srgbClr val="002060"/>
                </a:solidFill>
                <a:effectLst>
                  <a:outerShdw blurRad="38100" dist="38100" dir="2700000" algn="tl">
                    <a:srgbClr val="C0C0C0"/>
                  </a:outerShdw>
                </a:effectLst>
                <a:uLnTx/>
                <a:uFillTx/>
                <a:latin typeface="+mj-lt"/>
                <a:ea typeface="+mn-ea"/>
                <a:cs typeface="+mn-cs"/>
              </a:rPr>
              <a:t>PLANIFICAREA CALENDARISTICA ANUALA</a:t>
            </a:r>
            <a:endParaRPr kumimoji="0" lang="ro-RO" sz="2000" b="0" i="0" u="none" strike="noStrike" kern="1200" cap="none" spc="0" normalizeH="0" baseline="0" noProof="0" dirty="0">
              <a:ln>
                <a:noFill/>
              </a:ln>
              <a:solidFill>
                <a:schemeClr val="tx1"/>
              </a:solidFill>
              <a:effectLst/>
              <a:uLnTx/>
              <a:uFillTx/>
              <a:latin typeface="+mj-lt"/>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5"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fld>
            <a:endParaRPr lang="en-US" altLang="en-US" sz="1400" b="1" dirty="0">
              <a:solidFill>
                <a:srgbClr val="FFFFFF"/>
              </a:solidFill>
              <a:latin typeface="Arial Black" panose="020B0A04020102020204" pitchFamily="34" charset="0"/>
            </a:endParaRPr>
          </a:p>
        </p:txBody>
      </p:sp>
      <p:graphicFrame>
        <p:nvGraphicFramePr>
          <p:cNvPr id="31747" name="Table 31746"/>
          <p:cNvGraphicFramePr/>
          <p:nvPr/>
        </p:nvGraphicFramePr>
        <p:xfrm>
          <a:off x="762000" y="2103438"/>
          <a:ext cx="7467600" cy="1647825"/>
        </p:xfrm>
        <a:graphic>
          <a:graphicData uri="http://schemas.openxmlformats.org/drawingml/2006/table">
            <a:tbl>
              <a:tblPr/>
              <a:tblGrid>
                <a:gridCol w="1023938"/>
                <a:gridCol w="1185862"/>
                <a:gridCol w="1752600"/>
                <a:gridCol w="1752600"/>
                <a:gridCol w="1752600"/>
              </a:tblGrid>
              <a:tr h="365125">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b="1" dirty="0">
                          <a:latin typeface="Times New Roman" panose="02020603050405020304" pitchFamily="18" charset="0"/>
                          <a:cs typeface="Times New Roman" panose="02020603050405020304" pitchFamily="18" charset="0"/>
                        </a:rPr>
                        <a:t>Conținuturi</a:t>
                      </a:r>
                      <a:endParaRPr lang="ro-RO" altLang="en-US" sz="1200" b="1" dirty="0">
                        <a:latin typeface="Times New Roman" panose="02020603050405020304" pitchFamily="18" charset="0"/>
                        <a:cs typeface="Times New Roman" panose="02020603050405020304" pitchFamily="18" charset="0"/>
                      </a:endParaRPr>
                    </a:p>
                    <a:p>
                      <a:pPr lvl="0" algn="ctr" eaLnBrk="1" hangingPunct="1">
                        <a:buNone/>
                      </a:pPr>
                      <a:r>
                        <a:rPr lang="ro-RO" altLang="en-US" sz="1200" b="1" dirty="0">
                          <a:latin typeface="Times New Roman" panose="02020603050405020304" pitchFamily="18" charset="0"/>
                          <a:cs typeface="Times New Roman" panose="02020603050405020304" pitchFamily="18" charset="0"/>
                        </a:rPr>
                        <a:t>(detalieri)</a:t>
                      </a:r>
                      <a:endParaRPr lang="ro-RO" altLang="en-US" sz="1200" b="1"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en-US" altLang="en-US" sz="1200" b="1" dirty="0">
                          <a:latin typeface="Times New Roman" panose="02020603050405020304" pitchFamily="18" charset="0"/>
                          <a:cs typeface="Times New Roman" panose="02020603050405020304" pitchFamily="18" charset="0"/>
                        </a:rPr>
                        <a:t>Competenţe specifice</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b="1" dirty="0">
                          <a:latin typeface="Times New Roman" panose="02020603050405020304" pitchFamily="18" charset="0"/>
                          <a:cs typeface="Times New Roman" panose="02020603050405020304" pitchFamily="18" charset="0"/>
                        </a:rPr>
                        <a:t>Activități de învățare</a:t>
                      </a:r>
                      <a:endParaRPr lang="ro-RO" altLang="en-US" sz="1200" b="1"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b="1" dirty="0">
                          <a:latin typeface="Times New Roman" panose="02020603050405020304" pitchFamily="18" charset="0"/>
                          <a:cs typeface="Times New Roman" panose="02020603050405020304" pitchFamily="18" charset="0"/>
                        </a:rPr>
                        <a:t>Resurse</a:t>
                      </a:r>
                      <a:endParaRPr lang="ro-RO" altLang="en-US" sz="1200" b="1"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b="1" dirty="0">
                          <a:latin typeface="Times New Roman" panose="02020603050405020304" pitchFamily="18" charset="0"/>
                          <a:cs typeface="Times New Roman" panose="02020603050405020304" pitchFamily="18" charset="0"/>
                        </a:rPr>
                        <a:t>Evaluare</a:t>
                      </a:r>
                      <a:endParaRPr lang="ro-RO" altLang="en-US" sz="1200" b="1"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281113">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latin typeface="Times New Roman" panose="02020603050405020304" pitchFamily="18" charset="0"/>
                          <a:cs typeface="Times New Roman" panose="02020603050405020304" pitchFamily="18" charset="0"/>
                        </a:rPr>
                        <a:t>[</a:t>
                      </a:r>
                      <a:r>
                        <a:rPr lang="ro-RO" altLang="en-US" sz="1200" i="1" dirty="0">
                          <a:latin typeface="Times New Roman" panose="02020603050405020304" pitchFamily="18" charset="0"/>
                          <a:cs typeface="Times New Roman" panose="02020603050405020304" pitchFamily="18" charset="0"/>
                        </a:rPr>
                        <a:t>se menţionează   detalieri de conținut care explicitează anumite parcursuri</a:t>
                      </a:r>
                      <a:r>
                        <a:rPr lang="ro-RO" altLang="en-US" sz="1200" dirty="0">
                          <a:latin typeface="Times New Roman" panose="02020603050405020304" pitchFamily="18" charset="0"/>
                          <a:cs typeface="Times New Roman" panose="02020603050405020304" pitchFamily="18" charset="0"/>
                        </a:rPr>
                        <a:t>]</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latin typeface="Times New Roman" panose="02020603050405020304" pitchFamily="18" charset="0"/>
                          <a:cs typeface="Times New Roman" panose="02020603050405020304" pitchFamily="18" charset="0"/>
                        </a:rPr>
                        <a:t>[</a:t>
                      </a:r>
                      <a:r>
                        <a:rPr lang="ro-RO" altLang="en-US" sz="1200" i="1" dirty="0">
                          <a:latin typeface="Times New Roman" panose="02020603050405020304" pitchFamily="18" charset="0"/>
                          <a:cs typeface="Times New Roman" panose="02020603050405020304" pitchFamily="18" charset="0"/>
                        </a:rPr>
                        <a:t>se precizează numărul criterial al competenţelor specifice din programa şcolară</a:t>
                      </a:r>
                      <a:r>
                        <a:rPr lang="ro-RO" altLang="en-US" sz="1200" dirty="0">
                          <a:latin typeface="Times New Roman" panose="02020603050405020304" pitchFamily="18" charset="0"/>
                          <a:cs typeface="Times New Roman" panose="02020603050405020304" pitchFamily="18" charset="0"/>
                        </a:rPr>
                        <a:t>]</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latin typeface="Times New Roman" panose="02020603050405020304" pitchFamily="18" charset="0"/>
                          <a:cs typeface="Times New Roman" panose="02020603050405020304" pitchFamily="18" charset="0"/>
                        </a:rPr>
                        <a:t>[</a:t>
                      </a:r>
                      <a:r>
                        <a:rPr lang="ro-RO" altLang="en-US" sz="1200" i="1" dirty="0">
                          <a:latin typeface="Times New Roman" panose="02020603050405020304" pitchFamily="18" charset="0"/>
                          <a:cs typeface="Times New Roman" panose="02020603050405020304" pitchFamily="18" charset="0"/>
                        </a:rPr>
                        <a:t>vizate/recomandate de programa școlară sau altele adecvate pentru realizarea competențelor specifice</a:t>
                      </a:r>
                      <a:r>
                        <a:rPr lang="ro-RO" altLang="en-US" sz="1200" dirty="0">
                          <a:latin typeface="Times New Roman" panose="02020603050405020304" pitchFamily="18" charset="0"/>
                          <a:cs typeface="Times New Roman" panose="02020603050405020304" pitchFamily="18" charset="0"/>
                        </a:rPr>
                        <a:t>]</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latin typeface="Times New Roman" panose="02020603050405020304" pitchFamily="18" charset="0"/>
                          <a:cs typeface="Times New Roman" panose="02020603050405020304" pitchFamily="18" charset="0"/>
                        </a:rPr>
                        <a:t>[</a:t>
                      </a:r>
                      <a:r>
                        <a:rPr lang="ro-RO" altLang="en-US" sz="1200" i="1" dirty="0">
                          <a:latin typeface="Times New Roman" panose="02020603050405020304" pitchFamily="18" charset="0"/>
                          <a:cs typeface="Times New Roman" panose="02020603050405020304" pitchFamily="18" charset="0"/>
                        </a:rPr>
                        <a:t>se precizează resurse de timp, de loc, material didactic, forme de organizare a clasei</a:t>
                      </a:r>
                      <a:r>
                        <a:rPr lang="ro-RO" altLang="en-US" sz="1200" dirty="0">
                          <a:latin typeface="Times New Roman" panose="02020603050405020304" pitchFamily="18" charset="0"/>
                          <a:cs typeface="Times New Roman" panose="02020603050405020304" pitchFamily="18" charset="0"/>
                        </a:rPr>
                        <a:t>]</a:t>
                      </a:r>
                      <a:endParaRPr lang="ro-RO" altLang="en-US" sz="1200" dirty="0">
                        <a:latin typeface="Times New Roman" panose="02020603050405020304" pitchFamily="18" charset="0"/>
                        <a:ea typeface="Times New Roman" panose="02020603050405020304" pitchFamily="18"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None/>
                      </a:pPr>
                      <a:r>
                        <a:rPr lang="ro-RO" altLang="en-US" sz="1200" dirty="0">
                          <a:latin typeface="Times New Roman" panose="02020603050405020304" pitchFamily="18" charset="0"/>
                          <a:cs typeface="Times New Roman" panose="02020603050405020304" pitchFamily="18" charset="0"/>
                        </a:rPr>
                        <a:t>[</a:t>
                      </a:r>
                      <a:r>
                        <a:rPr lang="ro-RO" altLang="en-US" sz="1200" i="1" dirty="0">
                          <a:latin typeface="Times New Roman" panose="02020603050405020304" pitchFamily="18" charset="0"/>
                          <a:cs typeface="Times New Roman" panose="02020603050405020304" pitchFamily="18" charset="0"/>
                        </a:rPr>
                        <a:t>se menționează metodele, instrumentele sau modalitățile de evaluare utilizate</a:t>
                      </a:r>
                      <a:r>
                        <a:rPr lang="ro-RO" altLang="en-US" sz="1200" dirty="0">
                          <a:latin typeface="Times New Roman" panose="02020603050405020304" pitchFamily="18" charset="0"/>
                          <a:cs typeface="Times New Roman" panose="02020603050405020304" pitchFamily="18" charset="0"/>
                        </a:rPr>
                        <a:t>]</a:t>
                      </a:r>
                      <a:endParaRPr lang="ro-RO" altLang="en-US" sz="1200" dirty="0">
                        <a:latin typeface="Times New Roman" panose="02020603050405020304" pitchFamily="18" charset="0"/>
                        <a:cs typeface="Times New Roman" panose="02020603050405020304" pitchFamily="18" charset="0"/>
                      </a:endParaRPr>
                    </a:p>
                    <a:p>
                      <a:pPr lvl="0" algn="ctr" eaLnBrk="1" hangingPunct="1">
                        <a:buNone/>
                      </a:pPr>
                      <a:endParaRPr lang="ro-RO" altLang="en-US" sz="1200" b="1" i="1" dirty="0">
                        <a:latin typeface="Times New Roman" panose="02020603050405020304" pitchFamily="18" charset="0"/>
                        <a:ea typeface="Calibri" panose="020F0502020204030204" pitchFamily="34" charset="0"/>
                      </a:endParaRPr>
                    </a:p>
                  </a:txBody>
                  <a:tcPr marL="45959" marR="45959" marT="0" marB="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31766" name="Rectangle 1"/>
          <p:cNvSpPr/>
          <p:nvPr/>
        </p:nvSpPr>
        <p:spPr>
          <a:xfrm>
            <a:off x="0" y="0"/>
            <a:ext cx="9144000" cy="0"/>
          </a:xfrm>
          <a:prstGeom prst="rect">
            <a:avLst/>
          </a:prstGeom>
          <a:noFill/>
          <a:ln w="9525">
            <a:noFill/>
          </a:ln>
        </p:spPr>
        <p:txBody>
          <a:bodyPr wrap="none" bIns="0" anchor="ctr" anchorCtr="0">
            <a:spAutoFit/>
          </a:bodyPr>
          <a:p>
            <a:pPr eaLnBrk="0" hangingPunct="0"/>
            <a:br>
              <a:rPr lang="en-US" altLang="en-US" sz="1200" dirty="0">
                <a:latin typeface="Arial Black" panose="020B0A04020102020204" pitchFamily="34" charset="0"/>
              </a:rPr>
            </a:br>
            <a:endParaRPr lang="en-US" altLang="en-US" dirty="0">
              <a:latin typeface="Arial Black" panose="020B0A04020102020204" pitchFamily="34" charset="0"/>
            </a:endParaRPr>
          </a:p>
        </p:txBody>
      </p:sp>
      <p:sp>
        <p:nvSpPr>
          <p:cNvPr id="31767" name="Dreptunghi 5"/>
          <p:cNvSpPr/>
          <p:nvPr/>
        </p:nvSpPr>
        <p:spPr>
          <a:xfrm>
            <a:off x="1143000" y="4343400"/>
            <a:ext cx="6400800" cy="646113"/>
          </a:xfrm>
          <a:prstGeom prst="rect">
            <a:avLst/>
          </a:prstGeom>
          <a:noFill/>
          <a:ln w="9525">
            <a:noFill/>
          </a:ln>
        </p:spPr>
        <p:txBody>
          <a:bodyPr anchor="t" anchorCtr="0">
            <a:spAutoFit/>
          </a:bodyPr>
          <a:p>
            <a:pPr algn="ctr" eaLnBrk="0" hangingPunct="0"/>
            <a:r>
              <a:rPr lang="ro-RO" altLang="en-US" dirty="0">
                <a:latin typeface="Century Schoolbook" panose="02040604050505020304" pitchFamily="18" charset="0"/>
              </a:rPr>
              <a:t>Din punct de vedere formal, proiectul unei unități de învățare poate fi realizat potrivit modelului de mai sus</a:t>
            </a:r>
            <a:endParaRPr lang="ro-RO" altLang="en-US" dirty="0">
              <a:latin typeface="Century Schoolbook" panose="02040604050505020304" pitchFamily="18" charset="0"/>
            </a:endParaRPr>
          </a:p>
        </p:txBody>
      </p:sp>
      <p:sp>
        <p:nvSpPr>
          <p:cNvPr id="7" name="Dreptunghi 6"/>
          <p:cNvSpPr/>
          <p:nvPr/>
        </p:nvSpPr>
        <p:spPr>
          <a:xfrm>
            <a:off x="2317750" y="685800"/>
            <a:ext cx="4508500" cy="708025"/>
          </a:xfrm>
          <a:prstGeom prst="rect">
            <a:avLst/>
          </a:prstGeom>
        </p:spPr>
        <p:txBody>
          <a:bodyPr>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ro-RO" altLang="en-US" sz="20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Century Schoolbook" panose="02040604050505020304" pitchFamily="18" charset="0"/>
                <a:ea typeface="+mn-ea"/>
                <a:cs typeface="+mn-cs"/>
              </a:rPr>
              <a:t>PROIECTAREA UNITĂȚILOR DE ÎNVĂȚARE</a:t>
            </a:r>
            <a:endParaRPr kumimoji="0" lang="ro-RO" altLang="en-US" sz="20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Century Schoolbook" panose="02040604050505020304" pitchFamily="18"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32769" name="Slide Number Placeholder 5"/>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fld>
            <a:endParaRPr lang="en-US" altLang="en-US" sz="1400" b="1" dirty="0">
              <a:solidFill>
                <a:srgbClr val="FFFFFF"/>
              </a:solidFill>
              <a:latin typeface="Arial Black" panose="020B0A04020102020204" pitchFamily="34" charset="0"/>
            </a:endParaRPr>
          </a:p>
        </p:txBody>
      </p:sp>
      <p:sp>
        <p:nvSpPr>
          <p:cNvPr id="382978" name="Rectangle 2"/>
          <p:cNvSpPr>
            <a:spLocks noGrp="1" noChangeArrowheads="1"/>
          </p:cNvSpPr>
          <p:nvPr>
            <p:ph type="title" idx="4294967295"/>
          </p:nvPr>
        </p:nvSpPr>
        <p:spPr>
          <a:xfrm>
            <a:off x="0" y="274638"/>
            <a:ext cx="8229600" cy="1143000"/>
          </a:xfrm>
        </p:spPr>
        <p:txBody>
          <a:bodyPr anchor="b">
            <a:normAutofit fontScale="90000"/>
          </a:bodyPr>
          <a:p>
            <a:pPr marL="0" marR="0" indent="0" algn="ctr" defTabSz="914400" rtl="0" eaLnBrk="1" fontAlgn="base" latinLnBrk="0" hangingPunct="1">
              <a:lnSpc>
                <a:spcPct val="100000"/>
              </a:lnSpc>
              <a:spcBef>
                <a:spcPct val="0"/>
              </a:spcBef>
              <a:spcAft>
                <a:spcPct val="0"/>
              </a:spcAft>
              <a:buClrTx/>
              <a:buSzTx/>
              <a:buFontTx/>
              <a:buNone/>
            </a:pPr>
            <a:r>
              <a:rPr kumimoji="0" lang="en-US" sz="2400" b="0" i="0" u="none" strike="noStrike" kern="1200" cap="small" spc="0" normalizeH="0" baseline="0" noProof="1" dirty="0">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	</a:t>
            </a:r>
            <a:r>
              <a:rPr kumimoji="0" sz="2400" b="0" i="0" u="none" strike="noStrike" kern="1200" cap="small" spc="0" normalizeH="0" baseline="0" noProof="1" dirty="0">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REPERE METODOLOGICE PENTRU APLICAREA </a:t>
            </a:r>
            <a:r>
              <a:rPr kumimoji="0" lang="en-US" sz="2400" b="0" i="0" u="none" strike="noStrike" kern="1200" cap="small" spc="0" normalizeH="0" baseline="0" noProof="1" dirty="0">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       		</a:t>
            </a:r>
            <a:r>
              <a:rPr kumimoji="0" sz="2400" b="0" i="0" u="none" strike="noStrike" kern="1200" cap="small" spc="0" normalizeH="0" baseline="0" noProof="1" dirty="0">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CURRICULUMULUI LA CLASA A X</a:t>
            </a:r>
            <a:r>
              <a:rPr kumimoji="0" lang="en-US" sz="2400" b="0" i="0" u="none" strike="noStrike" kern="1200" cap="small" spc="0" normalizeH="0" baseline="0" noProof="1" dirty="0">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I</a:t>
            </a:r>
            <a:r>
              <a:rPr kumimoji="0" sz="2400" b="0" i="0" u="none" strike="noStrike" kern="1200" cap="small" spc="0" normalizeH="0" baseline="0" noProof="1" dirty="0">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 - A </a:t>
            </a:r>
            <a:r>
              <a:rPr kumimoji="0" lang="en-US" sz="2400" b="0" i="0" u="none" strike="noStrike" kern="1200" cap="small" spc="0" normalizeH="0" baseline="0" noProof="1" dirty="0">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		</a:t>
            </a:r>
            <a:r>
              <a:rPr kumimoji="0" sz="2400" b="0" i="0" u="none" strike="noStrike" kern="1200" cap="small" spc="0" normalizeH="0" baseline="0" noProof="1" dirty="0">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ÎN ANUL ȘCOLAR 202</a:t>
            </a:r>
            <a:r>
              <a:rPr kumimoji="0" lang="en-US" sz="2400" b="0" i="0" u="none" strike="noStrike" kern="1200" cap="small" spc="0" normalizeH="0" baseline="0" noProof="1" dirty="0">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3</a:t>
            </a:r>
            <a:r>
              <a:rPr kumimoji="0" sz="2400" b="0" i="0" u="none" strike="noStrike" kern="1200" cap="small" spc="0" normalizeH="0" baseline="0" noProof="1" dirty="0">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-20</a:t>
            </a:r>
            <a:r>
              <a:rPr kumimoji="0" lang="ro-RO" altLang="x-none" sz="2400" b="0" i="0" u="none" strike="noStrike" kern="1200" cap="small" spc="0" normalizeH="0" baseline="0" noProof="1" dirty="0">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2</a:t>
            </a:r>
            <a:r>
              <a:rPr kumimoji="0" lang="en-US" altLang="ro-RO" sz="2400" b="0" i="0" u="none" strike="noStrike" kern="1200" cap="small" spc="0" normalizeH="0" baseline="0" noProof="1" dirty="0">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rPr>
              <a:t>4</a:t>
            </a:r>
            <a:endParaRPr kumimoji="0" lang="en-US" altLang="ro-RO" sz="2400" b="0" i="0" u="none" strike="noStrike" kern="1200" cap="small" spc="0" normalizeH="0" baseline="0" noProof="1" dirty="0">
              <a:solidFill>
                <a:srgbClr val="002060"/>
              </a:solidFill>
              <a:effectLst>
                <a:outerShdw blurRad="38100" dist="38100" dir="2700000">
                  <a:srgbClr val="C0C0C0"/>
                </a:outerShdw>
              </a:effectLst>
              <a:latin typeface="Times New Roman" panose="02020603050405020304" pitchFamily="18" charset="0"/>
              <a:ea typeface="+mj-ea"/>
              <a:cs typeface="Times New Roman" panose="02020603050405020304" pitchFamily="18" charset="0"/>
            </a:endParaRPr>
          </a:p>
        </p:txBody>
      </p:sp>
      <p:sp>
        <p:nvSpPr>
          <p:cNvPr id="382979" name="Rectangle 3"/>
          <p:cNvSpPr>
            <a:spLocks noGrp="1" noChangeArrowheads="1"/>
          </p:cNvSpPr>
          <p:nvPr>
            <p:ph type="body" idx="1"/>
          </p:nvPr>
        </p:nvSpPr>
        <p:spPr>
          <a:xfrm>
            <a:off x="228600" y="1600200"/>
            <a:ext cx="8915400" cy="4495800"/>
          </a:xfrm>
        </p:spPr>
        <p:txBody>
          <a:bodyPr vert="horz" wrap="square" lIns="91440" tIns="45720" rIns="91440" bIns="45720" numCol="1" anchor="t" anchorCtr="0" compatLnSpc="1"/>
          <a:p>
            <a:pPr marL="273050" marR="0" indent="-273050" algn="ctr" defTabSz="914400" rtl="0" eaLnBrk="1" fontAlgn="base" latinLnBrk="0" hangingPunct="1">
              <a:lnSpc>
                <a:spcPct val="80000"/>
              </a:lnSpc>
              <a:spcBef>
                <a:spcPts val="600"/>
              </a:spcBef>
              <a:spcAft>
                <a:spcPct val="0"/>
              </a:spcAft>
              <a:buClr>
                <a:srgbClr val="9BBB59"/>
              </a:buClr>
              <a:buSzPct val="70000"/>
              <a:buFont typeface="Wingdings" panose="05000000000000000000" pitchFamily="2" charset="2"/>
              <a:buNone/>
            </a:pPr>
            <a:endParaRPr kumimoji="0" lang="ro-RO" altLang="x-none" sz="33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9BBB59"/>
              </a:buClr>
              <a:buSzPct val="70000"/>
              <a:buFont typeface="Wingdings" panose="05000000000000000000" pitchFamily="2" charset="2"/>
              <a:buNone/>
            </a:pPr>
            <a:endParaRPr kumimoji="0" lang="ro-RO" altLang="x-none" sz="33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9BBB59"/>
              </a:buClr>
              <a:buSzPct val="70000"/>
              <a:buFont typeface="Wingdings" panose="05000000000000000000" pitchFamily="2" charset="2"/>
              <a:buNone/>
            </a:pPr>
            <a:r>
              <a:rPr kumimoji="0" lang="ro-RO" altLang="x-none" sz="33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Reperele metodologice pentru aplicarea curriculumului la clasa a XI - a în anul școlar 2023-2024 pot fi accesate la adresa:</a:t>
            </a:r>
            <a:endParaRPr kumimoji="0" lang="ro-RO" altLang="x-none" sz="33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9BBB59"/>
              </a:buClr>
              <a:buSzPct val="70000"/>
              <a:buFont typeface="Wingdings" panose="05000000000000000000" pitchFamily="2" charset="2"/>
              <a:buNone/>
            </a:pPr>
            <a:endParaRPr kumimoji="0" lang="ro-RO" altLang="x-none" sz="33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9BBB59"/>
              </a:buClr>
              <a:buSzPct val="70000"/>
              <a:buFont typeface="Wingdings" panose="05000000000000000000" pitchFamily="2" charset="2"/>
              <a:buNone/>
            </a:pPr>
            <a:r>
              <a:rPr kumimoji="0" lang="ro-RO" altLang="x-none" sz="28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https://www.rocnee.eu/index.php/dcee-oriz/curriculum-oriz/repere-metodologice/arhiva-repere-metodologice</a:t>
            </a:r>
            <a:endParaRPr kumimoji="0" lang="ro-RO" altLang="x-none" sz="28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9BBB59"/>
              </a:buClr>
              <a:buSzPct val="70000"/>
              <a:buFont typeface="Wingdings" panose="05000000000000000000" pitchFamily="2" charset="2"/>
              <a:buNone/>
            </a:pPr>
            <a:endParaRPr kumimoji="0" lang="ro-RO" altLang="x-none" sz="28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9BBB59"/>
              </a:buClr>
              <a:buSzPct val="70000"/>
              <a:buFont typeface="Wingdings" panose="05000000000000000000" pitchFamily="2" charset="2"/>
              <a:buNone/>
            </a:pPr>
            <a:endParaRPr kumimoji="0" lang="ro-RO" altLang="x-none" sz="33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ts val="600"/>
              </a:spcBef>
              <a:spcAft>
                <a:spcPct val="0"/>
              </a:spcAft>
              <a:buClr>
                <a:srgbClr val="9BBB59"/>
              </a:buClr>
              <a:buSzPct val="70000"/>
              <a:buFont typeface="Wingdings" panose="05000000000000000000" pitchFamily="2" charset="2"/>
              <a:buNone/>
            </a:pPr>
            <a:endParaRPr kumimoji="0" lang="ro-RO" altLang="x-none" sz="33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Times New Roman" panose="02020603050405020304" pitchFamily="18" charset="0"/>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2978"/>
                                        </p:tgtEl>
                                        <p:attrNameLst>
                                          <p:attrName>style.visibility</p:attrName>
                                        </p:attrNameLst>
                                      </p:cBhvr>
                                      <p:to>
                                        <p:strVal val="visible"/>
                                      </p:to>
                                    </p:set>
                                    <p:animEffect transition="in" filter="fade">
                                      <p:cBhvr>
                                        <p:cTn id="7" dur="2000"/>
                                        <p:tgtEl>
                                          <p:spTgt spid="3829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2978"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33793" name="Slide Number Placeholder 5"/>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fld>
            <a:endParaRPr lang="en-US" altLang="en-US" sz="1400" b="1" dirty="0">
              <a:solidFill>
                <a:srgbClr val="FFFFFF"/>
              </a:solidFill>
              <a:latin typeface="Arial Black" panose="020B0A04020102020204" pitchFamily="34" charset="0"/>
            </a:endParaRPr>
          </a:p>
        </p:txBody>
      </p:sp>
      <p:sp>
        <p:nvSpPr>
          <p:cNvPr id="382978" name="Rectangle 2"/>
          <p:cNvSpPr>
            <a:spLocks noGrp="1" noChangeArrowheads="1"/>
          </p:cNvSpPr>
          <p:nvPr>
            <p:ph type="title" idx="4294967295"/>
          </p:nvPr>
        </p:nvSpPr>
        <p:spPr>
          <a:xfrm>
            <a:off x="0" y="274638"/>
            <a:ext cx="8229600" cy="1143000"/>
          </a:xfrm>
        </p:spPr>
        <p:txBody>
          <a:bodyPr anchor="b">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sz="42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mn-lt"/>
                <a:ea typeface="+mj-ea"/>
                <a:cs typeface="+mj-cs"/>
              </a:rPr>
              <a:t>Prezentare</a:t>
            </a:r>
            <a:r>
              <a:rPr kumimoji="0" lang="en-US" sz="4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t> General</a:t>
            </a:r>
            <a:r>
              <a:rPr kumimoji="0" lang="ro-RO" sz="4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t>ă</a:t>
            </a:r>
            <a:br>
              <a:rPr kumimoji="0" lang="en-US" sz="4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br>
            <a:endParaRPr kumimoji="0" lang="en-US" sz="4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endParaRPr>
          </a:p>
        </p:txBody>
      </p:sp>
      <p:sp>
        <p:nvSpPr>
          <p:cNvPr id="382979" name="Rectangle 3"/>
          <p:cNvSpPr>
            <a:spLocks noGrp="1" noChangeArrowheads="1"/>
          </p:cNvSpPr>
          <p:nvPr>
            <p:ph type="body" idx="1"/>
          </p:nvPr>
        </p:nvSpPr>
        <p:spPr>
          <a:xfrm>
            <a:off x="228600" y="1600200"/>
            <a:ext cx="8915400" cy="4495800"/>
          </a:xfrm>
        </p:spPr>
        <p:txBody>
          <a:bodyPr vert="horz" wrap="square" lIns="91440" tIns="45720" rIns="91440" bIns="45720" numCol="1" anchor="t" anchorCtr="0" compatLnSpc="1"/>
          <a:p>
            <a:pPr marL="273050" marR="0" indent="-273050" algn="ctr" defTabSz="914400" rtl="0" eaLnBrk="1" fontAlgn="base" latinLnBrk="0" hangingPunct="1">
              <a:lnSpc>
                <a:spcPct val="100000"/>
              </a:lnSpc>
              <a:spcBef>
                <a:spcPts val="600"/>
              </a:spcBef>
              <a:spcAft>
                <a:spcPct val="0"/>
              </a:spcAft>
              <a:buClr>
                <a:srgbClr val="9BBB59"/>
              </a:buClr>
              <a:buSzPct val="70000"/>
              <a:buFont typeface="Wingdings" panose="05000000000000000000" pitchFamily="2" charset="2"/>
              <a:buNone/>
            </a:pPr>
            <a:endParaRPr kumimoji="0" lang="ro-RO" altLang="x-none" sz="6600" b="0" i="0" u="none" strike="noStrike" kern="1200" cap="none" spc="0" normalizeH="0" baseline="0" noProof="1" dirty="0">
              <a:solidFill>
                <a:srgbClr val="002060"/>
              </a:solidFill>
              <a:effectLst>
                <a:outerShdw blurRad="38100" dist="38100" dir="2700000">
                  <a:srgbClr val="C0C0C0"/>
                </a:outerShdw>
              </a:effectLst>
              <a:latin typeface="+mn-lt"/>
              <a:ea typeface="+mn-ea"/>
              <a:cs typeface="+mn-cs"/>
            </a:endParaRPr>
          </a:p>
          <a:p>
            <a:pPr marL="273050" marR="0" indent="-273050" algn="ctr" defTabSz="914400" rtl="0" eaLnBrk="1" fontAlgn="base" latinLnBrk="0" hangingPunct="1">
              <a:lnSpc>
                <a:spcPct val="100000"/>
              </a:lnSpc>
              <a:spcBef>
                <a:spcPts val="600"/>
              </a:spcBef>
              <a:spcAft>
                <a:spcPct val="0"/>
              </a:spcAft>
              <a:buClr>
                <a:srgbClr val="9BBB59"/>
              </a:buClr>
              <a:buSzPct val="70000"/>
              <a:buFont typeface="Wingdings" panose="05000000000000000000" pitchFamily="2" charset="2"/>
              <a:buNone/>
            </a:pPr>
            <a:r>
              <a:rPr kumimoji="0" lang="ro-RO" altLang="x-none" sz="66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Manuale şcolare</a:t>
            </a:r>
            <a:endParaRPr kumimoji="0" lang="ro-RO" altLang="x-none" sz="66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100000"/>
              </a:lnSpc>
              <a:spcBef>
                <a:spcPts val="600"/>
              </a:spcBef>
              <a:spcAft>
                <a:spcPct val="0"/>
              </a:spcAft>
              <a:buClr>
                <a:srgbClr val="9BBB59"/>
              </a:buClr>
              <a:buSzPct val="70000"/>
              <a:buFont typeface="Wingdings" panose="05000000000000000000" pitchFamily="2" charset="2"/>
              <a:buNone/>
            </a:pPr>
            <a:r>
              <a:rPr kumimoji="0" lang="ro-RO" altLang="x-none" sz="66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în anul şcolar 2023-2024</a:t>
            </a:r>
            <a:endParaRPr kumimoji="0" sz="66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Times New Roman" panose="02020603050405020304" pitchFamily="18" charset="0"/>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2978"/>
                                        </p:tgtEl>
                                        <p:attrNameLst>
                                          <p:attrName>style.visibility</p:attrName>
                                        </p:attrNameLst>
                                      </p:cBhvr>
                                      <p:to>
                                        <p:strVal val="visible"/>
                                      </p:to>
                                    </p:set>
                                    <p:animEffect transition="in" filter="fade">
                                      <p:cBhvr>
                                        <p:cTn id="7" dur="2000"/>
                                        <p:tgtEl>
                                          <p:spTgt spid="38297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2979">
                                            <p:txEl>
                                              <p:charRg st="1" end="17"/>
                                            </p:txEl>
                                          </p:spTgt>
                                        </p:tgtEl>
                                        <p:attrNameLst>
                                          <p:attrName>style.visibility</p:attrName>
                                        </p:attrNameLst>
                                      </p:cBhvr>
                                      <p:to>
                                        <p:strVal val="visible"/>
                                      </p:to>
                                    </p:set>
                                    <p:animEffect transition="in" filter="fade">
                                      <p:cBhvr>
                                        <p:cTn id="12" dur="2000"/>
                                        <p:tgtEl>
                                          <p:spTgt spid="382979">
                                            <p:txEl>
                                              <p:charRg st="1" end="1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82979">
                                            <p:txEl>
                                              <p:charRg st="17" end="42"/>
                                            </p:txEl>
                                          </p:spTgt>
                                        </p:tgtEl>
                                        <p:attrNameLst>
                                          <p:attrName>style.visibility</p:attrName>
                                        </p:attrNameLst>
                                      </p:cBhvr>
                                      <p:to>
                                        <p:strVal val="visible"/>
                                      </p:to>
                                    </p:set>
                                    <p:animEffect transition="in" filter="fade">
                                      <p:cBhvr>
                                        <p:cTn id="17" dur="2000"/>
                                        <p:tgtEl>
                                          <p:spTgt spid="382979">
                                            <p:txEl>
                                              <p:charRg st="17" end="4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2978" grpId="0"/>
      <p:bldP spid="382979"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34817" name="Slide Number Placeholder 5"/>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fld>
            <a:endParaRPr lang="en-US" altLang="en-US" sz="1400" b="1" dirty="0">
              <a:solidFill>
                <a:srgbClr val="FFFFFF"/>
              </a:solidFill>
              <a:latin typeface="Arial Black" panose="020B0A04020102020204" pitchFamily="34" charset="0"/>
            </a:endParaRPr>
          </a:p>
        </p:txBody>
      </p:sp>
      <p:sp>
        <p:nvSpPr>
          <p:cNvPr id="381954" name="Rectangle 2"/>
          <p:cNvSpPr>
            <a:spLocks noGrp="1" noChangeArrowheads="1"/>
          </p:cNvSpPr>
          <p:nvPr>
            <p:ph type="title" idx="4294967295"/>
          </p:nvPr>
        </p:nvSpPr>
        <p:spPr>
          <a:xfrm>
            <a:off x="0" y="274638"/>
            <a:ext cx="8229600" cy="1143000"/>
          </a:xfrm>
        </p:spPr>
        <p:txBody>
          <a:bodyPr anchor="b">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sz="54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mj-lt"/>
                <a:ea typeface="+mj-ea"/>
                <a:cs typeface="+mj-cs"/>
              </a:rPr>
              <a:t>Prezentare</a:t>
            </a:r>
            <a:r>
              <a:rPr kumimoji="0" lang="en-US" sz="54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j-lt"/>
                <a:ea typeface="+mj-ea"/>
                <a:cs typeface="+mj-cs"/>
              </a:rPr>
              <a:t> </a:t>
            </a:r>
            <a:r>
              <a:rPr kumimoji="0" lang="ro-RO" sz="54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j-lt"/>
                <a:ea typeface="+mj-ea"/>
                <a:cs typeface="+mj-cs"/>
              </a:rPr>
              <a:t>g</a:t>
            </a:r>
            <a:r>
              <a:rPr kumimoji="0" lang="en-US" sz="54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mj-lt"/>
                <a:ea typeface="+mj-ea"/>
                <a:cs typeface="+mj-cs"/>
              </a:rPr>
              <a:t>eneral</a:t>
            </a:r>
            <a:r>
              <a:rPr kumimoji="0" lang="ro-RO" sz="54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j-lt"/>
                <a:ea typeface="+mj-ea"/>
                <a:cs typeface="+mj-cs"/>
              </a:rPr>
              <a:t>ă</a:t>
            </a:r>
            <a:br>
              <a:rPr kumimoji="0" lang="en-US" sz="54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j-lt"/>
                <a:ea typeface="+mj-ea"/>
                <a:cs typeface="+mj-cs"/>
              </a:rPr>
            </a:br>
            <a:endParaRPr kumimoji="0" lang="en-US" sz="30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j-lt"/>
              <a:ea typeface="+mj-ea"/>
              <a:cs typeface="+mj-cs"/>
            </a:endParaRPr>
          </a:p>
        </p:txBody>
      </p:sp>
      <p:sp>
        <p:nvSpPr>
          <p:cNvPr id="381955" name="Rectangle 3"/>
          <p:cNvSpPr>
            <a:spLocks noGrp="1" noChangeArrowheads="1"/>
          </p:cNvSpPr>
          <p:nvPr>
            <p:ph type="body" idx="1"/>
          </p:nvPr>
        </p:nvSpPr>
        <p:spPr>
          <a:xfrm>
            <a:off x="0" y="1600200"/>
            <a:ext cx="8534400" cy="4495800"/>
          </a:xfrm>
        </p:spPr>
        <p:txBody>
          <a:bodyPr vert="horz" wrap="square" lIns="91440" tIns="45720" rIns="91440" bIns="45720" numCol="1" anchor="t" anchorCtr="0" compatLnSpc="1"/>
          <a:p>
            <a:pPr marL="273050" marR="0" indent="-273050" algn="ctr" defTabSz="914400" rtl="0" eaLnBrk="1" fontAlgn="base" latinLnBrk="0" hangingPunct="1">
              <a:lnSpc>
                <a:spcPct val="30000"/>
              </a:lnSpc>
              <a:spcBef>
                <a:spcPts val="600"/>
              </a:spcBef>
              <a:spcAft>
                <a:spcPct val="0"/>
              </a:spcAft>
              <a:buClr>
                <a:schemeClr val="accent1"/>
              </a:buClr>
              <a:buSzPct val="70000"/>
              <a:buFont typeface="Wingdings 2" panose="05020102010507070707" pitchFamily="18" charset="2"/>
              <a:buNone/>
            </a:pPr>
            <a:r>
              <a:rPr kumimoji="0" lang="en-US" altLang="en-US" sz="2000" b="0" i="0" u="none" strike="noStrike" kern="1200" cap="none" spc="0" normalizeH="0" baseline="0" noProof="1" dirty="0">
                <a:solidFill>
                  <a:srgbClr val="002060"/>
                </a:solidFill>
                <a:effectLst>
                  <a:outerShdw blurRad="38100" dist="38100" dir="2700000">
                    <a:srgbClr val="C0C0C0"/>
                  </a:outerShdw>
                </a:effectLst>
                <a:latin typeface="+mn-lt"/>
                <a:ea typeface="+mn-ea"/>
                <a:cs typeface="+mn-cs"/>
              </a:rPr>
              <a:t>Manuale scolare</a:t>
            </a:r>
            <a:endParaRPr kumimoji="0" lang="ro-RO" altLang="en-US" sz="2000" b="0" i="0" u="none" strike="noStrike" kern="1200" cap="none" spc="0" normalizeH="0" baseline="0" noProof="1" dirty="0">
              <a:solidFill>
                <a:srgbClr val="002060"/>
              </a:solidFill>
              <a:effectLst>
                <a:outerShdw blurRad="38100" dist="38100" dir="2700000">
                  <a:srgbClr val="C0C0C0"/>
                </a:outerShdw>
              </a:effectLst>
              <a:latin typeface="+mn-lt"/>
              <a:ea typeface="+mn-ea"/>
              <a:cs typeface="+mn-cs"/>
            </a:endParaRPr>
          </a:p>
          <a:p>
            <a:pPr marL="273050" marR="0" indent="-273050" algn="ctr" defTabSz="914400" rtl="0" eaLnBrk="1" fontAlgn="base" latinLnBrk="0" hangingPunct="1">
              <a:lnSpc>
                <a:spcPct val="30000"/>
              </a:lnSpc>
              <a:spcBef>
                <a:spcPts val="600"/>
              </a:spcBef>
              <a:spcAft>
                <a:spcPct val="0"/>
              </a:spcAft>
              <a:buClr>
                <a:schemeClr val="accent1"/>
              </a:buClr>
              <a:buSzPct val="70000"/>
              <a:buFont typeface="Wingdings 2" panose="05020102010507070707" pitchFamily="18" charset="2"/>
              <a:buNone/>
            </a:pPr>
            <a:endParaRPr kumimoji="0" lang="ro-RO" altLang="zh-CN" sz="2000" b="1" i="0" u="none" strike="noStrike" kern="1200" cap="none" spc="0" normalizeH="0" baseline="0" noProof="1" dirty="0">
              <a:solidFill>
                <a:srgbClr val="002060"/>
              </a:solidFill>
              <a:effectLst>
                <a:outerShdw blurRad="38100" dist="38100" dir="2700000">
                  <a:srgbClr val="C0C0C0"/>
                </a:outerShdw>
              </a:effectLst>
              <a:latin typeface="+mn-lt"/>
              <a:ea typeface="SimSun" panose="02010600030101010101" pitchFamily="2" charset="-122"/>
              <a:cs typeface="+mn-cs"/>
            </a:endParaRPr>
          </a:p>
          <a:p>
            <a:pPr marL="273050" marR="0" indent="-273050" algn="ctr" defTabSz="914400" rtl="0" eaLnBrk="1" fontAlgn="base" latinLnBrk="0" hangingPunct="1">
              <a:lnSpc>
                <a:spcPct val="100000"/>
              </a:lnSpc>
              <a:spcBef>
                <a:spcPts val="600"/>
              </a:spcBef>
              <a:spcAft>
                <a:spcPct val="0"/>
              </a:spcAft>
              <a:buClr>
                <a:schemeClr val="accent1"/>
              </a:buClr>
              <a:buSzPct val="70000"/>
              <a:buFont typeface="Wingdings" panose="05000000000000000000" pitchFamily="2" charset="2"/>
              <a:buChar char=""/>
            </a:pPr>
            <a:r>
              <a:rPr kumimoji="0" lang="it-IT" altLang="zh-CN"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În anul </a:t>
            </a:r>
            <a:r>
              <a:rPr kumimoji="0" lang="ro-RO" altLang="zh-CN"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ş</a:t>
            </a:r>
            <a:r>
              <a:rPr kumimoji="0" lang="it-IT" altLang="zh-CN"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colar 202</a:t>
            </a:r>
            <a:r>
              <a:rPr kumimoji="0" lang="ro-RO" altLang="it-IT"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3</a:t>
            </a:r>
            <a:r>
              <a:rPr kumimoji="0" lang="it-IT" altLang="zh-CN"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-202</a:t>
            </a:r>
            <a:r>
              <a:rPr kumimoji="0" lang="ro-RO" altLang="it-IT"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4</a:t>
            </a:r>
            <a:r>
              <a:rPr kumimoji="0" lang="it-IT" altLang="zh-CN"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 </a:t>
            </a:r>
            <a:r>
              <a:rPr kumimoji="0" lang="ro-RO" altLang="zh-CN"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sunt în </a:t>
            </a:r>
            <a:r>
              <a:rPr kumimoji="0" lang="it-IT" altLang="zh-CN"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vigoare  manualele </a:t>
            </a:r>
            <a:r>
              <a:rPr kumimoji="0" lang="ro-RO" altLang="zh-CN"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ş</a:t>
            </a:r>
            <a:r>
              <a:rPr kumimoji="0" lang="it-IT" altLang="zh-CN"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colare </a:t>
            </a:r>
            <a:r>
              <a:rPr kumimoji="0" lang="ro-RO" altLang="zh-CN"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aprobate prin ordinul ministrului educaţiei</a:t>
            </a:r>
            <a:r>
              <a:rPr kumimoji="0" lang="en-US" altLang="zh-CN"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 </a:t>
            </a:r>
            <a:r>
              <a:rPr kumimoji="0" lang="ro-RO" altLang="zh-CN"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pentru</a:t>
            </a:r>
            <a:r>
              <a:rPr kumimoji="0" lang="en-US" altLang="zh-CN"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 </a:t>
            </a:r>
            <a:r>
              <a:rPr kumimoji="0" lang="ro-RO" altLang="zh-CN"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a fi folosite în sistemul naţional de</a:t>
            </a:r>
            <a:r>
              <a:rPr kumimoji="0" lang="en-US" altLang="zh-CN"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 </a:t>
            </a:r>
            <a:r>
              <a:rPr kumimoji="0" lang="ro-RO" altLang="zh-CN"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învăţământ  </a:t>
            </a:r>
            <a:r>
              <a:rPr kumimoji="0" lang="ro-RO" altLang="zh-CN" sz="1800" b="1" i="0" u="none"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(vezi </a:t>
            </a:r>
            <a:r>
              <a:rPr kumimoji="0" lang="en-US" altLang="en-US" sz="1800" b="1" i="1" u="none"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Catalogul manualelor şcolare  pentru clasele I-VIII </a:t>
            </a:r>
            <a:r>
              <a:rPr kumimoji="0" lang="ro-RO" altLang="en-US" sz="1800" b="1" i="1" u="none"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şi Catalogul manualelor şcolare pentru clasele  IX-XII  pentru anul şcolar 202</a:t>
            </a:r>
            <a:r>
              <a:rPr kumimoji="0" lang="en-US" altLang="ro-RO" sz="1800" b="1" i="1" u="none"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3</a:t>
            </a:r>
            <a:r>
              <a:rPr kumimoji="0" lang="ro-RO" altLang="en-US" sz="1800" b="1" i="1" u="none"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-202</a:t>
            </a:r>
            <a:r>
              <a:rPr kumimoji="0" lang="en-US" altLang="ro-RO" sz="1800" b="1" i="1" u="none"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4</a:t>
            </a:r>
            <a:r>
              <a:rPr kumimoji="0" lang="ro-RO" altLang="en-US" sz="1800" b="1" i="1" u="none"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endParaRPr kumimoji="0" lang="ro-RO" altLang="zh-CN" sz="1800" b="1" i="1" u="none"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SimSun" panose="02010600030101010101" pitchFamily="2" charset="-122"/>
              <a:cs typeface="+mn-cs"/>
            </a:endParaRPr>
          </a:p>
          <a:p>
            <a:pPr marL="273050" marR="0" indent="-273050" algn="ctr" defTabSz="914400" rtl="0" eaLnBrk="1" fontAlgn="base" latinLnBrk="0" hangingPunct="1">
              <a:lnSpc>
                <a:spcPct val="100000"/>
              </a:lnSpc>
              <a:spcBef>
                <a:spcPts val="600"/>
              </a:spcBef>
              <a:spcAft>
                <a:spcPct val="0"/>
              </a:spcAft>
              <a:buClr>
                <a:schemeClr val="accent1"/>
              </a:buClr>
              <a:buSzPct val="70000"/>
              <a:buFont typeface="Wingdings" panose="05000000000000000000" pitchFamily="2" charset="2"/>
              <a:buNone/>
            </a:pPr>
            <a:endParaRPr kumimoji="0" lang="ro-RO" altLang="zh-CN"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endParaRPr>
          </a:p>
          <a:p>
            <a:pPr marL="273050" marR="0" indent="-273050" algn="ctr" defTabSz="914400" rtl="0" eaLnBrk="1" fontAlgn="base" latinLnBrk="0" hangingPunct="1">
              <a:lnSpc>
                <a:spcPct val="100000"/>
              </a:lnSpc>
              <a:spcBef>
                <a:spcPts val="600"/>
              </a:spcBef>
              <a:spcAft>
                <a:spcPct val="0"/>
              </a:spcAft>
              <a:buClr>
                <a:schemeClr val="accent1"/>
              </a:buClr>
              <a:buSzPct val="70000"/>
              <a:buFont typeface="Wingdings" panose="05000000000000000000" pitchFamily="2" charset="2"/>
              <a:buChar char=""/>
            </a:pPr>
            <a:r>
              <a:rPr kumimoji="0" lang="ro-RO" altLang="zh-CN"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Pentru predarea-învăţarea disciplinei </a:t>
            </a:r>
            <a:r>
              <a:rPr kumimoji="0" lang="ro-RO" altLang="zh-CN" sz="1800" b="1" i="1"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Logică, argumentare şi comunicare</a:t>
            </a:r>
            <a:r>
              <a:rPr kumimoji="0" lang="ro-RO" altLang="zh-CN"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 se vor utiliza manualele </a:t>
            </a:r>
            <a:r>
              <a:rPr kumimoji="0" lang="en-US" altLang="zh-CN"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 </a:t>
            </a:r>
            <a:r>
              <a:rPr kumimoji="0" lang="ro-RO" altLang="zh-CN"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şcolare existente pentru </a:t>
            </a:r>
            <a:r>
              <a:rPr kumimoji="0" lang="ro-RO" altLang="zh-CN" sz="1800" b="1" i="1"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Logică şi argumentare</a:t>
            </a:r>
            <a:r>
              <a:rPr kumimoji="0" lang="ro-RO" altLang="zh-CN"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rPr>
              <a:t>.</a:t>
            </a:r>
            <a:endParaRPr kumimoji="0" lang="ro-RO" altLang="zh-CN"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endParaRPr>
          </a:p>
          <a:p>
            <a:pPr marL="273050" marR="0" indent="-273050" algn="ctr" defTabSz="914400" rtl="0" eaLnBrk="1" fontAlgn="base" latinLnBrk="0" hangingPunct="1">
              <a:lnSpc>
                <a:spcPct val="100000"/>
              </a:lnSpc>
              <a:spcBef>
                <a:spcPts val="600"/>
              </a:spcBef>
              <a:spcAft>
                <a:spcPct val="0"/>
              </a:spcAft>
              <a:buClr>
                <a:schemeClr val="accent1"/>
              </a:buClr>
              <a:buSzPct val="70000"/>
              <a:buFont typeface="Wingdings" panose="05000000000000000000" pitchFamily="2" charset="2"/>
              <a:buNone/>
            </a:pPr>
            <a:endParaRPr kumimoji="0" lang="ro-RO" altLang="zh-CN"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SimSun" panose="02010600030101010101" pitchFamily="2" charset="-122"/>
              <a:cs typeface="+mn-cs"/>
            </a:endParaRPr>
          </a:p>
          <a:p>
            <a:pPr marL="273050" marR="0" indent="-273050" algn="l" defTabSz="914400" rtl="0" eaLnBrk="1" fontAlgn="base" latinLnBrk="0" hangingPunct="1">
              <a:lnSpc>
                <a:spcPct val="30000"/>
              </a:lnSpc>
              <a:spcBef>
                <a:spcPts val="600"/>
              </a:spcBef>
              <a:spcAft>
                <a:spcPct val="0"/>
              </a:spcAft>
              <a:buClr>
                <a:srgbClr val="FFFF99"/>
              </a:buClr>
              <a:buSzPct val="70000"/>
              <a:buFont typeface="Wingdings" panose="05000000000000000000" pitchFamily="2" charset="2"/>
              <a:buNone/>
            </a:pPr>
            <a:endParaRPr kumimoji="0" lang="ro-RO" altLang="en-US" sz="1500" b="0" i="0" u="none" strike="noStrike" kern="1200" cap="none" spc="0" normalizeH="0" baseline="0" noProof="1" dirty="0">
              <a:solidFill>
                <a:srgbClr val="FF0000"/>
              </a:solidFill>
              <a:effectLst>
                <a:outerShdw blurRad="38100" dist="38100" dir="2700000">
                  <a:srgbClr val="C0C0C0"/>
                </a:outerShdw>
              </a:effectLst>
              <a:latin typeface="+mn-lt"/>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1954"/>
                                        </p:tgtEl>
                                        <p:attrNameLst>
                                          <p:attrName>style.visibility</p:attrName>
                                        </p:attrNameLst>
                                      </p:cBhvr>
                                      <p:to>
                                        <p:strVal val="visible"/>
                                      </p:to>
                                    </p:set>
                                    <p:animEffect transition="in" filter="fade">
                                      <p:cBhvr>
                                        <p:cTn id="7" dur="2000"/>
                                        <p:tgtEl>
                                          <p:spTgt spid="3819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81955">
                                            <p:txEl>
                                              <p:charRg st="0" end="16"/>
                                            </p:txEl>
                                          </p:spTgt>
                                        </p:tgtEl>
                                        <p:attrNameLst>
                                          <p:attrName>style.visibility</p:attrName>
                                        </p:attrNameLst>
                                      </p:cBhvr>
                                      <p:to>
                                        <p:strVal val="visible"/>
                                      </p:to>
                                    </p:set>
                                    <p:animEffect transition="in" filter="fade">
                                      <p:cBhvr>
                                        <p:cTn id="12" dur="2000"/>
                                        <p:tgtEl>
                                          <p:spTgt spid="381955">
                                            <p:txEl>
                                              <p:charRg st="0" end="1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81955">
                                            <p:txEl>
                                              <p:charRg st="17" end="323"/>
                                            </p:txEl>
                                          </p:spTgt>
                                        </p:tgtEl>
                                        <p:attrNameLst>
                                          <p:attrName>style.visibility</p:attrName>
                                        </p:attrNameLst>
                                      </p:cBhvr>
                                      <p:to>
                                        <p:strVal val="visible"/>
                                      </p:to>
                                    </p:set>
                                    <p:animEffect transition="in" filter="fade">
                                      <p:cBhvr>
                                        <p:cTn id="17" dur="2000"/>
                                        <p:tgtEl>
                                          <p:spTgt spid="381955">
                                            <p:txEl>
                                              <p:charRg st="17" end="32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81955">
                                            <p:txEl>
                                              <p:charRg st="324" end="470"/>
                                            </p:txEl>
                                          </p:spTgt>
                                        </p:tgtEl>
                                        <p:attrNameLst>
                                          <p:attrName>style.visibility</p:attrName>
                                        </p:attrNameLst>
                                      </p:cBhvr>
                                      <p:to>
                                        <p:strVal val="visible"/>
                                      </p:to>
                                    </p:set>
                                    <p:animEffect transition="in" filter="fade">
                                      <p:cBhvr>
                                        <p:cTn id="22" dur="2000"/>
                                        <p:tgtEl>
                                          <p:spTgt spid="381955">
                                            <p:txEl>
                                              <p:charRg st="324" end="47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81955">
                                            <p:txEl>
                                              <p:charRg st="581" end="617"/>
                                            </p:txEl>
                                          </p:spTgt>
                                        </p:tgtEl>
                                        <p:attrNameLst>
                                          <p:attrName>style.visibility</p:attrName>
                                        </p:attrNameLst>
                                      </p:cBhvr>
                                      <p:to>
                                        <p:strVal val="visible"/>
                                      </p:to>
                                    </p:set>
                                    <p:animEffect transition="in" filter="fade">
                                      <p:cBhvr>
                                        <p:cTn id="27" dur="2000"/>
                                        <p:tgtEl>
                                          <p:spTgt spid="381955">
                                            <p:txEl>
                                              <p:charRg st="581" end="6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1954" grpId="0"/>
      <p:bldP spid="38195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1"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fld>
            <a:endParaRPr lang="en-US" altLang="en-US" sz="1400" b="1" dirty="0">
              <a:solidFill>
                <a:srgbClr val="FFFFFF"/>
              </a:solidFill>
              <a:latin typeface="Arial Black" panose="020B0A04020102020204" pitchFamily="34" charset="0"/>
            </a:endParaRPr>
          </a:p>
        </p:txBody>
      </p:sp>
      <p:sp>
        <p:nvSpPr>
          <p:cNvPr id="3" name="Dreptunghi 2"/>
          <p:cNvSpPr/>
          <p:nvPr/>
        </p:nvSpPr>
        <p:spPr>
          <a:xfrm>
            <a:off x="685800" y="609600"/>
            <a:ext cx="7772400" cy="5184775"/>
          </a:xfrm>
          <a:prstGeom prst="rect">
            <a:avLst/>
          </a:prstGeom>
        </p:spPr>
        <p:txBody>
          <a:bodyPr>
            <a:spAutoFit/>
          </a:bodyPr>
          <a:p>
            <a:pPr marL="273050" marR="0" indent="-273050" algn="ctr" defTabSz="914400" rtl="0" eaLnBrk="1" fontAlgn="base" latinLnBrk="0" hangingPunct="1">
              <a:lnSpc>
                <a:spcPct val="60000"/>
              </a:lnSpc>
              <a:spcBef>
                <a:spcPct val="0"/>
              </a:spcBef>
              <a:spcAft>
                <a:spcPct val="0"/>
              </a:spcAft>
              <a:buClr>
                <a:srgbClr val="FFFF99"/>
              </a:buClr>
              <a:buSzTx/>
              <a:buFont typeface="Wingdings 2" panose="05020102010507070707" pitchFamily="18" charset="2"/>
              <a:buNone/>
            </a:pPr>
            <a:r>
              <a:rPr kumimoji="0" lang="ro-RO" altLang="en-US" sz="2800" b="0" i="0" u="none" strike="noStrike" kern="1200" cap="none" spc="0" normalizeH="0" baseline="0" noProof="1" dirty="0">
                <a:solidFill>
                  <a:srgbClr val="002060"/>
                </a:solidFill>
                <a:effectLst>
                  <a:outerShdw blurRad="38100" dist="38100" dir="2700000">
                    <a:srgbClr val="C0C0C0"/>
                  </a:outerShdw>
                </a:effectLst>
                <a:latin typeface="Arial Black" panose="020B0A04020102020204" pitchFamily="34" charset="0"/>
                <a:ea typeface="+mn-ea"/>
                <a:cs typeface="+mn-cs"/>
              </a:rPr>
              <a:t>Concursuri şcolare la ştiinţele </a:t>
            </a:r>
            <a:br>
              <a:rPr lang="ro-RO" altLang="en-US" sz="2800" dirty="0">
                <a:solidFill>
                  <a:srgbClr val="002060"/>
                </a:solidFill>
                <a:effectLst>
                  <a:outerShdw blurRad="38100" dist="38100" dir="2700000">
                    <a:srgbClr val="C0C0C0"/>
                  </a:outerShdw>
                </a:effectLst>
                <a:latin typeface="Arial Black" panose="020B0A04020102020204" pitchFamily="34" charset="0"/>
              </a:rPr>
            </a:br>
            <a:r>
              <a:rPr kumimoji="0" lang="ro-RO" altLang="en-US" sz="2800" b="0" i="0" u="none" strike="noStrike" kern="1200" cap="none" spc="0" normalizeH="0" baseline="0" noProof="1" dirty="0">
                <a:solidFill>
                  <a:srgbClr val="002060"/>
                </a:solidFill>
                <a:effectLst>
                  <a:outerShdw blurRad="38100" dist="38100" dir="2700000">
                    <a:srgbClr val="C0C0C0"/>
                  </a:outerShdw>
                </a:effectLst>
                <a:latin typeface="Arial Black" panose="020B0A04020102020204" pitchFamily="34" charset="0"/>
                <a:ea typeface="+mn-ea"/>
                <a:cs typeface="+mn-cs"/>
              </a:rPr>
              <a:t>socio-umane şi istorie</a:t>
            </a:r>
            <a:endParaRPr kumimoji="0" lang="ro-RO" altLang="en-US" sz="2800" b="0" i="0" u="none" strike="noStrike" kern="1200" cap="none" spc="0" normalizeH="0" baseline="0" noProof="1" dirty="0">
              <a:solidFill>
                <a:srgbClr val="00206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1" fontAlgn="base" latinLnBrk="0" hangingPunct="1">
              <a:lnSpc>
                <a:spcPct val="60000"/>
              </a:lnSpc>
              <a:spcBef>
                <a:spcPct val="0"/>
              </a:spcBef>
              <a:spcAft>
                <a:spcPct val="0"/>
              </a:spcAft>
              <a:buClr>
                <a:srgbClr val="FFFF99"/>
              </a:buClr>
              <a:buSzTx/>
              <a:buFont typeface="Wingdings 2" panose="05020102010507070707" pitchFamily="18" charset="2"/>
              <a:buNone/>
            </a:pPr>
            <a:endParaRPr kumimoji="0" lang="ro-RO" altLang="en-US" sz="2800" b="1" i="0" u="none" strike="noStrike" kern="1200" cap="none" spc="0" normalizeH="0" baseline="0" noProof="1" dirty="0">
              <a:solidFill>
                <a:srgbClr val="00206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1" fontAlgn="base" latinLnBrk="0" hangingPunct="1">
              <a:lnSpc>
                <a:spcPct val="60000"/>
              </a:lnSpc>
              <a:spcBef>
                <a:spcPct val="0"/>
              </a:spcBef>
              <a:spcAft>
                <a:spcPct val="0"/>
              </a:spcAft>
              <a:buClr>
                <a:srgbClr val="FFFF99"/>
              </a:buClr>
              <a:buSzTx/>
              <a:buFont typeface="Wingdings 2" panose="05020102010507070707" pitchFamily="18" charset="2"/>
              <a:buNone/>
            </a:pPr>
            <a:endParaRPr kumimoji="0" lang="ro-RO" altLang="en-US" sz="3600" b="1" i="0" u="none" strike="noStrike" kern="1200" cap="none" spc="0" normalizeH="0" baseline="0" noProof="1" dirty="0">
              <a:solidFill>
                <a:srgbClr val="00206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1" fontAlgn="base" latinLnBrk="0" hangingPunct="1">
              <a:lnSpc>
                <a:spcPct val="60000"/>
              </a:lnSpc>
              <a:spcBef>
                <a:spcPct val="0"/>
              </a:spcBef>
              <a:spcAft>
                <a:spcPct val="0"/>
              </a:spcAft>
              <a:buClr>
                <a:srgbClr val="FFFF99"/>
              </a:buClr>
              <a:buSzTx/>
              <a:buFont typeface="Wingdings 2" panose="05020102010507070707" pitchFamily="18" charset="2"/>
              <a:buNone/>
            </a:pPr>
            <a:endParaRPr kumimoji="0" lang="ro-RO" altLang="en-US" sz="3600" b="1" i="0" u="none" strike="noStrike" kern="1200" cap="none" spc="0" normalizeH="0" baseline="0" noProof="1" dirty="0">
              <a:solidFill>
                <a:srgbClr val="00206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1" fontAlgn="base" latinLnBrk="0" hangingPunct="1">
              <a:lnSpc>
                <a:spcPct val="60000"/>
              </a:lnSpc>
              <a:spcBef>
                <a:spcPct val="0"/>
              </a:spcBef>
              <a:spcAft>
                <a:spcPct val="0"/>
              </a:spcAft>
              <a:buClr>
                <a:srgbClr val="FFFF99"/>
              </a:buClr>
              <a:buSzTx/>
              <a:buFont typeface="Wingdings 2" panose="05020102010507070707" pitchFamily="18" charset="2"/>
              <a:buNone/>
            </a:pPr>
            <a:endParaRPr kumimoji="0" lang="ro-RO" altLang="en-US" sz="3600" b="1" i="0" u="none" strike="noStrike" kern="1200" cap="none" spc="0" normalizeH="0" baseline="0" noProof="1" dirty="0">
              <a:solidFill>
                <a:srgbClr val="00206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1" fontAlgn="base" latinLnBrk="0" hangingPunct="1">
              <a:lnSpc>
                <a:spcPct val="60000"/>
              </a:lnSpc>
              <a:spcBef>
                <a:spcPct val="0"/>
              </a:spcBef>
              <a:spcAft>
                <a:spcPct val="0"/>
              </a:spcAft>
              <a:buClr>
                <a:srgbClr val="FFFF99"/>
              </a:buClr>
              <a:buSzTx/>
              <a:buFont typeface="Wingdings 2" panose="05020102010507070707" pitchFamily="18" charset="2"/>
              <a:buNone/>
            </a:pPr>
            <a:endParaRPr kumimoji="0" lang="ro-RO" altLang="en-US" sz="36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60000"/>
              </a:lnSpc>
              <a:spcBef>
                <a:spcPct val="0"/>
              </a:spcBef>
              <a:spcAft>
                <a:spcPct val="0"/>
              </a:spcAft>
              <a:buClr>
                <a:srgbClr val="FFFF99"/>
              </a:buClr>
              <a:buSzTx/>
              <a:buFontTx/>
              <a:buNone/>
            </a:pPr>
            <a:r>
              <a:rPr kumimoji="0" lang="ro-RO" altLang="en-US" sz="36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Aprecieri privind concursurile</a:t>
            </a:r>
            <a:endParaRPr kumimoji="0" lang="ro-RO" altLang="en-US" sz="36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60000"/>
              </a:lnSpc>
              <a:spcBef>
                <a:spcPct val="0"/>
              </a:spcBef>
              <a:spcAft>
                <a:spcPct val="0"/>
              </a:spcAft>
              <a:buClr>
                <a:srgbClr val="FFFF99"/>
              </a:buClr>
              <a:buSzTx/>
              <a:buFontTx/>
              <a:buNone/>
            </a:pPr>
            <a:endParaRPr kumimoji="0" lang="ro-RO" altLang="en-US" sz="36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60000"/>
              </a:lnSpc>
              <a:spcBef>
                <a:spcPct val="0"/>
              </a:spcBef>
              <a:spcAft>
                <a:spcPct val="0"/>
              </a:spcAft>
              <a:buClr>
                <a:srgbClr val="FFFF99"/>
              </a:buClr>
              <a:buSzTx/>
              <a:buFontTx/>
              <a:buNone/>
            </a:pPr>
            <a:r>
              <a:rPr kumimoji="0" lang="ro-RO" altLang="en-US" sz="36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naţionale desfăşurate</a:t>
            </a:r>
            <a:endParaRPr kumimoji="0" lang="ro-RO" altLang="en-US" sz="36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60000"/>
              </a:lnSpc>
              <a:spcBef>
                <a:spcPct val="0"/>
              </a:spcBef>
              <a:spcAft>
                <a:spcPct val="0"/>
              </a:spcAft>
              <a:buClr>
                <a:srgbClr val="FFFF99"/>
              </a:buClr>
              <a:buSzTx/>
              <a:buFontTx/>
              <a:buNone/>
            </a:pPr>
            <a:endParaRPr kumimoji="0" lang="ro-RO" altLang="en-US" sz="36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60000"/>
              </a:lnSpc>
              <a:spcBef>
                <a:spcPct val="0"/>
              </a:spcBef>
              <a:spcAft>
                <a:spcPct val="0"/>
              </a:spcAft>
              <a:buClr>
                <a:srgbClr val="FFFF99"/>
              </a:buClr>
              <a:buSzTx/>
              <a:buFontTx/>
              <a:buNone/>
            </a:pPr>
            <a:r>
              <a:rPr kumimoji="0" lang="ro-RO" altLang="en-US" sz="36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în anul şcolar  2022-2023</a:t>
            </a:r>
            <a:endParaRPr kumimoji="0" lang="ro-RO" altLang="en-US" sz="36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60000"/>
              </a:lnSpc>
              <a:spcBef>
                <a:spcPct val="0"/>
              </a:spcBef>
              <a:spcAft>
                <a:spcPct val="0"/>
              </a:spcAft>
              <a:buClr>
                <a:srgbClr val="FFFF99"/>
              </a:buClr>
              <a:buSzTx/>
              <a:buFontTx/>
              <a:buNone/>
            </a:pPr>
            <a:endParaRPr kumimoji="0" lang="ro-RO" altLang="en-US" sz="36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60000"/>
              </a:lnSpc>
              <a:spcBef>
                <a:spcPct val="0"/>
              </a:spcBef>
              <a:spcAft>
                <a:spcPct val="0"/>
              </a:spcAft>
              <a:buClr>
                <a:srgbClr val="FFFF99"/>
              </a:buClr>
              <a:buSzTx/>
              <a:buFontTx/>
              <a:buNone/>
            </a:pPr>
            <a:endParaRPr kumimoji="0" lang="ro-RO" altLang="en-US" sz="36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60000"/>
              </a:lnSpc>
              <a:spcBef>
                <a:spcPct val="0"/>
              </a:spcBef>
              <a:spcAft>
                <a:spcPct val="0"/>
              </a:spcAft>
              <a:buClr>
                <a:srgbClr val="FFFF99"/>
              </a:buClr>
              <a:buSzTx/>
              <a:buFontTx/>
              <a:buNone/>
            </a:pPr>
            <a:endParaRPr kumimoji="0" lang="ro-RO" altLang="en-US" sz="3600" b="1" i="0" u="none" strike="noStrike" kern="1200" cap="none" spc="0" normalizeH="0" baseline="0" noProof="1" dirty="0">
              <a:solidFill>
                <a:srgbClr val="002060"/>
              </a:solidFill>
              <a:effectLst>
                <a:outerShdw blurRad="38100" dist="38100" dir="2700000">
                  <a:srgbClr val="C0C0C0"/>
                </a:outerShdw>
              </a:effectLst>
              <a:latin typeface="Arial Black" panose="020B0A04020102020204" pitchFamily="34" charset="0"/>
              <a:ea typeface="+mn-ea"/>
              <a:cs typeface="+mn-cs"/>
            </a:endParaRPr>
          </a:p>
          <a:p>
            <a:pPr marL="273050" marR="0" indent="-273050" algn="ctr" defTabSz="914400" rtl="0" eaLnBrk="1" fontAlgn="base" latinLnBrk="0" hangingPunct="1">
              <a:lnSpc>
                <a:spcPct val="60000"/>
              </a:lnSpc>
              <a:spcBef>
                <a:spcPct val="0"/>
              </a:spcBef>
              <a:spcAft>
                <a:spcPct val="0"/>
              </a:spcAft>
              <a:buClr>
                <a:srgbClr val="FFFF99"/>
              </a:buClr>
              <a:buSzTx/>
              <a:buFontTx/>
              <a:buNone/>
            </a:pPr>
            <a:endParaRPr kumimoji="0" lang="ro-RO" altLang="en-US" sz="3600" b="1" i="0" u="none" strike="noStrike" kern="1200" cap="none" spc="0" normalizeH="0" baseline="0" noProof="1" dirty="0">
              <a:solidFill>
                <a:srgbClr val="002060"/>
              </a:solidFill>
              <a:effectLst>
                <a:outerShdw blurRad="38100" dist="38100" dir="2700000">
                  <a:srgbClr val="C0C0C0"/>
                </a:outerShdw>
              </a:effectLst>
              <a:latin typeface="Arial Black" panose="020B0A040201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36865" name="Slide Number Placeholder 5"/>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fld>
            <a:endParaRPr lang="en-US" altLang="en-US" sz="1400" b="1" dirty="0">
              <a:solidFill>
                <a:srgbClr val="FFFFFF"/>
              </a:solidFill>
              <a:latin typeface="Arial Black" panose="020B0A04020102020204" pitchFamily="34" charset="0"/>
            </a:endParaRPr>
          </a:p>
        </p:txBody>
      </p:sp>
      <p:sp>
        <p:nvSpPr>
          <p:cNvPr id="23554" name="Rectangle 2"/>
          <p:cNvSpPr>
            <a:spLocks noGrp="1" noChangeArrowheads="1"/>
          </p:cNvSpPr>
          <p:nvPr>
            <p:ph type="title" idx="4294967295"/>
          </p:nvPr>
        </p:nvSpPr>
        <p:spPr>
          <a:xfrm>
            <a:off x="914400" y="381000"/>
            <a:ext cx="8229600" cy="1524000"/>
          </a:xfrm>
        </p:spPr>
        <p:txBody>
          <a:bodyPr anchor="b">
            <a:norm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sz="32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mn-lt"/>
                <a:ea typeface="+mj-ea"/>
                <a:cs typeface="+mj-cs"/>
              </a:rPr>
              <a:t>Prezentare</a:t>
            </a:r>
            <a:r>
              <a:rPr kumimoji="0" lang="en-US"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t> </a:t>
            </a:r>
            <a:r>
              <a:rPr kumimoji="0" lang="ro-RO"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t>g</a:t>
            </a:r>
            <a:r>
              <a:rPr kumimoji="0" lang="en-US" sz="32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mn-lt"/>
                <a:ea typeface="+mj-ea"/>
                <a:cs typeface="+mj-cs"/>
              </a:rPr>
              <a:t>eneral</a:t>
            </a:r>
            <a:r>
              <a:rPr kumimoji="0" lang="ro-RO"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t>ă</a:t>
            </a:r>
            <a:br>
              <a:rPr kumimoji="0" lang="en-US"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br>
            <a:endParaRPr kumimoji="0" lang="en-US"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endParaRPr>
          </a:p>
        </p:txBody>
      </p:sp>
      <p:sp>
        <p:nvSpPr>
          <p:cNvPr id="23555" name="Rectangle 3"/>
          <p:cNvSpPr>
            <a:spLocks noGrp="1" noChangeArrowheads="1"/>
          </p:cNvSpPr>
          <p:nvPr>
            <p:ph type="body" idx="1"/>
          </p:nvPr>
        </p:nvSpPr>
        <p:spPr>
          <a:xfrm>
            <a:off x="685800" y="1752600"/>
            <a:ext cx="8458200" cy="4953000"/>
          </a:xfrm>
        </p:spPr>
        <p:txBody>
          <a:bodyPr vert="horz" wrap="square" lIns="91440" tIns="45720" rIns="91440" bIns="45720" numCol="1" anchor="t" anchorCtr="0" compatLnSpc="1"/>
          <a:p>
            <a:pPr marL="1462405" marR="0" lvl="4" indent="-182880" algn="l" defTabSz="914400" rtl="0" eaLnBrk="1" fontAlgn="base" latinLnBrk="0" hangingPunct="1">
              <a:lnSpc>
                <a:spcPct val="60000"/>
              </a:lnSpc>
              <a:spcBef>
                <a:spcPct val="20000"/>
              </a:spcBef>
              <a:spcAft>
                <a:spcPct val="0"/>
              </a:spcAft>
              <a:buClr>
                <a:schemeClr val="tx1"/>
              </a:buClr>
              <a:buSzPct val="68000"/>
              <a:buFont typeface="Wingdings" panose="05000000000000000000" pitchFamily="2" charset="2"/>
              <a:buNone/>
            </a:pPr>
            <a:endParaRPr kumimoji="0" lang="ro-RO" altLang="en-US" sz="400" b="0" i="0" u="none" strike="noStrike" kern="1200" cap="none" spc="0" normalizeH="0" baseline="0" noProof="1" dirty="0">
              <a:solidFill>
                <a:srgbClr val="FFFF99"/>
              </a:solidFill>
              <a:effectLst>
                <a:outerShdw blurRad="38100" dist="38100" dir="2700000">
                  <a:srgbClr val="C0C0C0"/>
                </a:outerShdw>
              </a:effectLst>
              <a:latin typeface="+mn-lt"/>
              <a:ea typeface="+mn-ea"/>
              <a:cs typeface="+mn-cs"/>
            </a:endParaRPr>
          </a:p>
          <a:p>
            <a:pPr marL="273050" marR="0" indent="-273050" algn="ctr" defTabSz="914400" rtl="0" eaLnBrk="1" fontAlgn="base" latinLnBrk="0" hangingPunct="1">
              <a:lnSpc>
                <a:spcPct val="60000"/>
              </a:lnSpc>
              <a:spcBef>
                <a:spcPts val="600"/>
              </a:spcBef>
              <a:spcAft>
                <a:spcPct val="0"/>
              </a:spcAft>
              <a:buClr>
                <a:srgbClr val="FFFF99"/>
              </a:buClr>
              <a:buSzPct val="70000"/>
              <a:buFont typeface="Wingdings 2" panose="05020102010507070707" pitchFamily="18" charset="2"/>
              <a:buNone/>
            </a:pPr>
            <a:endParaRPr kumimoji="0" lang="ro-RO" altLang="en-US" sz="2400" b="0" i="0" u="none" strike="noStrike" kern="1200" cap="none" spc="0" normalizeH="0" baseline="0" noProof="1" dirty="0">
              <a:solidFill>
                <a:srgbClr val="002060"/>
              </a:solidFill>
              <a:effectLst>
                <a:outerShdw blurRad="38100" dist="38100" dir="2700000">
                  <a:srgbClr val="C0C0C0"/>
                </a:outerShdw>
              </a:effectLst>
              <a:latin typeface="+mn-lt"/>
              <a:ea typeface="+mn-ea"/>
              <a:cs typeface="+mn-cs"/>
            </a:endParaRPr>
          </a:p>
          <a:p>
            <a:pPr marL="273050" marR="0" indent="-273050" algn="ctr" defTabSz="914400" rtl="0" eaLnBrk="1" fontAlgn="base" latinLnBrk="0" hangingPunct="1">
              <a:lnSpc>
                <a:spcPct val="60000"/>
              </a:lnSpc>
              <a:spcBef>
                <a:spcPts val="600"/>
              </a:spcBef>
              <a:spcAft>
                <a:spcPct val="0"/>
              </a:spcAft>
              <a:buClr>
                <a:srgbClr val="FFFF99"/>
              </a:buClr>
              <a:buSzPct val="70000"/>
              <a:buFont typeface="Wingdings 2" panose="05020102010507070707" pitchFamily="18" charset="2"/>
              <a:buNone/>
            </a:pPr>
            <a:r>
              <a:rPr kumimoji="0" lang="ro-RO" altLang="en-US" sz="24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Concursuri şcolare la ştiinţele </a:t>
            </a:r>
            <a:br>
              <a:rPr lang="ro-RO" altLang="en-US" dirty="0">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br>
            <a:r>
              <a:rPr kumimoji="0" lang="ro-RO" altLang="en-US" sz="24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socio-umane şi istorie</a:t>
            </a:r>
            <a:endParaRPr kumimoji="0" lang="ro-RO"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l" defTabSz="914400" rtl="0" eaLnBrk="1" fontAlgn="base" latinLnBrk="0" hangingPunct="1">
              <a:lnSpc>
                <a:spcPct val="60000"/>
              </a:lnSpc>
              <a:spcBef>
                <a:spcPts val="600"/>
              </a:spcBef>
              <a:spcAft>
                <a:spcPct val="0"/>
              </a:spcAft>
              <a:buClr>
                <a:srgbClr val="FFFF99"/>
              </a:buClr>
              <a:buSzPct val="70000"/>
              <a:buFont typeface="Wingdings" panose="05000000000000000000" pitchFamily="2" charset="2"/>
              <a:buChar char="Ø"/>
            </a:pPr>
            <a:endPar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l" defTabSz="914400" rtl="0" eaLnBrk="1" fontAlgn="base" latinLnBrk="0" hangingPunct="1">
              <a:lnSpc>
                <a:spcPct val="60000"/>
              </a:lnSpc>
              <a:spcBef>
                <a:spcPts val="600"/>
              </a:spcBef>
              <a:spcAft>
                <a:spcPct val="0"/>
              </a:spcAft>
              <a:buClr>
                <a:srgbClr val="FFFF99"/>
              </a:buClr>
              <a:buSzPct val="70000"/>
              <a:buFont typeface="Wingdings" panose="05000000000000000000" pitchFamily="2" charset="2"/>
              <a:buChar char="Ø"/>
            </a:pPr>
            <a:r>
              <a:rPr kumimoji="0" lang="ro-RO" altLang="en-US" sz="1900" b="1" i="0" u="sng"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Concursurile naţionale în anul şcolar 202</a:t>
            </a:r>
            <a:r>
              <a:rPr kumimoji="0" lang="en-US" altLang="ro-RO" sz="1900" b="1" i="0" u="sng"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3</a:t>
            </a:r>
            <a:r>
              <a:rPr kumimoji="0" lang="ro-RO" altLang="en-US" sz="1900" b="1" i="0" u="sng"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-202</a:t>
            </a:r>
            <a:r>
              <a:rPr kumimoji="0" lang="en-US" altLang="ro-RO" sz="1900" b="1" i="0" u="sng"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4</a:t>
            </a:r>
            <a:r>
              <a:rPr kumimoji="0" lang="ro-RO" altLang="en-US" sz="1900" b="1" i="0" u="sng"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la ştiinţele socio-umane:</a:t>
            </a:r>
            <a:endParaRPr kumimoji="0" lang="ro-RO" altLang="en-US" sz="1900" b="1" i="0" u="sng"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l" defTabSz="914400" rtl="0" eaLnBrk="1" fontAlgn="base" latinLnBrk="0" hangingPunct="1">
              <a:lnSpc>
                <a:spcPct val="60000"/>
              </a:lnSpc>
              <a:spcBef>
                <a:spcPts val="600"/>
              </a:spcBef>
              <a:spcAft>
                <a:spcPct val="0"/>
              </a:spcAft>
              <a:buClr>
                <a:srgbClr val="FFFF99"/>
              </a:buClr>
              <a:buSzPct val="70000"/>
              <a:buFont typeface="Wingdings" panose="05000000000000000000" pitchFamily="2" charset="2"/>
              <a:buChar char="Ø"/>
            </a:pPr>
            <a:r>
              <a:rPr kumimoji="0" lang="en-US" altLang="en-US" sz="19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Olimpiad</a:t>
            </a:r>
            <a:r>
              <a:rPr kumimoji="0" lang="ro-RO" altLang="en-US" sz="19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 </a:t>
            </a:r>
            <a:r>
              <a:rPr kumimoji="0" lang="en-US" altLang="en-US" sz="19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Na</a:t>
            </a:r>
            <a:r>
              <a:rPr kumimoji="0" lang="ro-RO" altLang="en-US" sz="19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kumimoji="0" lang="en-US" altLang="en-US" sz="19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ional</a:t>
            </a:r>
            <a:r>
              <a:rPr kumimoji="0" lang="ro-RO" altLang="en-US" sz="19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a:t>
            </a:r>
            <a:r>
              <a:rPr kumimoji="0" lang="en-US" altLang="en-US" sz="19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de</a:t>
            </a:r>
            <a:r>
              <a:rPr kumimoji="0" lang="ro-RO" altLang="en-US" sz="19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Ştiinţe socio-umane</a:t>
            </a:r>
            <a:r>
              <a:rPr kumimoji="0" lang="en-US" altLang="en-US" sz="19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endParaRPr kumimoji="0" lang="en-US" altLang="en-US" sz="19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640080" marR="0" lvl="1" indent="-273050" algn="l" defTabSz="914400" rtl="0" eaLnBrk="1" fontAlgn="base" latinLnBrk="0" hangingPunct="1">
              <a:lnSpc>
                <a:spcPct val="60000"/>
              </a:lnSpc>
              <a:spcBef>
                <a:spcPct val="20000"/>
              </a:spcBef>
              <a:spcAft>
                <a:spcPct val="0"/>
              </a:spcAft>
              <a:buClr>
                <a:srgbClr val="FFFF99"/>
              </a:buClr>
              <a:buSzPct val="80000"/>
              <a:buFont typeface="Wingdings 2" panose="05020102010507070707" pitchFamily="18" charset="2"/>
              <a:buChar char=""/>
            </a:pP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pe şcoală: </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decembrie-ianuarie 2023</a:t>
            </a:r>
            <a:endPar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640080" marR="0" lvl="1" indent="-273050" algn="l" defTabSz="914400" rtl="0" eaLnBrk="1" fontAlgn="base" latinLnBrk="0" hangingPunct="1">
              <a:lnSpc>
                <a:spcPct val="60000"/>
              </a:lnSpc>
              <a:spcBef>
                <a:spcPct val="20000"/>
              </a:spcBef>
              <a:spcAft>
                <a:spcPct val="0"/>
              </a:spcAft>
              <a:buClr>
                <a:srgbClr val="FFFF99"/>
              </a:buClr>
              <a:buSzPct val="80000"/>
              <a:buFont typeface="Wingdings 2" panose="05020102010507070707" pitchFamily="18" charset="2"/>
              <a:buChar char=""/>
            </a:pP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locală (comuna, oraş): </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perioada </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ianuarie-februarie 202</a:t>
            </a:r>
            <a:r>
              <a:rPr kumimoji="0" lang="en-US" altLang="ro-RO"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4</a:t>
            </a:r>
            <a:endPar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640080" marR="0" lvl="1" indent="-273050" algn="l" defTabSz="914400" rtl="0" eaLnBrk="1" fontAlgn="base" latinLnBrk="0" hangingPunct="1">
              <a:lnSpc>
                <a:spcPct val="60000"/>
              </a:lnSpc>
              <a:spcBef>
                <a:spcPct val="20000"/>
              </a:spcBef>
              <a:spcAft>
                <a:spcPct val="0"/>
              </a:spcAft>
              <a:buClr>
                <a:srgbClr val="FFFF99"/>
              </a:buClr>
              <a:buSzPct val="80000"/>
              <a:buFont typeface="Wingdings 2" panose="05020102010507070707" pitchFamily="18" charset="2"/>
              <a:buChar char=""/>
            </a:pP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jude</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ean</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a:t>
            </a:r>
            <a:r>
              <a:rPr kumimoji="0" lang="en-US" altLang="ro-RO"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sectoarelor </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municipiului Bucureşti</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en-US" altLang="en-US"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23 martie 2024</a:t>
            </a:r>
            <a:endParaRPr kumimoji="0" lang="en-US" altLang="en-US"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640080" marR="0" lvl="1" indent="-273050" algn="l" defTabSz="914400" rtl="0" eaLnBrk="1" fontAlgn="base" latinLnBrk="0" hangingPunct="1">
              <a:lnSpc>
                <a:spcPct val="60000"/>
              </a:lnSpc>
              <a:spcBef>
                <a:spcPct val="20000"/>
              </a:spcBef>
              <a:spcAft>
                <a:spcPct val="0"/>
              </a:spcAft>
              <a:buClr>
                <a:srgbClr val="FFFF99"/>
              </a:buClr>
              <a:buSzPct val="80000"/>
              <a:buFont typeface="Wingdings 2" panose="05020102010507070707" pitchFamily="18" charset="2"/>
              <a:buChar char=""/>
            </a:pP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na</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ional</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27 aprilie-1 mai 2024, </a:t>
            </a:r>
            <a:r>
              <a:rPr kumimoji="0" lang="ro-RO" altLang="en-US"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endPar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640080" marR="0" lvl="1" indent="-273050" algn="l" defTabSz="914400" rtl="0" eaLnBrk="1" fontAlgn="base" latinLnBrk="0" hangingPunct="1">
              <a:lnSpc>
                <a:spcPct val="60000"/>
              </a:lnSpc>
              <a:spcBef>
                <a:spcPct val="20000"/>
              </a:spcBef>
              <a:spcAft>
                <a:spcPct val="0"/>
              </a:spcAft>
              <a:buClr>
                <a:srgbClr val="FFFF99"/>
              </a:buClr>
              <a:buSzPct val="80000"/>
              <a:buFont typeface="Wingdings 2" panose="05020102010507070707" pitchFamily="18" charset="2"/>
              <a:buNone/>
            </a:pPr>
            <a:endPar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640080" marR="0" lvl="1" indent="-273050" algn="l" defTabSz="914400" rtl="0" eaLnBrk="1" fontAlgn="base" latinLnBrk="0" hangingPunct="1">
              <a:lnSpc>
                <a:spcPct val="60000"/>
              </a:lnSpc>
              <a:spcBef>
                <a:spcPct val="20000"/>
              </a:spcBef>
              <a:spcAft>
                <a:spcPct val="0"/>
              </a:spcAft>
              <a:buClr>
                <a:srgbClr val="FFFF99"/>
              </a:buClr>
              <a:buSzPct val="80000"/>
              <a:buFont typeface="Wingdings 2" panose="05020102010507070707" pitchFamily="18" charset="2"/>
              <a:buChar char=""/>
            </a:pPr>
            <a:r>
              <a:rPr kumimoji="0" lang="ro-RO" altLang="en-US" sz="19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Concursul Naţional “Democraţie şi toleranţă”</a:t>
            </a:r>
            <a:r>
              <a:rPr kumimoji="0" lang="en-US" altLang="en-US" sz="19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r>
              <a:rPr kumimoji="0" lang="ro-RO" altLang="en-US" sz="19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endParaRPr kumimoji="0" lang="en-US" altLang="en-US" sz="19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640080" marR="0" lvl="1" indent="-273050" algn="l" defTabSz="914400" rtl="0" eaLnBrk="1" fontAlgn="base" latinLnBrk="0" hangingPunct="1">
              <a:lnSpc>
                <a:spcPct val="60000"/>
              </a:lnSpc>
              <a:spcBef>
                <a:spcPct val="20000"/>
              </a:spcBef>
              <a:spcAft>
                <a:spcPct val="0"/>
              </a:spcAft>
              <a:buClr>
                <a:srgbClr val="FFFF99"/>
              </a:buClr>
              <a:buSzPct val="80000"/>
              <a:buFont typeface="Wingdings 2" panose="05020102010507070707" pitchFamily="18" charset="2"/>
              <a:buChar char=""/>
            </a:pP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pe şcoală: luna </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februarie</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2024</a:t>
            </a:r>
            <a:endPar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640080" marR="0" lvl="1" indent="-273050" algn="l" defTabSz="914400" rtl="0" eaLnBrk="1" fontAlgn="base" latinLnBrk="0" hangingPunct="1">
              <a:lnSpc>
                <a:spcPct val="60000"/>
              </a:lnSpc>
              <a:spcBef>
                <a:spcPct val="20000"/>
              </a:spcBef>
              <a:spcAft>
                <a:spcPct val="0"/>
              </a:spcAft>
              <a:buClr>
                <a:srgbClr val="FFFF99"/>
              </a:buClr>
              <a:buSzPct val="80000"/>
              <a:buFont typeface="Wingdings 2" panose="05020102010507070707" pitchFamily="18" charset="2"/>
              <a:buChar char=""/>
            </a:pP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locală (comuna, oraş): luna  </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martie 2024</a:t>
            </a:r>
            <a:endPar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640080" marR="0" lvl="1" indent="-273050" algn="l" defTabSz="914400" rtl="0" eaLnBrk="1" fontAlgn="base" latinLnBrk="0" hangingPunct="1">
              <a:lnSpc>
                <a:spcPct val="60000"/>
              </a:lnSpc>
              <a:spcBef>
                <a:spcPct val="20000"/>
              </a:spcBef>
              <a:spcAft>
                <a:spcPct val="0"/>
              </a:spcAft>
              <a:buClr>
                <a:srgbClr val="FFFF99"/>
              </a:buClr>
              <a:buSzPct val="80000"/>
              <a:buFont typeface="Wingdings 2" panose="05020102010507070707" pitchFamily="18" charset="2"/>
              <a:buChar char=""/>
            </a:pP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jude</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ean</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a:t>
            </a:r>
            <a:r>
              <a:rPr kumimoji="0" lang="en-US" altLang="ro-RO"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sectoarelor </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municipiului Bucureşti</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mai </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2024</a:t>
            </a:r>
            <a:endPar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640080" marR="0" lvl="1" indent="-273050" algn="l" defTabSz="914400" rtl="0" eaLnBrk="1" fontAlgn="base" latinLnBrk="0" hangingPunct="1">
              <a:lnSpc>
                <a:spcPct val="60000"/>
              </a:lnSpc>
              <a:spcBef>
                <a:spcPct val="20000"/>
              </a:spcBef>
              <a:spcAft>
                <a:spcPct val="0"/>
              </a:spcAft>
              <a:buClr>
                <a:srgbClr val="FFFF99"/>
              </a:buClr>
              <a:buSzPct val="80000"/>
              <a:buFont typeface="Wingdings 2" panose="05020102010507070707" pitchFamily="18" charset="2"/>
              <a:buChar char=""/>
            </a:pP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na</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ional</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en-US" altLang="en-US"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26-29 iulie 2024</a:t>
            </a:r>
            <a:r>
              <a:rPr kumimoji="0" lang="en-US" altLang="en-US" sz="10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ro-RO" altLang="en-US" sz="10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endParaRPr kumimoji="0" lang="ro-RO" altLang="en-US"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367030" marR="0" lvl="1" indent="0" algn="l" defTabSz="914400" rtl="0" eaLnBrk="1" fontAlgn="base" latinLnBrk="0" hangingPunct="1">
              <a:lnSpc>
                <a:spcPct val="60000"/>
              </a:lnSpc>
              <a:spcBef>
                <a:spcPct val="20000"/>
              </a:spcBef>
              <a:spcAft>
                <a:spcPct val="0"/>
              </a:spcAft>
              <a:buClr>
                <a:srgbClr val="FFFF99"/>
              </a:buClr>
              <a:buSzPct val="80000"/>
              <a:buFont typeface="Wingdings 2" panose="05020102010507070707" pitchFamily="18" charset="2"/>
              <a:buNone/>
            </a:pPr>
            <a:endParaRPr kumimoji="0" lang="ro-RO" altLang="en-US"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35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555">
                                            <p:txEl>
                                              <p:charRg st="2" end="5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3555">
                                            <p:txEl>
                                              <p:charRg st="59" end="13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3555">
                                            <p:txEl>
                                              <p:charRg st="133" end="17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3555">
                                            <p:txEl>
                                              <p:charRg st="177" end="20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23555">
                                            <p:txEl>
                                              <p:charRg st="208" end="27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23555">
                                            <p:txEl>
                                              <p:charRg st="270" end="32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23555">
                                            <p:txEl>
                                              <p:charRg st="324" end="38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23555">
                                            <p:txEl>
                                              <p:charRg st="386" end="43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23555">
                                            <p:txEl>
                                              <p:charRg st="433" end="46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23555">
                                            <p:txEl>
                                              <p:charRg st="469" end="52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23555">
                                            <p:txEl>
                                              <p:charRg st="523" end="57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499"/>
                                          </p:stCondLst>
                                        </p:cTn>
                                        <p:tgtEl>
                                          <p:spTgt spid="23555">
                                            <p:txEl>
                                              <p:charRg st="571" end="62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37889" name="Slide Number Placeholder 5"/>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fld>
            <a:endParaRPr lang="en-US" altLang="en-US" sz="1400" b="1" dirty="0">
              <a:solidFill>
                <a:srgbClr val="FFFFFF"/>
              </a:solidFill>
              <a:latin typeface="Arial Black" panose="020B0A04020102020204" pitchFamily="34" charset="0"/>
            </a:endParaRPr>
          </a:p>
        </p:txBody>
      </p:sp>
      <p:sp>
        <p:nvSpPr>
          <p:cNvPr id="384002" name="Rectangle 2"/>
          <p:cNvSpPr>
            <a:spLocks noGrp="1" noChangeArrowheads="1"/>
          </p:cNvSpPr>
          <p:nvPr>
            <p:ph type="title" idx="4294967295"/>
          </p:nvPr>
        </p:nvSpPr>
        <p:spPr>
          <a:xfrm>
            <a:off x="914400" y="274638"/>
            <a:ext cx="8229600" cy="1143000"/>
          </a:xfrm>
        </p:spPr>
        <p:txBody>
          <a:bodyPr anchor="b">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sz="36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mn-lt"/>
                <a:ea typeface="+mj-ea"/>
                <a:cs typeface="+mj-cs"/>
              </a:rPr>
              <a:t>Prezentare</a:t>
            </a:r>
            <a:r>
              <a:rPr kumimoji="0" lang="en-US"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t> </a:t>
            </a:r>
            <a:r>
              <a:rPr kumimoji="0" lang="ro-RO"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t>g</a:t>
            </a:r>
            <a:r>
              <a:rPr kumimoji="0" lang="en-US" sz="36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mn-lt"/>
                <a:ea typeface="+mj-ea"/>
                <a:cs typeface="+mj-cs"/>
              </a:rPr>
              <a:t>eneral</a:t>
            </a:r>
            <a:r>
              <a:rPr kumimoji="0" lang="ro-RO"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t>ă</a:t>
            </a:r>
            <a:br>
              <a:rPr kumimoji="0" lang="en-US"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br>
            <a:endParaRPr kumimoji="0" lang="en-US"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endParaRPr>
          </a:p>
        </p:txBody>
      </p:sp>
      <p:sp>
        <p:nvSpPr>
          <p:cNvPr id="384003" name="Rectangle 3"/>
          <p:cNvSpPr>
            <a:spLocks noGrp="1" noChangeArrowheads="1"/>
          </p:cNvSpPr>
          <p:nvPr>
            <p:ph type="body" idx="1"/>
          </p:nvPr>
        </p:nvSpPr>
        <p:spPr>
          <a:xfrm>
            <a:off x="304800" y="1371600"/>
            <a:ext cx="8839200" cy="5029200"/>
          </a:xfrm>
        </p:spPr>
        <p:txBody>
          <a:bodyPr vert="horz" wrap="square" lIns="91440" tIns="45720" rIns="91440" bIns="45720" numCol="1" anchor="t" anchorCtr="0" compatLnSpc="1"/>
          <a:p>
            <a:pPr marL="273050" marR="0" indent="-273050" algn="l"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Char char="Ø"/>
            </a:pPr>
            <a:endParaRPr kumimoji="0" lang="ro-RO" altLang="en-US" sz="2000" b="1" i="0" u="sng" strike="noStrike" kern="1200" cap="none" spc="0" normalizeH="0" baseline="0" noProof="1" dirty="0">
              <a:solidFill>
                <a:srgbClr val="FF0000"/>
              </a:solidFill>
              <a:effectLst>
                <a:outerShdw blurRad="38100" dist="38100" dir="2700000">
                  <a:srgbClr val="C0C0C0"/>
                </a:outerShdw>
              </a:effectLst>
              <a:latin typeface="+mn-lt"/>
              <a:ea typeface="+mn-ea"/>
              <a:cs typeface="+mn-cs"/>
            </a:endParaRPr>
          </a:p>
          <a:p>
            <a:pPr marL="273050" marR="0" indent="-273050" algn="l"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Char char="Ø"/>
            </a:pPr>
            <a:endParaRPr kumimoji="0" lang="ro-RO" altLang="en-US" sz="2000" b="1" i="0" u="sng" strike="noStrike" kern="1200" cap="none" spc="0" normalizeH="0" baseline="0" noProof="1" dirty="0">
              <a:solidFill>
                <a:srgbClr val="FF0000"/>
              </a:solidFill>
              <a:effectLst>
                <a:outerShdw blurRad="38100" dist="38100" dir="2700000">
                  <a:srgbClr val="C0C0C0"/>
                </a:outerShdw>
              </a:effectLst>
              <a:latin typeface="+mn-lt"/>
              <a:ea typeface="+mn-ea"/>
              <a:cs typeface="+mn-cs"/>
            </a:endParaRPr>
          </a:p>
          <a:p>
            <a:pPr marL="273050" marR="0" indent="-273050" algn="l"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Char char="Ø"/>
            </a:pPr>
            <a:r>
              <a:rPr kumimoji="0" lang="ro-RO" altLang="en-US" sz="2000" b="1" i="0" u="sng"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Concursurile naţionale în anul şcolar 202</a:t>
            </a:r>
            <a:r>
              <a:rPr kumimoji="0" lang="en-US" altLang="ro-RO" sz="2000" b="1" i="0" u="sng"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3</a:t>
            </a:r>
            <a:r>
              <a:rPr kumimoji="0" lang="ro-RO" altLang="en-US" sz="2000" b="1" i="0" u="sng"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-202</a:t>
            </a:r>
            <a:r>
              <a:rPr kumimoji="0" lang="en-US" altLang="ro-RO" sz="2000" b="1" i="0" u="sng"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4</a:t>
            </a:r>
            <a:r>
              <a:rPr kumimoji="0" lang="ro-RO" altLang="en-US" sz="2000" b="1" i="0" u="sng"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la istorie:</a:t>
            </a:r>
            <a:endParaRPr kumimoji="0" lang="ro-RO" altLang="en-US" sz="2000" b="1" i="0" u="sng"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l"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Char char="Ø"/>
            </a:pPr>
            <a:r>
              <a:rPr kumimoji="0" lang="en-US" altLang="en-US" sz="20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Olimpiad</a:t>
            </a:r>
            <a:r>
              <a:rPr kumimoji="0" lang="ro-RO" altLang="en-US" sz="20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 </a:t>
            </a:r>
            <a:r>
              <a:rPr kumimoji="0" lang="en-US" altLang="en-US" sz="20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Na</a:t>
            </a:r>
            <a:r>
              <a:rPr kumimoji="0" lang="ro-RO" altLang="en-US" sz="20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kumimoji="0" lang="en-US" altLang="en-US" sz="20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ional</a:t>
            </a:r>
            <a:r>
              <a:rPr kumimoji="0" lang="ro-RO" altLang="en-US" sz="20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a:t>
            </a:r>
            <a:r>
              <a:rPr kumimoji="0" lang="en-US" altLang="en-US" sz="20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de</a:t>
            </a:r>
            <a:r>
              <a:rPr kumimoji="0" lang="ro-RO" altLang="en-US" sz="20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en-US" altLang="ro-RO" sz="20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a:t>
            </a:r>
            <a:r>
              <a:rPr kumimoji="0" lang="ro-RO" altLang="en-US" sz="20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storie</a:t>
            </a:r>
            <a:r>
              <a:rPr kumimoji="0" lang="en-US" altLang="en-US" sz="20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endParaRPr kumimoji="0" lang="en-US" altLang="en-US" sz="20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640080" marR="0" lvl="1" indent="-273050" algn="l" defTabSz="914400" rtl="0" eaLnBrk="1" fontAlgn="base" latinLnBrk="0" hangingPunct="1">
              <a:lnSpc>
                <a:spcPct val="80000"/>
              </a:lnSpc>
              <a:spcBef>
                <a:spcPct val="20000"/>
              </a:spcBef>
              <a:spcAft>
                <a:spcPct val="0"/>
              </a:spcAft>
              <a:buClr>
                <a:srgbClr val="FFFF99"/>
              </a:buClr>
              <a:buSzPct val="80000"/>
              <a:buFont typeface="Wingdings 2" panose="05020102010507070707" pitchFamily="18" charset="2"/>
              <a:buChar char=""/>
            </a:pP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pe şcoală</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decembrie 2023-ianuarie 2024</a:t>
            </a:r>
            <a:endPar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640080" marR="0" lvl="1" indent="-273050" algn="l" defTabSz="914400" rtl="0" eaLnBrk="1" fontAlgn="base" latinLnBrk="0" hangingPunct="1">
              <a:lnSpc>
                <a:spcPct val="80000"/>
              </a:lnSpc>
              <a:spcBef>
                <a:spcPct val="20000"/>
              </a:spcBef>
              <a:spcAft>
                <a:spcPct val="0"/>
              </a:spcAft>
              <a:buClr>
                <a:srgbClr val="FFFF99"/>
              </a:buClr>
              <a:buSzPct val="80000"/>
              <a:buFont typeface="Wingdings 2" panose="05020102010507070707" pitchFamily="18" charset="2"/>
              <a:buChar char=""/>
            </a:pP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locală (comuna, oraş): ianuarie-februarie</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2024</a:t>
            </a:r>
            <a:endPar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640080" marR="0" lvl="1" indent="-273050" algn="l" defTabSz="914400" rtl="0" eaLnBrk="1" fontAlgn="base" latinLnBrk="0" hangingPunct="1">
              <a:lnSpc>
                <a:spcPct val="80000"/>
              </a:lnSpc>
              <a:spcBef>
                <a:spcPct val="20000"/>
              </a:spcBef>
              <a:spcAft>
                <a:spcPct val="0"/>
              </a:spcAft>
              <a:buClr>
                <a:srgbClr val="FFFF99"/>
              </a:buClr>
              <a:buSzPct val="80000"/>
              <a:buFont typeface="Wingdings 2" panose="05020102010507070707" pitchFamily="18" charset="2"/>
              <a:buChar char=""/>
            </a:pP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jude</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ean</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a:t>
            </a:r>
            <a:r>
              <a:rPr kumimoji="0" lang="en-US" altLang="ro-RO"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sectoarelor </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municipiului Bucureşti</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en-US" altLang="en-US"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16 martie 2024</a:t>
            </a:r>
            <a:endParaRPr kumimoji="0" lang="ro-RO" altLang="en-US"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640080" marR="0" lvl="1" indent="-273050" algn="l" defTabSz="914400" rtl="0" eaLnBrk="1" fontAlgn="base" latinLnBrk="0" hangingPunct="1">
              <a:lnSpc>
                <a:spcPct val="80000"/>
              </a:lnSpc>
              <a:spcBef>
                <a:spcPct val="20000"/>
              </a:spcBef>
              <a:spcAft>
                <a:spcPct val="0"/>
              </a:spcAft>
              <a:buClr>
                <a:srgbClr val="FFFF99"/>
              </a:buClr>
              <a:buSzPct val="80000"/>
              <a:buFont typeface="Wingdings 2" panose="05020102010507070707" pitchFamily="18" charset="2"/>
              <a:buChar char=""/>
            </a:pP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na</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ional</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27 aprilie - 1 mai 2024,</a:t>
            </a:r>
            <a:r>
              <a:rPr kumimoji="0" lang="en-US" altLang="en-US"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endPar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640080" marR="0" lvl="1" indent="-273050" algn="l" defTabSz="914400" rtl="0" eaLnBrk="1" fontAlgn="base" latinLnBrk="0" hangingPunct="1">
              <a:lnSpc>
                <a:spcPct val="80000"/>
              </a:lnSpc>
              <a:spcBef>
                <a:spcPct val="20000"/>
              </a:spcBef>
              <a:spcAft>
                <a:spcPct val="0"/>
              </a:spcAft>
              <a:buClr>
                <a:srgbClr val="FFFF99"/>
              </a:buClr>
              <a:buSzPct val="80000"/>
              <a:buFont typeface="Wingdings 2" panose="05020102010507070707" pitchFamily="18" charset="2"/>
              <a:buChar char=""/>
            </a:pPr>
            <a:r>
              <a:rPr kumimoji="0" lang="ro-RO" altLang="en-US" sz="20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Concursul de referate şi comunicări ştiinţifice ale elevilor de liceu la istorie</a:t>
            </a:r>
            <a:r>
              <a:rPr kumimoji="0" lang="en-US" altLang="en-US" sz="20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endParaRPr kumimoji="0" lang="en-US" altLang="en-US" sz="20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640080" marR="0" lvl="1" indent="-273050" algn="l" defTabSz="914400" rtl="0" eaLnBrk="1" fontAlgn="base" latinLnBrk="0" hangingPunct="1">
              <a:lnSpc>
                <a:spcPct val="80000"/>
              </a:lnSpc>
              <a:spcBef>
                <a:spcPct val="20000"/>
              </a:spcBef>
              <a:spcAft>
                <a:spcPct val="0"/>
              </a:spcAft>
              <a:buClr>
                <a:srgbClr val="FFFF99"/>
              </a:buClr>
              <a:buSzPct val="80000"/>
              <a:buFont typeface="Wingdings 2" panose="05020102010507070707" pitchFamily="18" charset="2"/>
              <a:buChar char=""/>
            </a:pP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jude</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ean</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ă/municipiului Bucureşti</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luna </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aprilie-mai 2024</a:t>
            </a:r>
            <a:endPar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640080" marR="0" lvl="1" indent="-273050" algn="l" defTabSz="914400" rtl="0" eaLnBrk="1" fontAlgn="base" latinLnBrk="0" hangingPunct="1">
              <a:lnSpc>
                <a:spcPct val="80000"/>
              </a:lnSpc>
              <a:spcBef>
                <a:spcPct val="20000"/>
              </a:spcBef>
              <a:spcAft>
                <a:spcPct val="0"/>
              </a:spcAft>
              <a:buClr>
                <a:srgbClr val="FFFF99"/>
              </a:buClr>
              <a:buSzPct val="80000"/>
              <a:buFont typeface="Wingdings 2" panose="05020102010507070707" pitchFamily="18" charset="2"/>
              <a:buChar char=""/>
            </a:pP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na</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ional</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r>
              <a:rPr kumimoji="0" lang="ro-RO" altLang="en-US"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en-US" altLang="en-US"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24-27 iulie 2024</a:t>
            </a:r>
            <a:r>
              <a:rPr kumimoji="0" lang="en-US" altLang="en-US" sz="1800" b="1" i="0" u="none" strike="noStrike" kern="1200" cap="none" spc="0" normalizeH="0" baseline="0" noProof="1" dirty="0">
                <a:solidFill>
                  <a:schemeClr val="tx2"/>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ro-RO" altLang="en-US"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endParaRPr kumimoji="0" lang="ro-RO" altLang="en-US"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640080" marR="0" lvl="1" indent="-273050" algn="l" defTabSz="914400" rtl="0" eaLnBrk="1" fontAlgn="base" latinLnBrk="0" hangingPunct="1">
              <a:lnSpc>
                <a:spcPct val="80000"/>
              </a:lnSpc>
              <a:spcBef>
                <a:spcPct val="20000"/>
              </a:spcBef>
              <a:spcAft>
                <a:spcPct val="0"/>
              </a:spcAft>
              <a:buClr>
                <a:srgbClr val="FFFF99"/>
              </a:buClr>
              <a:buSzPct val="80000"/>
              <a:buFont typeface="Wingdings 2" panose="05020102010507070707" pitchFamily="18" charset="2"/>
              <a:buChar char=""/>
            </a:pPr>
            <a:r>
              <a:rPr kumimoji="0" lang="ro-RO" altLang="en-US" sz="20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Memoria Holocaustului</a:t>
            </a:r>
            <a:r>
              <a:rPr kumimoji="0" lang="en-US" altLang="en-US" sz="20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endParaRPr kumimoji="0" lang="en-US" altLang="en-US" sz="20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640080" marR="0" lvl="1" indent="-273050" algn="l" defTabSz="914400" rtl="0" eaLnBrk="1" fontAlgn="base" latinLnBrk="0" hangingPunct="1">
              <a:lnSpc>
                <a:spcPct val="80000"/>
              </a:lnSpc>
              <a:spcBef>
                <a:spcPct val="20000"/>
              </a:spcBef>
              <a:spcAft>
                <a:spcPct val="0"/>
              </a:spcAft>
              <a:buClr>
                <a:srgbClr val="FFFF99"/>
              </a:buClr>
              <a:buSzPct val="80000"/>
              <a:buFont typeface="Wingdings 2" panose="05020102010507070707" pitchFamily="18" charset="2"/>
              <a:buChar char=""/>
            </a:pP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jude</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ean</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ă/municipiului Bucureşti</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luna aprilie-mai </a:t>
            </a:r>
            <a:endPar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640080" marR="0" lvl="1" indent="-273050" algn="l" defTabSz="914400" rtl="0" eaLnBrk="1" fontAlgn="base" latinLnBrk="0" hangingPunct="1">
              <a:lnSpc>
                <a:spcPct val="80000"/>
              </a:lnSpc>
              <a:spcBef>
                <a:spcPct val="20000"/>
              </a:spcBef>
              <a:spcAft>
                <a:spcPct val="0"/>
              </a:spcAft>
              <a:buClr>
                <a:srgbClr val="FFFF99"/>
              </a:buClr>
              <a:buSzPct val="80000"/>
              <a:buFont typeface="Wingdings 2" panose="05020102010507070707" pitchFamily="18" charset="2"/>
              <a:buChar char=""/>
            </a:pP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na</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ional</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a:t>
            </a:r>
            <a:r>
              <a:rPr kumimoji="0" lang="en-US" altLang="en-US"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ro-RO" altLang="en-US" sz="18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9</a:t>
            </a:r>
            <a:r>
              <a:rPr lang="en-US" altLang="en-US" sz="1800" b="1" dirty="0">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-1</a:t>
            </a:r>
            <a:r>
              <a:rPr lang="ro-RO" altLang="en-US" sz="1800" b="1" dirty="0">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2</a:t>
            </a:r>
            <a:r>
              <a:rPr lang="en-US" altLang="en-US" sz="1800" b="1" dirty="0">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 iulie</a:t>
            </a:r>
            <a:r>
              <a:rPr lang="ro-RO" altLang="en-US" sz="1800" b="1" dirty="0">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 2024</a:t>
            </a:r>
            <a:r>
              <a:rPr lang="en-US" altLang="en-US" sz="1800" b="1" dirty="0">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 </a:t>
            </a:r>
            <a:r>
              <a:rPr lang="ro-RO" altLang="en-US" sz="1800" b="1" dirty="0">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a:t>
            </a:r>
            <a:endParaRPr kumimoji="0" lang="ro-RO" altLang="en-US" sz="1800" b="1" i="0" u="none" strike="noStrike" kern="1200" cap="none" spc="0" normalizeH="0" baseline="0" noProof="1" dirty="0">
              <a:solidFill>
                <a:srgbClr val="002060"/>
              </a:solidFill>
              <a:latin typeface="+mn-lt"/>
              <a:ea typeface="+mn-ea"/>
              <a:cs typeface="+mn-cs"/>
            </a:endParaRPr>
          </a:p>
          <a:p>
            <a:pPr marL="640080" marR="0" lvl="1" indent="-273050" algn="l" defTabSz="914400" rtl="0" eaLnBrk="1" fontAlgn="base" latinLnBrk="0" hangingPunct="1">
              <a:lnSpc>
                <a:spcPct val="80000"/>
              </a:lnSpc>
              <a:spcBef>
                <a:spcPct val="20000"/>
              </a:spcBef>
              <a:spcAft>
                <a:spcPct val="0"/>
              </a:spcAft>
              <a:buClr>
                <a:srgbClr val="FFFF99"/>
              </a:buClr>
              <a:buSzPct val="80000"/>
              <a:buFont typeface="Wingdings 2" panose="05020102010507070707" pitchFamily="18" charset="2"/>
              <a:buChar char=""/>
            </a:pPr>
            <a:endParaRPr kumimoji="0" lang="en-US" altLang="en-US" sz="1800" b="1" i="0" u="none" strike="noStrike" kern="1200" cap="none" spc="0" normalizeH="0" baseline="0" noProof="1" dirty="0">
              <a:solidFill>
                <a:srgbClr val="002060"/>
              </a:solidFill>
              <a:latin typeface="+mn-lt"/>
              <a:ea typeface="+mn-ea"/>
              <a:cs typeface="+mn-cs"/>
            </a:endParaRPr>
          </a:p>
          <a:p>
            <a:pPr marL="273050" marR="0" indent="-273050" algn="l" defTabSz="914400" rtl="0" eaLnBrk="1" fontAlgn="base" latinLnBrk="0" hangingPunct="1">
              <a:lnSpc>
                <a:spcPct val="80000"/>
              </a:lnSpc>
              <a:spcBef>
                <a:spcPts val="600"/>
              </a:spcBef>
              <a:spcAft>
                <a:spcPct val="0"/>
              </a:spcAft>
              <a:buClr>
                <a:srgbClr val="FFFF99"/>
              </a:buClr>
              <a:buSzPct val="70000"/>
              <a:buFont typeface="Wingdings" panose="05000000000000000000" pitchFamily="2" charset="2"/>
              <a:buNone/>
            </a:pPr>
            <a:endParaRPr kumimoji="0" lang="en-US" altLang="en-US" sz="2000" b="1" i="0" u="none" strike="noStrike" kern="1200" cap="none" spc="0" normalizeH="0" baseline="0" noProof="1" dirty="0">
              <a:solidFill>
                <a:srgbClr val="FFFF99"/>
              </a:solidFill>
              <a:effectLst>
                <a:outerShdw blurRad="38100" dist="38100" dir="2700000">
                  <a:srgbClr val="C0C0C0"/>
                </a:outerShdw>
              </a:effectLst>
              <a:latin typeface="+mn-lt"/>
              <a:ea typeface="+mn-ea"/>
              <a:cs typeface="+mn-cs"/>
            </a:endParaRPr>
          </a:p>
          <a:p>
            <a:pPr marL="273050" marR="0" indent="-273050" algn="l" defTabSz="914400" rtl="0" eaLnBrk="1" fontAlgn="base" latinLnBrk="0" hangingPunct="1">
              <a:lnSpc>
                <a:spcPct val="80000"/>
              </a:lnSpc>
              <a:spcBef>
                <a:spcPts val="600"/>
              </a:spcBef>
              <a:spcAft>
                <a:spcPct val="0"/>
              </a:spcAft>
              <a:buClr>
                <a:schemeClr val="accent1"/>
              </a:buClr>
              <a:buSzPct val="70000"/>
              <a:buFont typeface="Wingdings" panose="05000000000000000000" pitchFamily="2" charset="2"/>
              <a:buChar char=""/>
            </a:pPr>
            <a:endParaRPr kumimoji="0" lang="en-US" altLang="en-US" sz="2000" b="0" i="0" u="none" strike="noStrike" kern="1200" cap="none" spc="0" normalizeH="0" baseline="0" noProof="1" dirty="0">
              <a:solidFill>
                <a:schemeClr val="tx1"/>
              </a:solidFill>
              <a:effectLst>
                <a:outerShdw blurRad="38100" dist="38100" dir="2700000">
                  <a:srgbClr val="C0C0C0"/>
                </a:outerShdw>
              </a:effectLst>
              <a:latin typeface="+mn-lt"/>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840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4003">
                                            <p:txEl>
                                              <p:charRg st="2" end="6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84003">
                                            <p:txEl>
                                              <p:charRg st="62" end="9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84003">
                                            <p:txEl>
                                              <p:charRg st="94" end="139"/>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84003">
                                            <p:txEl>
                                              <p:charRg st="139" end="19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384003">
                                            <p:txEl>
                                              <p:charRg st="191" end="24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384003">
                                            <p:txEl>
                                              <p:charRg st="246" end="30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84003">
                                            <p:txEl>
                                              <p:charRg st="389" end="45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384003">
                                            <p:txEl>
                                              <p:charRg st="451" end="50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384003">
                                            <p:txEl>
                                              <p:charRg st="507" end="53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384003">
                                            <p:txEl>
                                              <p:charRg st="530" end="57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384003">
                                            <p:txEl>
                                              <p:charRg st="579" end="68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002" grpId="0"/>
      <p:bldP spid="384003"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38913" name="Slide Number Placeholder 5"/>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fld>
            <a:endParaRPr lang="en-US" altLang="en-US" sz="1400" b="1" dirty="0">
              <a:solidFill>
                <a:srgbClr val="FFFFFF"/>
              </a:solidFill>
              <a:latin typeface="Arial Black" panose="020B0A04020102020204" pitchFamily="34" charset="0"/>
            </a:endParaRPr>
          </a:p>
        </p:txBody>
      </p:sp>
      <p:sp>
        <p:nvSpPr>
          <p:cNvPr id="221186" name="Rectangle 2"/>
          <p:cNvSpPr>
            <a:spLocks noGrp="1" noChangeArrowheads="1"/>
          </p:cNvSpPr>
          <p:nvPr>
            <p:ph type="title" idx="4294967295"/>
          </p:nvPr>
        </p:nvSpPr>
        <p:spPr>
          <a:xfrm>
            <a:off x="1219200" y="274638"/>
            <a:ext cx="7924800" cy="1143000"/>
          </a:xfrm>
        </p:spPr>
        <p:txBody>
          <a:bodyPr anchor="b">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sz="40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mj-lt"/>
                <a:ea typeface="+mj-ea"/>
                <a:cs typeface="+mj-cs"/>
              </a:rPr>
              <a:t>Prezentare</a:t>
            </a:r>
            <a:r>
              <a:rPr kumimoji="0" lang="en-US" sz="40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j-lt"/>
                <a:ea typeface="+mj-ea"/>
                <a:cs typeface="+mj-cs"/>
              </a:rPr>
              <a:t> </a:t>
            </a:r>
            <a:r>
              <a:rPr kumimoji="0" lang="ro-RO" sz="40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j-lt"/>
                <a:ea typeface="+mj-ea"/>
                <a:cs typeface="+mj-cs"/>
              </a:rPr>
              <a:t>g</a:t>
            </a:r>
            <a:r>
              <a:rPr kumimoji="0" lang="en-US" sz="40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mj-lt"/>
                <a:ea typeface="+mj-ea"/>
                <a:cs typeface="+mj-cs"/>
              </a:rPr>
              <a:t>eneral</a:t>
            </a:r>
            <a:r>
              <a:rPr kumimoji="0" lang="ro-RO" sz="40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j-lt"/>
                <a:ea typeface="+mj-ea"/>
                <a:cs typeface="+mj-cs"/>
              </a:rPr>
              <a:t>ă</a:t>
            </a:r>
            <a:br>
              <a:rPr kumimoji="0" lang="en-US" sz="40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j-lt"/>
                <a:ea typeface="+mj-ea"/>
                <a:cs typeface="+mj-cs"/>
              </a:rPr>
            </a:br>
            <a:endParaRPr kumimoji="0" lang="en-US" sz="40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j-lt"/>
              <a:ea typeface="+mj-ea"/>
              <a:cs typeface="+mj-cs"/>
            </a:endParaRPr>
          </a:p>
        </p:txBody>
      </p:sp>
      <p:sp>
        <p:nvSpPr>
          <p:cNvPr id="221187" name="Rectangle 3"/>
          <p:cNvSpPr>
            <a:spLocks noGrp="1" noChangeArrowheads="1"/>
          </p:cNvSpPr>
          <p:nvPr>
            <p:ph type="body" idx="1"/>
          </p:nvPr>
        </p:nvSpPr>
        <p:spPr>
          <a:xfrm>
            <a:off x="304800" y="1600200"/>
            <a:ext cx="8839200" cy="4495800"/>
          </a:xfrm>
        </p:spPr>
        <p:txBody>
          <a:bodyPr vert="horz" wrap="square" lIns="91440" tIns="45720" rIns="91440" bIns="45720" numCol="1" anchor="t" anchorCtr="0" compatLnSpc="1"/>
          <a:p>
            <a:pPr marL="273050" marR="0" indent="-273050" algn="ctr" defTabSz="914400" rtl="0" eaLnBrk="1" fontAlgn="base" latinLnBrk="0" hangingPunct="1">
              <a:lnSpc>
                <a:spcPct val="60000"/>
              </a:lnSpc>
              <a:spcBef>
                <a:spcPts val="600"/>
              </a:spcBef>
              <a:spcAft>
                <a:spcPct val="0"/>
              </a:spcAft>
              <a:buClr>
                <a:srgbClr val="FFFF99"/>
              </a:buClr>
              <a:buSzPct val="70000"/>
              <a:buFont typeface="Wingdings 2" panose="05020102010507070707" pitchFamily="18" charset="2"/>
              <a:buNone/>
            </a:pPr>
            <a:r>
              <a:rPr kumimoji="0" lang="ro-RO" altLang="en-US" sz="24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Concursuri şcolare transdisciplinare</a:t>
            </a:r>
            <a:endParaRPr kumimoji="0" lang="ro-RO"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l" defTabSz="914400" rtl="0" eaLnBrk="1" fontAlgn="base" latinLnBrk="0" hangingPunct="1">
              <a:lnSpc>
                <a:spcPct val="60000"/>
              </a:lnSpc>
              <a:spcBef>
                <a:spcPts val="600"/>
              </a:spcBef>
              <a:spcAft>
                <a:spcPct val="0"/>
              </a:spcAft>
              <a:buClr>
                <a:srgbClr val="FFFF99"/>
              </a:buClr>
              <a:buSzPct val="70000"/>
              <a:buFont typeface="Wingdings" panose="05000000000000000000" pitchFamily="2" charset="2"/>
              <a:buChar char="Ø"/>
            </a:pPr>
            <a:endParaRPr kumimoji="0" lang="ro-RO" altLang="en-US" sz="2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l" defTabSz="914400" rtl="0" eaLnBrk="1" fontAlgn="base" latinLnBrk="0" hangingPunct="1">
              <a:lnSpc>
                <a:spcPct val="60000"/>
              </a:lnSpc>
              <a:spcBef>
                <a:spcPts val="600"/>
              </a:spcBef>
              <a:spcAft>
                <a:spcPct val="0"/>
              </a:spcAft>
              <a:buClr>
                <a:srgbClr val="FFFF99"/>
              </a:buClr>
              <a:buSzPct val="70000"/>
              <a:buFont typeface="Wingdings" panose="05000000000000000000" pitchFamily="2" charset="2"/>
              <a:buChar char="Ø"/>
            </a:pPr>
            <a:r>
              <a:rPr kumimoji="0" lang="ro-RO"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Istorie şi societate în dimensiune virtuală</a:t>
            </a:r>
            <a:endParaRPr kumimoji="0" lang="ro-RO"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640080" marR="0" lvl="1" indent="-273050" algn="l" defTabSz="914400" rtl="0" eaLnBrk="1" fontAlgn="base" latinLnBrk="0" hangingPunct="1">
              <a:lnSpc>
                <a:spcPct val="60000"/>
              </a:lnSpc>
              <a:spcBef>
                <a:spcPct val="20000"/>
              </a:spcBef>
              <a:spcAft>
                <a:spcPct val="0"/>
              </a:spcAft>
              <a:buClr>
                <a:srgbClr val="FFFF99"/>
              </a:buClr>
              <a:buSzPct val="80000"/>
              <a:buFont typeface="Wingdings 2" panose="05020102010507070707" pitchFamily="18" charset="2"/>
              <a:buChar char=""/>
            </a:pPr>
            <a:r>
              <a:rPr kumimoji="0" lang="ro-RO"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a:t>
            </a:r>
            <a:r>
              <a:rPr kumimoji="0" lang="en-US"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jude</a:t>
            </a:r>
            <a:r>
              <a:rPr kumimoji="0" lang="ro-RO"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kumimoji="0" lang="en-US"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ean</a:t>
            </a:r>
            <a:r>
              <a:rPr kumimoji="0" lang="ro-RO"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ă/municipiului Bucureşti</a:t>
            </a:r>
            <a:r>
              <a:rPr kumimoji="0" lang="en-US"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perioada</a:t>
            </a:r>
            <a:r>
              <a:rPr kumimoji="0" lang="ro-RO"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en-US"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ianuarie-martie 202</a:t>
            </a:r>
            <a:r>
              <a:rPr kumimoji="0" lang="ro-RO"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4</a:t>
            </a:r>
            <a:endParaRPr kumimoji="0" lang="en-US"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640080" marR="0" lvl="1" indent="-273050" algn="l" defTabSz="914400" rtl="0" eaLnBrk="1" fontAlgn="base" latinLnBrk="0" hangingPunct="1">
              <a:lnSpc>
                <a:spcPct val="80000"/>
              </a:lnSpc>
              <a:spcBef>
                <a:spcPct val="20000"/>
              </a:spcBef>
              <a:spcAft>
                <a:spcPct val="0"/>
              </a:spcAft>
              <a:buClr>
                <a:srgbClr val="FFFF99"/>
              </a:buClr>
              <a:buSzPct val="80000"/>
              <a:buFont typeface="Wingdings 2" panose="05020102010507070707" pitchFamily="18" charset="2"/>
              <a:buChar char=""/>
            </a:pPr>
            <a:r>
              <a:rPr kumimoji="0" lang="en-US"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na</a:t>
            </a:r>
            <a:r>
              <a:rPr kumimoji="0" lang="ro-RO"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kumimoji="0" lang="en-US"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ional</a:t>
            </a:r>
            <a:r>
              <a:rPr kumimoji="0" lang="ro-RO"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a:t>
            </a:r>
            <a:r>
              <a:rPr kumimoji="0" lang="en-US"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r>
              <a:rPr kumimoji="0" lang="ro-RO"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lang="ro-RO" altLang="en-US" sz="2400" b="1" dirty="0">
                <a:solidFill>
                  <a:srgbClr val="FF0000"/>
                </a:solidFill>
                <a:effectLst>
                  <a:outerShdw blurRad="38100" dist="38100" dir="2700000">
                    <a:srgbClr val="C0C0C0"/>
                  </a:outerShdw>
                </a:effectLst>
                <a:latin typeface="Times New Roman" panose="02020603050405020304" pitchFamily="18" charset="0"/>
                <a:cs typeface="Times New Roman" panose="02020603050405020304" pitchFamily="18" charset="0"/>
                <a:sym typeface="+mn-ea"/>
              </a:rPr>
              <a:t>concursul se organizează din doi în doi ani. În anul școlar 2023-2024 nu se organizează. </a:t>
            </a:r>
            <a:endParaRPr kumimoji="0" lang="ro-RO"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l" defTabSz="914400" rtl="0" eaLnBrk="1" fontAlgn="base" latinLnBrk="0" hangingPunct="1">
              <a:lnSpc>
                <a:spcPct val="60000"/>
              </a:lnSpc>
              <a:spcBef>
                <a:spcPts val="600"/>
              </a:spcBef>
              <a:spcAft>
                <a:spcPct val="0"/>
              </a:spcAft>
              <a:buClr>
                <a:srgbClr val="FFFF99"/>
              </a:buClr>
              <a:buSzPct val="70000"/>
              <a:buFont typeface="Wingdings" panose="05000000000000000000" pitchFamily="2" charset="2"/>
              <a:buChar char="Ø"/>
            </a:pPr>
            <a:r>
              <a:rPr kumimoji="0" lang="ro-RO"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Cultură şi civilizaţie  în România</a:t>
            </a:r>
            <a:endParaRPr kumimoji="0" lang="ro-RO"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640080" marR="0" lvl="1" indent="-273050" algn="l" defTabSz="914400" rtl="0" eaLnBrk="1" fontAlgn="base" latinLnBrk="0" hangingPunct="1">
              <a:lnSpc>
                <a:spcPct val="60000"/>
              </a:lnSpc>
              <a:spcBef>
                <a:spcPct val="20000"/>
              </a:spcBef>
              <a:spcAft>
                <a:spcPct val="0"/>
              </a:spcAft>
              <a:buClr>
                <a:srgbClr val="FFFF99"/>
              </a:buClr>
              <a:buSzPct val="80000"/>
              <a:buFont typeface="Wingdings 2" panose="05020102010507070707" pitchFamily="18" charset="2"/>
              <a:buChar char=""/>
            </a:pPr>
            <a:r>
              <a:rPr kumimoji="0" lang="ro-RO"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a:t>
            </a:r>
            <a:r>
              <a:rPr kumimoji="0" lang="en-US"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jude</a:t>
            </a:r>
            <a:r>
              <a:rPr kumimoji="0" lang="ro-RO"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kumimoji="0" lang="en-US"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ean</a:t>
            </a:r>
            <a:r>
              <a:rPr kumimoji="0" lang="ro-RO"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ă/municipiului Bucureşti</a:t>
            </a:r>
            <a:r>
              <a:rPr kumimoji="0" lang="en-US"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perioada </a:t>
            </a:r>
            <a:r>
              <a:rPr kumimoji="0" lang="ro-RO"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ianuarie-martie 2023</a:t>
            </a:r>
            <a:endParaRPr kumimoji="0" lang="ro-RO"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640080" marR="0" lvl="1" indent="-273050" algn="l" defTabSz="914400" rtl="0" eaLnBrk="1" fontAlgn="base" latinLnBrk="0" hangingPunct="1">
              <a:lnSpc>
                <a:spcPct val="60000"/>
              </a:lnSpc>
              <a:spcBef>
                <a:spcPct val="20000"/>
              </a:spcBef>
              <a:spcAft>
                <a:spcPct val="0"/>
              </a:spcAft>
              <a:buClr>
                <a:srgbClr val="FFFF99"/>
              </a:buClr>
              <a:buSzPct val="80000"/>
              <a:buFont typeface="Wingdings 2" panose="05020102010507070707" pitchFamily="18" charset="2"/>
              <a:buChar char=""/>
            </a:pPr>
            <a:r>
              <a:rPr kumimoji="0" lang="en-US"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Faza na</a:t>
            </a:r>
            <a:r>
              <a:rPr kumimoji="0" lang="ro-RO"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ţ</a:t>
            </a:r>
            <a:r>
              <a:rPr kumimoji="0" lang="en-US"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ional</a:t>
            </a:r>
            <a:r>
              <a:rPr kumimoji="0" lang="ro-RO"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ă</a:t>
            </a:r>
            <a:r>
              <a:rPr kumimoji="0" lang="en-US"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r>
              <a:rPr kumimoji="0" lang="ro-RO"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en-US" altLang="en-US" sz="2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25-28 mai </a:t>
            </a:r>
            <a:r>
              <a:rPr kumimoji="0" lang="ro-RO" altLang="en-US" sz="2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2024</a:t>
            </a:r>
            <a:r>
              <a:rPr kumimoji="0" lang="ro-RO"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ro-RO" altLang="en-US" sz="2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t>
            </a:r>
            <a:endParaRPr kumimoji="0" lang="ro-RO" altLang="en-US" sz="2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1186"/>
                                        </p:tgtEl>
                                        <p:attrNameLst>
                                          <p:attrName>style.visibility</p:attrName>
                                        </p:attrNameLst>
                                      </p:cBhvr>
                                      <p:to>
                                        <p:strVal val="visible"/>
                                      </p:to>
                                    </p:set>
                                    <p:animEffect transition="in" filter="fade">
                                      <p:cBhvr>
                                        <p:cTn id="7" dur="2000"/>
                                        <p:tgtEl>
                                          <p:spTgt spid="22118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1187">
                                            <p:txEl>
                                              <p:charRg st="0" end="37"/>
                                            </p:txEl>
                                          </p:spTgt>
                                        </p:tgtEl>
                                        <p:attrNameLst>
                                          <p:attrName>style.visibility</p:attrName>
                                        </p:attrNameLst>
                                      </p:cBhvr>
                                      <p:to>
                                        <p:strVal val="visible"/>
                                      </p:to>
                                    </p:set>
                                    <p:animEffect transition="in" filter="fade">
                                      <p:cBhvr>
                                        <p:cTn id="12" dur="2000"/>
                                        <p:tgtEl>
                                          <p:spTgt spid="221187">
                                            <p:txEl>
                                              <p:charRg st="0" end="3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1187">
                                            <p:txEl>
                                              <p:charRg st="38" end="82"/>
                                            </p:txEl>
                                          </p:spTgt>
                                        </p:tgtEl>
                                        <p:attrNameLst>
                                          <p:attrName>style.visibility</p:attrName>
                                        </p:attrNameLst>
                                      </p:cBhvr>
                                      <p:to>
                                        <p:strVal val="visible"/>
                                      </p:to>
                                    </p:set>
                                    <p:animEffect transition="in" filter="fade">
                                      <p:cBhvr>
                                        <p:cTn id="17" dur="2000"/>
                                        <p:tgtEl>
                                          <p:spTgt spid="221187">
                                            <p:txEl>
                                              <p:charRg st="38" end="8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21187">
                                            <p:txEl>
                                              <p:charRg st="82" end="140"/>
                                            </p:txEl>
                                          </p:spTgt>
                                        </p:tgtEl>
                                        <p:attrNameLst>
                                          <p:attrName>style.visibility</p:attrName>
                                        </p:attrNameLst>
                                      </p:cBhvr>
                                      <p:to>
                                        <p:strVal val="visible"/>
                                      </p:to>
                                    </p:set>
                                    <p:animEffect transition="in" filter="fade">
                                      <p:cBhvr>
                                        <p:cTn id="20" dur="2000"/>
                                        <p:tgtEl>
                                          <p:spTgt spid="221187">
                                            <p:txEl>
                                              <p:charRg st="82" end="14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6" grpId="0"/>
      <p:bldP spid="22118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fld>
            <a:endParaRPr lang="en-US" altLang="en-US" sz="1400" b="1" dirty="0">
              <a:solidFill>
                <a:srgbClr val="FFFFFF"/>
              </a:solidFill>
              <a:latin typeface="Arial Black" panose="020B0A04020102020204" pitchFamily="34" charset="0"/>
            </a:endParaRPr>
          </a:p>
        </p:txBody>
      </p:sp>
      <p:sp>
        <p:nvSpPr>
          <p:cNvPr id="3" name="Dreptunghi 2"/>
          <p:cNvSpPr/>
          <p:nvPr/>
        </p:nvSpPr>
        <p:spPr>
          <a:xfrm>
            <a:off x="533400" y="1219200"/>
            <a:ext cx="8077200" cy="4291965"/>
          </a:xfrm>
          <a:prstGeom prst="rect">
            <a:avLst/>
          </a:prstGeom>
        </p:spPr>
        <p:txBody>
          <a:bodyPr>
            <a:spAutoFit/>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40080"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880"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n-ea"/>
                <a:cs typeface="+mn-cs"/>
              </a:defRPr>
            </a:lvl3pPr>
            <a:lvl4pPr marL="1187450" indent="-182880"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n-ea"/>
                <a:cs typeface="+mn-cs"/>
              </a:defRPr>
            </a:lvl4pPr>
            <a:lvl5pPr marL="1462405" indent="-182880"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stStyle>
          <a:p>
            <a:pPr marL="273050" marR="0" lvl="0" indent="-273050" algn="ctr" defTabSz="914400" rtl="0" eaLnBrk="1" fontAlgn="base" latinLnBrk="0" hangingPunct="1">
              <a:lnSpc>
                <a:spcPct val="60000"/>
              </a:lnSpc>
              <a:spcBef>
                <a:spcPct val="0"/>
              </a:spcBef>
              <a:spcAft>
                <a:spcPct val="0"/>
              </a:spcAft>
              <a:buClrTx/>
              <a:buSzTx/>
              <a:buFont typeface="Wingdings" panose="05000000000000000000" pitchFamily="2" charset="2"/>
              <a:buNone/>
            </a:pPr>
            <a:r>
              <a:rPr kumimoji="0" lang="ro-RO" altLang="en-US" sz="17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OLIMPIADA INTERNAŢIONALĂ DE FILOSOFIE</a:t>
            </a:r>
            <a:endParaRPr kumimoji="0" lang="ro-RO" altLang="en-US" sz="17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lvl="0" indent="-273050" algn="ctr" defTabSz="914400" rtl="0" eaLnBrk="1" fontAlgn="base" latinLnBrk="0" hangingPunct="1">
              <a:lnSpc>
                <a:spcPct val="100000"/>
              </a:lnSpc>
              <a:spcBef>
                <a:spcPct val="0"/>
              </a:spcBef>
              <a:spcAft>
                <a:spcPct val="0"/>
              </a:spcAft>
              <a:buClrTx/>
              <a:buSzTx/>
              <a:buFont typeface="Wingdings" panose="05000000000000000000" pitchFamily="2" charset="2"/>
              <a:buNone/>
            </a:pPr>
            <a:r>
              <a:rPr kumimoji="0" lang="it-IT"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În perioad</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 11 - 14 mai, 2023, </a:t>
            </a:r>
            <a:r>
              <a:rPr kumimoji="0" lang="en-US" altLang="ro-RO"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la Olympia, Grecia </a:t>
            </a:r>
            <a:r>
              <a:rPr kumimoji="0" lang="it-IT"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s-a desfăşurat cea de-a X</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XX</a:t>
            </a:r>
            <a:r>
              <a:rPr kumimoji="0" lang="en-US" altLang="ro-RO"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a:t>
            </a:r>
            <a:r>
              <a:rPr kumimoji="0" lang="it-IT"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 ediţie a </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Olimpiadei Internaţionale  de Filosofie (X</a:t>
            </a:r>
            <a:r>
              <a:rPr kumimoji="0" lang="en-US"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X</a:t>
            </a: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XI Internaţional Philosophy Olympiad-XXXI IPO)</a:t>
            </a:r>
            <a:endPar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lvl="0" indent="-273050" algn="just" defTabSz="914400" rtl="0" eaLnBrk="1" fontAlgn="base" latinLnBrk="0" hangingPunct="1">
              <a:lnSpc>
                <a:spcPct val="100000"/>
              </a:lnSpc>
              <a:spcBef>
                <a:spcPct val="0"/>
              </a:spcBef>
              <a:spcAft>
                <a:spcPct val="0"/>
              </a:spcAft>
              <a:buClrTx/>
              <a:buSzTx/>
              <a:buFont typeface="Wingdings" panose="05000000000000000000" pitchFamily="2" charset="2"/>
              <a:buChar char=""/>
            </a:pPr>
            <a:r>
              <a:rPr kumimoji="0" lang="ro-RO" altLang="en-US" sz="1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Olimpiada Internaţională  de Filosofie (IPO-Internaţional Philosophy Olympiad)</a:t>
            </a:r>
            <a:r>
              <a:rPr kumimoji="0" lang="ro-RO" altLang="en-US" sz="18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este o competiţie pentru elevii din învăţământul preuniversitar. Competiţia este oficial recunoscută de UNESCO iar din anul 2000  se desfăşoară sub auspiciile Federaţiei Internaţionale a Societăţilor de Filosofie (FISP).</a:t>
            </a:r>
            <a:endParaRPr kumimoji="0" lang="ro-RO" altLang="en-US" sz="18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lvl="0" indent="-273050" algn="just" defTabSz="914400" rtl="0" eaLnBrk="1" fontAlgn="base" latinLnBrk="0" hangingPunct="1">
              <a:lnSpc>
                <a:spcPct val="100000"/>
              </a:lnSpc>
              <a:spcBef>
                <a:spcPct val="0"/>
              </a:spcBef>
              <a:spcAft>
                <a:spcPct val="0"/>
              </a:spcAft>
              <a:buClrTx/>
              <a:buSzTx/>
              <a:buFont typeface="Wingdings" panose="05000000000000000000" pitchFamily="2" charset="2"/>
              <a:buNone/>
            </a:pPr>
            <a:r>
              <a:rPr kumimoji="0" lang="ro-RO" altLang="en-US" sz="18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it-IT" altLang="en-US" sz="18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Lotul olimpicilor români a inclus </a:t>
            </a:r>
            <a:r>
              <a:rPr kumimoji="0" lang="ro-RO" altLang="en-US" sz="18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a:t>
            </a:r>
            <a:r>
              <a:rPr kumimoji="0" lang="it-IT" altLang="en-US" sz="18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elevi, calificaţi ca urmare a rezultatelor obţinute la Olimpiada Naţională de Ştiinţe Şocio-Umane-Disciplina Filosofie, şi a susţinerii unui test de limbă</a:t>
            </a:r>
            <a:r>
              <a:rPr kumimoji="0" lang="ro-RO" altLang="en-US" sz="18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străină:</a:t>
            </a:r>
            <a:endParaRPr kumimoji="0" lang="ro-RO" altLang="en-US" sz="18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lvl="0" indent="-273050" algn="just" defTabSz="914400" rtl="0" eaLnBrk="1" fontAlgn="base" latinLnBrk="0" hangingPunct="1">
              <a:lnSpc>
                <a:spcPct val="100000"/>
              </a:lnSpc>
              <a:spcBef>
                <a:spcPct val="0"/>
              </a:spcBef>
              <a:spcAft>
                <a:spcPct val="0"/>
              </a:spcAft>
              <a:buClrTx/>
              <a:buSzTx/>
              <a:buFont typeface="Wingdings" panose="05000000000000000000" pitchFamily="2" charset="2"/>
              <a:buChar char=""/>
            </a:pPr>
            <a:r>
              <a:rPr kumimoji="0" lang="en-US" altLang="ro-RO" sz="18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 </a:t>
            </a:r>
            <a:r>
              <a:rPr kumimoji="0" lang="ro-RO" altLang="en-US" sz="1800" b="1" i="1"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Irașcu Iani</a:t>
            </a:r>
            <a:r>
              <a:rPr kumimoji="0" lang="ro-RO" altLang="ro-RO" sz="1800" b="1" i="1"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a:t>
            </a:r>
            <a:r>
              <a:rPr kumimoji="0" lang="ro-RO" altLang="ro-RO" sz="18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 elev la</a:t>
            </a:r>
            <a:r>
              <a:rPr kumimoji="0" lang="ro-RO" altLang="ro-RO" sz="1800" b="1" i="1"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 Colegiul Naţional „Gheorghe Vrânceanu”, Bacău.Colegiul  </a:t>
            </a:r>
            <a:r>
              <a:rPr kumimoji="0" lang="ro-RO" altLang="ro-RO" sz="18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 premiul I în cadrul etapei  naționale </a:t>
            </a:r>
            <a:endParaRPr kumimoji="0" lang="ro-RO" altLang="ro-RO" sz="18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endParaRPr>
          </a:p>
          <a:p>
            <a:pPr marL="273050" marR="0" lvl="0" indent="-273050" algn="just" defTabSz="914400" rtl="0" eaLnBrk="1" fontAlgn="base" latinLnBrk="0" hangingPunct="1">
              <a:lnSpc>
                <a:spcPct val="100000"/>
              </a:lnSpc>
              <a:spcBef>
                <a:spcPct val="0"/>
              </a:spcBef>
              <a:spcAft>
                <a:spcPct val="0"/>
              </a:spcAft>
              <a:buClrTx/>
              <a:buSzTx/>
              <a:buFont typeface="Wingdings" panose="05000000000000000000" pitchFamily="2" charset="2"/>
              <a:buChar char=""/>
            </a:pPr>
            <a:r>
              <a:rPr kumimoji="0" lang="ro-RO" altLang="ro-RO" sz="1800" b="1" i="1"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Balaş Mircea,  </a:t>
            </a:r>
            <a:r>
              <a:rPr kumimoji="0" lang="ro-RO" altLang="ro-RO" sz="1800" i="1"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elev la</a:t>
            </a:r>
            <a:r>
              <a:rPr kumimoji="0" lang="ro-RO" altLang="ro-RO" sz="1800" b="1" i="1"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  Colegiul Naţional „Unirea”, Focşani </a:t>
            </a:r>
            <a:r>
              <a:rPr kumimoji="0" lang="ro-RO" altLang="ro-RO" sz="18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a:t>
            </a:r>
            <a:r>
              <a:rPr kumimoji="0" lang="ro-RO" altLang="ro-RO" sz="1800" b="1" i="1"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 </a:t>
            </a:r>
            <a:r>
              <a:rPr kumimoji="0" lang="ro-RO" altLang="ro-RO" sz="18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premiul II în cadrul etapei naționale </a:t>
            </a:r>
            <a:r>
              <a:rPr kumimoji="0" lang="ro-RO" altLang="en-US" sz="1800" b="1" i="1" u="none"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rPr>
              <a:t>și mențiune la XXXI IPO</a:t>
            </a:r>
            <a:endParaRPr kumimoji="0" lang="en-US" altLang="en-US" sz="1800" b="1" i="1"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914400" marR="0" lvl="2" indent="-182245" algn="l" defTabSz="914400" rtl="0" eaLnBrk="1" fontAlgn="base" latinLnBrk="0" hangingPunct="1">
              <a:lnSpc>
                <a:spcPct val="60000"/>
              </a:lnSpc>
              <a:spcBef>
                <a:spcPct val="0"/>
              </a:spcBef>
              <a:spcAft>
                <a:spcPct val="0"/>
              </a:spcAft>
              <a:buClr>
                <a:srgbClr val="4471A6"/>
              </a:buClr>
              <a:buSzTx/>
              <a:buFont typeface="Wingdings" panose="05000000000000000000" pitchFamily="2" charset="2"/>
              <a:buNone/>
            </a:pPr>
            <a:endParaRPr kumimoji="0" lang="en-US" altLang="en-US" sz="1800" b="1" i="0" u="none" strike="noStrike" kern="1200" cap="none" spc="0" normalizeH="0" baseline="0" noProof="1" dirty="0">
              <a:solidFill>
                <a:srgbClr val="002060"/>
              </a:solidFill>
              <a:latin typeface="Arial Black" panose="020B0A04020102020204" pitchFamily="34" charset="0"/>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136525" y="673100"/>
            <a:ext cx="8653463" cy="5595620"/>
          </a:xfrm>
          <a:prstGeom prst="rect">
            <a:avLst/>
          </a:prstGeom>
          <a:noFill/>
        </p:spPr>
        <p:txBody>
          <a:bodyPr wrap="square" rtlCol="0" anchor="t">
            <a:spAutoFit/>
          </a:bodyPr>
          <a:p>
            <a:pPr marR="0" algn="ctr" defTabSz="914400" eaLnBrk="0" hangingPunct="0">
              <a:lnSpc>
                <a:spcPct val="70000"/>
              </a:lnSpc>
              <a:buClrTx/>
              <a:buSzTx/>
              <a:buFontTx/>
              <a:buNone/>
            </a:pPr>
            <a:r>
              <a:rPr kumimoji="0" lang="en-US" kern="1200" cap="small" spc="0" normalizeH="0" baseline="0" noProof="0" dirty="0" err="1">
                <a:solidFill>
                  <a:srgbClr val="002060"/>
                </a:solidFill>
                <a:effectLst>
                  <a:outerShdw blurRad="38100" dist="38100" dir="2700000" algn="tl">
                    <a:srgbClr val="000000"/>
                  </a:outerShdw>
                </a:effectLst>
                <a:latin typeface="Times New Roman" panose="02020603050405020304" pitchFamily="18" charset="0"/>
                <a:ea typeface="+mj-ea"/>
                <a:cs typeface="Times New Roman" panose="02020603050405020304" pitchFamily="18" charset="0"/>
                <a:sym typeface="+mn-ea"/>
              </a:rPr>
              <a:t>Prezentare</a:t>
            </a:r>
            <a:r>
              <a:rPr kumimoji="0" lang="en-US" kern="1200" cap="small" spc="0" normalizeH="0" baseline="0" noProof="0" dirty="0">
                <a:solidFill>
                  <a:srgbClr val="002060"/>
                </a:solidFill>
                <a:effectLst>
                  <a:outerShdw blurRad="38100" dist="38100" dir="2700000" algn="tl">
                    <a:srgbClr val="000000"/>
                  </a:outerShdw>
                </a:effectLst>
                <a:latin typeface="Times New Roman" panose="02020603050405020304" pitchFamily="18" charset="0"/>
                <a:ea typeface="+mj-ea"/>
                <a:cs typeface="Times New Roman" panose="02020603050405020304" pitchFamily="18" charset="0"/>
                <a:sym typeface="+mn-ea"/>
              </a:rPr>
              <a:t> </a:t>
            </a:r>
            <a:r>
              <a:rPr kumimoji="0" lang="ro-RO" kern="1200" cap="small" spc="0" normalizeH="0" baseline="0" noProof="0" dirty="0">
                <a:solidFill>
                  <a:srgbClr val="002060"/>
                </a:solidFill>
                <a:effectLst>
                  <a:outerShdw blurRad="38100" dist="38100" dir="2700000" algn="tl">
                    <a:srgbClr val="000000"/>
                  </a:outerShdw>
                </a:effectLst>
                <a:latin typeface="Times New Roman" panose="02020603050405020304" pitchFamily="18" charset="0"/>
                <a:ea typeface="+mj-ea"/>
                <a:cs typeface="Times New Roman" panose="02020603050405020304" pitchFamily="18" charset="0"/>
                <a:sym typeface="+mn-ea"/>
              </a:rPr>
              <a:t>g</a:t>
            </a:r>
            <a:r>
              <a:rPr kumimoji="0" lang="en-US" kern="1200" cap="small" spc="0" normalizeH="0" baseline="0" noProof="0" dirty="0" err="1">
                <a:solidFill>
                  <a:srgbClr val="002060"/>
                </a:solidFill>
                <a:effectLst>
                  <a:outerShdw blurRad="38100" dist="38100" dir="2700000" algn="tl">
                    <a:srgbClr val="000000"/>
                  </a:outerShdw>
                </a:effectLst>
                <a:latin typeface="Times New Roman" panose="02020603050405020304" pitchFamily="18" charset="0"/>
                <a:ea typeface="+mj-ea"/>
                <a:cs typeface="Times New Roman" panose="02020603050405020304" pitchFamily="18" charset="0"/>
                <a:sym typeface="+mn-ea"/>
              </a:rPr>
              <a:t>eneral</a:t>
            </a:r>
            <a:r>
              <a:rPr kumimoji="0" lang="ro-RO" kern="1200" cap="small" spc="0" normalizeH="0" baseline="0" noProof="0" dirty="0">
                <a:solidFill>
                  <a:srgbClr val="002060"/>
                </a:solidFill>
                <a:effectLst>
                  <a:outerShdw blurRad="38100" dist="38100" dir="2700000" algn="tl">
                    <a:srgbClr val="000000"/>
                  </a:outerShdw>
                </a:effectLst>
                <a:latin typeface="Times New Roman" panose="02020603050405020304" pitchFamily="18" charset="0"/>
                <a:ea typeface="+mj-ea"/>
                <a:cs typeface="Times New Roman" panose="02020603050405020304" pitchFamily="18" charset="0"/>
                <a:sym typeface="+mn-ea"/>
              </a:rPr>
              <a:t>ă</a:t>
            </a:r>
            <a:endParaRPr kumimoji="0" lang="ro-RO" altLang="en-US" b="1" kern="1200" cap="none" spc="0" normalizeH="0" baseline="0" noProof="1" dirty="0">
              <a:solidFill>
                <a:srgbClr val="C00000"/>
              </a:solidFill>
              <a:latin typeface="Arial Black" panose="020B0A04020102020204" pitchFamily="34" charset="0"/>
              <a:ea typeface="+mn-ea"/>
              <a:cs typeface="Times New Roman" panose="02020603050405020304" pitchFamily="18" charset="0"/>
              <a:sym typeface="+mn-ea"/>
            </a:endParaRPr>
          </a:p>
          <a:p>
            <a:pPr marR="0" algn="ctr" defTabSz="914400" eaLnBrk="0" hangingPunct="0">
              <a:lnSpc>
                <a:spcPct val="70000"/>
              </a:lnSpc>
              <a:buClrTx/>
              <a:buSzTx/>
              <a:buFontTx/>
              <a:buNone/>
            </a:pPr>
            <a:endParaRPr kumimoji="0" lang="ro-RO" altLang="en-US" b="1" kern="1200" cap="none" spc="0" normalizeH="0" baseline="0" noProof="1" dirty="0">
              <a:solidFill>
                <a:srgbClr val="C00000"/>
              </a:solidFill>
              <a:latin typeface="Arial Black" panose="020B0A04020102020204" pitchFamily="34" charset="0"/>
              <a:ea typeface="+mn-ea"/>
              <a:cs typeface="Times New Roman" panose="02020603050405020304" pitchFamily="18" charset="0"/>
              <a:sym typeface="+mn-ea"/>
            </a:endParaRPr>
          </a:p>
          <a:p>
            <a:pPr marR="0" algn="ctr" defTabSz="914400">
              <a:lnSpc>
                <a:spcPct val="70000"/>
              </a:lnSpc>
              <a:buClr>
                <a:srgbClr val="FFFF99"/>
              </a:buClr>
              <a:buSzTx/>
              <a:buFontTx/>
              <a:buNone/>
            </a:pPr>
            <a:r>
              <a:rPr kumimoji="0" lang="en-US" altLang="en-US" b="1" kern="1200" cap="none" spc="0" normalizeH="0" baseline="0" noProof="1" dirty="0">
                <a:solidFill>
                  <a:srgbClr val="740000"/>
                </a:solidFill>
                <a:latin typeface="Times New Roman" panose="02020603050405020304" pitchFamily="18" charset="0"/>
                <a:ea typeface="+mn-ea"/>
                <a:cs typeface="Times New Roman" panose="02020603050405020304" pitchFamily="18" charset="0"/>
                <a:sym typeface="+mn-ea"/>
              </a:rPr>
              <a:t>Structura anului </a:t>
            </a:r>
            <a:r>
              <a:rPr kumimoji="0" lang="ro-RO" altLang="en-US" b="1" kern="1200" cap="none" spc="0" normalizeH="0" baseline="0" noProof="1" dirty="0">
                <a:solidFill>
                  <a:srgbClr val="740000"/>
                </a:solidFill>
                <a:latin typeface="Times New Roman" panose="02020603050405020304" pitchFamily="18" charset="0"/>
                <a:ea typeface="+mn-ea"/>
                <a:cs typeface="Times New Roman" panose="02020603050405020304" pitchFamily="18" charset="0"/>
                <a:sym typeface="+mn-ea"/>
              </a:rPr>
              <a:t>ş</a:t>
            </a:r>
            <a:r>
              <a:rPr kumimoji="0" lang="en-US" altLang="en-US" b="1" kern="1200" cap="none" spc="0" normalizeH="0" baseline="0" noProof="1" dirty="0">
                <a:solidFill>
                  <a:srgbClr val="740000"/>
                </a:solidFill>
                <a:latin typeface="Times New Roman" panose="02020603050405020304" pitchFamily="18" charset="0"/>
                <a:ea typeface="+mn-ea"/>
                <a:cs typeface="Times New Roman" panose="02020603050405020304" pitchFamily="18" charset="0"/>
                <a:sym typeface="+mn-ea"/>
              </a:rPr>
              <a:t>colar 2023</a:t>
            </a:r>
            <a:r>
              <a:rPr kumimoji="0" lang="ro-RO" altLang="en-US" b="1" kern="1200" cap="none" spc="0" normalizeH="0" baseline="0" noProof="1" dirty="0">
                <a:solidFill>
                  <a:srgbClr val="740000"/>
                </a:solidFill>
                <a:latin typeface="Times New Roman" panose="02020603050405020304" pitchFamily="18" charset="0"/>
                <a:ea typeface="+mn-ea"/>
                <a:cs typeface="Times New Roman" panose="02020603050405020304" pitchFamily="18" charset="0"/>
                <a:sym typeface="+mn-ea"/>
              </a:rPr>
              <a:t>-2</a:t>
            </a:r>
            <a:r>
              <a:rPr kumimoji="0" lang="en-US" altLang="en-US" b="1" kern="1200" cap="none" spc="0" normalizeH="0" baseline="0" noProof="1" dirty="0">
                <a:solidFill>
                  <a:srgbClr val="740000"/>
                </a:solidFill>
                <a:latin typeface="Times New Roman" panose="02020603050405020304" pitchFamily="18" charset="0"/>
                <a:ea typeface="+mn-ea"/>
                <a:cs typeface="Times New Roman" panose="02020603050405020304" pitchFamily="18" charset="0"/>
                <a:sym typeface="+mn-ea"/>
              </a:rPr>
              <a:t>024</a:t>
            </a:r>
            <a:r>
              <a:rPr kumimoji="0" lang="ro-RO" altLang="en-US" b="1" kern="1200" cap="none" spc="0" normalizeH="0" baseline="0" noProof="1" dirty="0">
                <a:solidFill>
                  <a:srgbClr val="740000"/>
                </a:solidFill>
                <a:latin typeface="Times New Roman" panose="02020603050405020304" pitchFamily="18" charset="0"/>
                <a:ea typeface="+mn-ea"/>
                <a:cs typeface="Times New Roman" panose="02020603050405020304" pitchFamily="18" charset="0"/>
                <a:sym typeface="+mn-ea"/>
              </a:rPr>
              <a:t> a fost aprobată prin </a:t>
            </a:r>
            <a:endParaRPr kumimoji="0" lang="ro-RO" altLang="en-US" b="1" kern="1200" cap="none" spc="0" normalizeH="0" baseline="0" noProof="1" dirty="0">
              <a:solidFill>
                <a:srgbClr val="740000"/>
              </a:solidFill>
              <a:latin typeface="Times New Roman" panose="02020603050405020304" pitchFamily="18" charset="0"/>
              <a:ea typeface="+mn-ea"/>
              <a:cs typeface="Times New Roman" panose="02020603050405020304" pitchFamily="18" charset="0"/>
            </a:endParaRPr>
          </a:p>
          <a:p>
            <a:pPr marR="0" algn="ctr" defTabSz="914400">
              <a:lnSpc>
                <a:spcPct val="70000"/>
              </a:lnSpc>
              <a:buClr>
                <a:srgbClr val="FFFF99"/>
              </a:buClr>
              <a:buSzTx/>
              <a:buFontTx/>
              <a:buNone/>
            </a:pPr>
            <a:r>
              <a:rPr kumimoji="0" lang="ro-RO" altLang="en-US" b="1" kern="1200" cap="none" spc="0" normalizeH="0" baseline="0" noProof="1" dirty="0">
                <a:solidFill>
                  <a:srgbClr val="740000"/>
                </a:solidFill>
                <a:latin typeface="Times New Roman" panose="02020603050405020304" pitchFamily="18" charset="0"/>
                <a:ea typeface="+mn-ea"/>
                <a:cs typeface="Times New Roman" panose="02020603050405020304" pitchFamily="18" charset="0"/>
                <a:sym typeface="+mn-ea"/>
              </a:rPr>
              <a:t>O</a:t>
            </a:r>
            <a:r>
              <a:rPr kumimoji="0" lang="en-US" altLang="en-US" b="1" kern="1200" cap="none" spc="0" normalizeH="0" baseline="0" noProof="1" dirty="0">
                <a:solidFill>
                  <a:srgbClr val="740000"/>
                </a:solidFill>
                <a:latin typeface="Times New Roman" panose="02020603050405020304" pitchFamily="18" charset="0"/>
                <a:ea typeface="+mn-ea"/>
                <a:cs typeface="Times New Roman" panose="02020603050405020304" pitchFamily="18" charset="0"/>
                <a:sym typeface="+mn-ea"/>
              </a:rPr>
              <a:t>ME </a:t>
            </a:r>
            <a:r>
              <a:rPr kumimoji="0" lang="ro-RO" altLang="en-US" b="1" kern="1200" cap="none" spc="0" normalizeH="0" baseline="0" noProof="1" dirty="0">
                <a:solidFill>
                  <a:srgbClr val="740000"/>
                </a:solidFill>
                <a:latin typeface="Times New Roman" panose="02020603050405020304" pitchFamily="18" charset="0"/>
                <a:ea typeface="+mn-ea"/>
                <a:cs typeface="Times New Roman" panose="02020603050405020304" pitchFamily="18" charset="0"/>
                <a:sym typeface="+mn-ea"/>
              </a:rPr>
              <a:t>nr. 3800</a:t>
            </a:r>
            <a:r>
              <a:rPr kumimoji="0" lang="en-US" altLang="en-US" b="1" kern="1200" cap="none" spc="0" normalizeH="0" baseline="0" noProof="1" dirty="0">
                <a:solidFill>
                  <a:srgbClr val="740000"/>
                </a:solidFill>
                <a:latin typeface="Times New Roman" panose="02020603050405020304" pitchFamily="18" charset="0"/>
                <a:ea typeface="+mn-ea"/>
                <a:cs typeface="Times New Roman" panose="02020603050405020304" pitchFamily="18" charset="0"/>
                <a:sym typeface="+mn-ea"/>
              </a:rPr>
              <a:t>/</a:t>
            </a:r>
            <a:r>
              <a:rPr kumimoji="0" lang="ro-RO" altLang="en-US" b="1" kern="1200" cap="none" spc="0" normalizeH="0" baseline="0" noProof="1" dirty="0">
                <a:solidFill>
                  <a:srgbClr val="740000"/>
                </a:solidFill>
                <a:latin typeface="Times New Roman" panose="02020603050405020304" pitchFamily="18" charset="0"/>
                <a:ea typeface="+mn-ea"/>
                <a:cs typeface="Times New Roman" panose="02020603050405020304" pitchFamily="18" charset="0"/>
                <a:sym typeface="+mn-ea"/>
              </a:rPr>
              <a:t>9</a:t>
            </a:r>
            <a:r>
              <a:rPr kumimoji="0" lang="en-US" altLang="en-US" b="1" kern="1200" cap="none" spc="0" normalizeH="0" baseline="0" noProof="1" dirty="0">
                <a:solidFill>
                  <a:srgbClr val="740000"/>
                </a:solidFill>
                <a:latin typeface="Times New Roman" panose="02020603050405020304" pitchFamily="18" charset="0"/>
                <a:ea typeface="+mn-ea"/>
                <a:cs typeface="Times New Roman" panose="02020603050405020304" pitchFamily="18" charset="0"/>
                <a:sym typeface="+mn-ea"/>
              </a:rPr>
              <a:t>.03.202</a:t>
            </a:r>
            <a:r>
              <a:rPr kumimoji="0" lang="ro-RO" altLang="en-US" b="1" kern="1200" cap="none" spc="0" normalizeH="0" baseline="0" noProof="1" dirty="0">
                <a:solidFill>
                  <a:srgbClr val="740000"/>
                </a:solidFill>
                <a:latin typeface="Times New Roman" panose="02020603050405020304" pitchFamily="18" charset="0"/>
                <a:ea typeface="+mn-ea"/>
                <a:cs typeface="Times New Roman" panose="02020603050405020304" pitchFamily="18" charset="0"/>
                <a:sym typeface="+mn-ea"/>
              </a:rPr>
              <a:t>3</a:t>
            </a:r>
            <a:r>
              <a:rPr kumimoji="0" lang="en-US" altLang="en-US" b="1" kern="1200" cap="none" spc="0" normalizeH="0" baseline="0" noProof="1" dirty="0">
                <a:solidFill>
                  <a:srgbClr val="740000"/>
                </a:solidFill>
                <a:latin typeface="Times New Roman" panose="02020603050405020304" pitchFamily="18" charset="0"/>
                <a:ea typeface="+mn-ea"/>
                <a:cs typeface="Times New Roman" panose="02020603050405020304" pitchFamily="18" charset="0"/>
                <a:sym typeface="+mn-ea"/>
              </a:rPr>
              <a:t>, publicat</a:t>
            </a:r>
            <a:r>
              <a:rPr kumimoji="0" lang="ro-RO" altLang="en-US" b="1" kern="1200" cap="none" spc="0" normalizeH="0" baseline="0" noProof="1" dirty="0">
                <a:solidFill>
                  <a:srgbClr val="740000"/>
                </a:solidFill>
                <a:latin typeface="Times New Roman" panose="02020603050405020304" pitchFamily="18" charset="0"/>
                <a:ea typeface="+mn-ea"/>
                <a:cs typeface="Times New Roman" panose="02020603050405020304" pitchFamily="18" charset="0"/>
                <a:sym typeface="+mn-ea"/>
              </a:rPr>
              <a:t> în MO Nr. 213/15.III.2023</a:t>
            </a:r>
            <a:endParaRPr kumimoji="0" lang="ro-RO" altLang="en-US" b="1" kern="1200" cap="none" spc="0" normalizeH="0" baseline="0" noProof="1" dirty="0">
              <a:solidFill>
                <a:srgbClr val="740000"/>
              </a:solidFill>
              <a:latin typeface="Times New Roman" panose="02020603050405020304" pitchFamily="18" charset="0"/>
              <a:ea typeface="+mn-ea"/>
              <a:cs typeface="Times New Roman" panose="02020603050405020304" pitchFamily="18" charset="0"/>
            </a:endParaRPr>
          </a:p>
          <a:p>
            <a:pPr marR="0" algn="ctr" defTabSz="914400" eaLnBrk="0" hangingPunct="0">
              <a:lnSpc>
                <a:spcPct val="70000"/>
              </a:lnSpc>
              <a:buClrTx/>
              <a:buSzTx/>
              <a:buFontTx/>
              <a:buNone/>
            </a:pPr>
            <a:endParaRPr kumimoji="0" lang="ro-RO" altLang="en-US" b="1" kern="1200" cap="none" spc="0" normalizeH="0" baseline="0" noProof="1" dirty="0">
              <a:solidFill>
                <a:srgbClr val="C00000"/>
              </a:solidFill>
              <a:latin typeface="Times New Roman" panose="02020603050405020304" pitchFamily="18" charset="0"/>
              <a:ea typeface="+mn-ea"/>
              <a:cs typeface="Times New Roman" panose="02020603050405020304" pitchFamily="18" charset="0"/>
              <a:sym typeface="+mn-ea"/>
            </a:endParaRPr>
          </a:p>
          <a:p>
            <a:pPr marR="0" algn="ctr" defTabSz="914400" eaLnBrk="0" hangingPunct="0">
              <a:lnSpc>
                <a:spcPct val="70000"/>
              </a:lnSpc>
              <a:buClrTx/>
              <a:buSzTx/>
              <a:buFontTx/>
              <a:buNone/>
            </a:pPr>
            <a:r>
              <a:rPr kumimoji="0" lang="ro-RO" altLang="en-US" b="1" kern="1200" cap="none" spc="0" normalizeH="0" baseline="0" noProof="1" dirty="0">
                <a:solidFill>
                  <a:srgbClr val="C00000"/>
                </a:solidFill>
                <a:latin typeface="Times New Roman" panose="02020603050405020304" pitchFamily="18" charset="0"/>
                <a:ea typeface="+mn-ea"/>
                <a:cs typeface="Times New Roman" panose="02020603050405020304" pitchFamily="18" charset="0"/>
                <a:sym typeface="+mn-ea"/>
              </a:rPr>
              <a:t>b) intervale de vacanță:</a:t>
            </a:r>
            <a:endParaRPr kumimoji="0" lang="ro-RO" altLang="en-US" b="1" kern="1200" cap="none" spc="0" normalizeH="0" baseline="0" noProof="1" dirty="0">
              <a:solidFill>
                <a:srgbClr val="C00000"/>
              </a:solidFill>
              <a:latin typeface="Times New Roman" panose="02020603050405020304" pitchFamily="18" charset="0"/>
              <a:ea typeface="+mn-ea"/>
              <a:cs typeface="Times New Roman" panose="02020603050405020304" pitchFamily="18" charset="0"/>
            </a:endParaRPr>
          </a:p>
          <a:p>
            <a:pPr marR="0" algn="ctr" defTabSz="914400" eaLnBrk="0" hangingPunct="0">
              <a:lnSpc>
                <a:spcPct val="70000"/>
              </a:lnSpc>
              <a:buClrTx/>
              <a:buSzTx/>
              <a:buFontTx/>
              <a:buNone/>
            </a:pPr>
            <a:r>
              <a:rPr kumimoji="0" lang="ro-RO" altLang="en-US" b="1" kern="1200" cap="none" spc="0" normalizeH="0" baseline="0" noProof="1" dirty="0">
                <a:solidFill>
                  <a:srgbClr val="C00000"/>
                </a:solidFill>
                <a:latin typeface="Times New Roman" panose="02020603050405020304" pitchFamily="18" charset="0"/>
                <a:ea typeface="+mn-ea"/>
                <a:cs typeface="Times New Roman" panose="02020603050405020304" pitchFamily="18" charset="0"/>
                <a:sym typeface="+mn-ea"/>
              </a:rPr>
              <a:t>— de sâmbătă, 28 octombrie 2023, până duminică,</a:t>
            </a:r>
            <a:endParaRPr kumimoji="0" lang="ro-RO" altLang="en-US" b="1" kern="1200" cap="none" spc="0" normalizeH="0" baseline="0" noProof="1" dirty="0">
              <a:solidFill>
                <a:srgbClr val="C00000"/>
              </a:solidFill>
              <a:latin typeface="Times New Roman" panose="02020603050405020304" pitchFamily="18" charset="0"/>
              <a:ea typeface="+mn-ea"/>
              <a:cs typeface="Times New Roman" panose="02020603050405020304" pitchFamily="18" charset="0"/>
            </a:endParaRPr>
          </a:p>
          <a:p>
            <a:pPr marR="0" algn="ctr" defTabSz="914400" eaLnBrk="0" hangingPunct="0">
              <a:lnSpc>
                <a:spcPct val="70000"/>
              </a:lnSpc>
              <a:buClrTx/>
              <a:buSzTx/>
              <a:buFontTx/>
              <a:buNone/>
            </a:pPr>
            <a:r>
              <a:rPr kumimoji="0" lang="ro-RO" altLang="en-US" b="1" kern="1200" cap="none" spc="0" normalizeH="0" baseline="0" noProof="1" dirty="0">
                <a:solidFill>
                  <a:srgbClr val="C00000"/>
                </a:solidFill>
                <a:latin typeface="Times New Roman" panose="02020603050405020304" pitchFamily="18" charset="0"/>
                <a:ea typeface="+mn-ea"/>
                <a:cs typeface="Times New Roman" panose="02020603050405020304" pitchFamily="18" charset="0"/>
                <a:sym typeface="+mn-ea"/>
              </a:rPr>
              <a:t>5 noiembrie 2023;</a:t>
            </a:r>
            <a:endParaRPr kumimoji="0" lang="ro-RO" altLang="en-US" b="1" kern="1200" cap="none" spc="0" normalizeH="0" baseline="0" noProof="1" dirty="0">
              <a:solidFill>
                <a:srgbClr val="C00000"/>
              </a:solidFill>
              <a:latin typeface="Times New Roman" panose="02020603050405020304" pitchFamily="18" charset="0"/>
              <a:ea typeface="+mn-ea"/>
              <a:cs typeface="Times New Roman" panose="02020603050405020304" pitchFamily="18" charset="0"/>
            </a:endParaRPr>
          </a:p>
          <a:p>
            <a:pPr marR="0" algn="ctr" defTabSz="914400" eaLnBrk="0" hangingPunct="0">
              <a:lnSpc>
                <a:spcPct val="70000"/>
              </a:lnSpc>
              <a:buClrTx/>
              <a:buSzTx/>
              <a:buFontTx/>
              <a:buNone/>
            </a:pPr>
            <a:r>
              <a:rPr kumimoji="0" lang="ro-RO" altLang="en-US" b="1" kern="1200" cap="none" spc="0" normalizeH="0" baseline="0" noProof="1" dirty="0">
                <a:solidFill>
                  <a:srgbClr val="C00000"/>
                </a:solidFill>
                <a:latin typeface="Times New Roman" panose="02020603050405020304" pitchFamily="18" charset="0"/>
                <a:ea typeface="+mn-ea"/>
                <a:cs typeface="Times New Roman" panose="02020603050405020304" pitchFamily="18" charset="0"/>
                <a:sym typeface="+mn-ea"/>
              </a:rPr>
              <a:t>— de sâmbătă, 23 decembrie 2023, până duminică,</a:t>
            </a:r>
            <a:endParaRPr kumimoji="0" lang="ro-RO" altLang="en-US" b="1" kern="1200" cap="none" spc="0" normalizeH="0" baseline="0" noProof="1" dirty="0">
              <a:solidFill>
                <a:srgbClr val="C00000"/>
              </a:solidFill>
              <a:latin typeface="Times New Roman" panose="02020603050405020304" pitchFamily="18" charset="0"/>
              <a:ea typeface="+mn-ea"/>
              <a:cs typeface="Times New Roman" panose="02020603050405020304" pitchFamily="18" charset="0"/>
            </a:endParaRPr>
          </a:p>
          <a:p>
            <a:pPr marR="0" algn="ctr" defTabSz="914400" eaLnBrk="0" hangingPunct="0">
              <a:lnSpc>
                <a:spcPct val="70000"/>
              </a:lnSpc>
              <a:buClrTx/>
              <a:buSzTx/>
              <a:buFontTx/>
              <a:buNone/>
            </a:pPr>
            <a:r>
              <a:rPr kumimoji="0" lang="ro-RO" altLang="en-US" b="1" kern="1200" cap="none" spc="0" normalizeH="0" baseline="0" noProof="1" dirty="0">
                <a:solidFill>
                  <a:srgbClr val="C00000"/>
                </a:solidFill>
                <a:latin typeface="Times New Roman" panose="02020603050405020304" pitchFamily="18" charset="0"/>
                <a:ea typeface="+mn-ea"/>
                <a:cs typeface="Times New Roman" panose="02020603050405020304" pitchFamily="18" charset="0"/>
                <a:sym typeface="+mn-ea"/>
              </a:rPr>
              <a:t>7 ianuarie 2024;</a:t>
            </a:r>
            <a:endParaRPr kumimoji="0" lang="ro-RO" altLang="en-US" b="1" kern="1200" cap="none" spc="0" normalizeH="0" baseline="0" noProof="1" dirty="0">
              <a:solidFill>
                <a:srgbClr val="C00000"/>
              </a:solidFill>
              <a:latin typeface="Times New Roman" panose="02020603050405020304" pitchFamily="18" charset="0"/>
              <a:ea typeface="+mn-ea"/>
              <a:cs typeface="Times New Roman" panose="02020603050405020304" pitchFamily="18" charset="0"/>
            </a:endParaRPr>
          </a:p>
          <a:p>
            <a:pPr marR="0" algn="ctr" defTabSz="914400" eaLnBrk="0" hangingPunct="0">
              <a:lnSpc>
                <a:spcPct val="70000"/>
              </a:lnSpc>
              <a:buClrTx/>
              <a:buSzTx/>
              <a:buFontTx/>
              <a:buNone/>
            </a:pPr>
            <a:r>
              <a:rPr kumimoji="0" lang="ro-RO" altLang="en-US" b="1" kern="1200" cap="none" spc="0" normalizeH="0" baseline="0" noProof="1" dirty="0">
                <a:solidFill>
                  <a:srgbClr val="C00000"/>
                </a:solidFill>
                <a:latin typeface="Times New Roman" panose="02020603050405020304" pitchFamily="18" charset="0"/>
                <a:ea typeface="+mn-ea"/>
                <a:cs typeface="Times New Roman" panose="02020603050405020304" pitchFamily="18" charset="0"/>
                <a:sym typeface="+mn-ea"/>
              </a:rPr>
              <a:t>— o săptămână, la decizia inspectoratelor școlare</a:t>
            </a:r>
            <a:endParaRPr kumimoji="0" lang="ro-RO" altLang="en-US" b="1" kern="1200" cap="none" spc="0" normalizeH="0" baseline="0" noProof="1" dirty="0">
              <a:solidFill>
                <a:srgbClr val="C00000"/>
              </a:solidFill>
              <a:latin typeface="Times New Roman" panose="02020603050405020304" pitchFamily="18" charset="0"/>
              <a:ea typeface="+mn-ea"/>
              <a:cs typeface="Times New Roman" panose="02020603050405020304" pitchFamily="18" charset="0"/>
            </a:endParaRPr>
          </a:p>
          <a:p>
            <a:pPr marR="0" algn="ctr" defTabSz="914400" eaLnBrk="0" hangingPunct="0">
              <a:lnSpc>
                <a:spcPct val="70000"/>
              </a:lnSpc>
              <a:buClrTx/>
              <a:buSzTx/>
              <a:buFontTx/>
              <a:buNone/>
            </a:pPr>
            <a:r>
              <a:rPr kumimoji="0" lang="ro-RO" altLang="en-US" b="1" kern="1200" cap="none" spc="0" normalizeH="0" baseline="0" noProof="1" dirty="0">
                <a:solidFill>
                  <a:srgbClr val="C00000"/>
                </a:solidFill>
                <a:latin typeface="Times New Roman" panose="02020603050405020304" pitchFamily="18" charset="0"/>
                <a:ea typeface="+mn-ea"/>
                <a:cs typeface="Times New Roman" panose="02020603050405020304" pitchFamily="18" charset="0"/>
                <a:sym typeface="+mn-ea"/>
              </a:rPr>
              <a:t>județene/al municipiului București, în perioada 12 februarie—</a:t>
            </a:r>
            <a:endParaRPr kumimoji="0" lang="ro-RO" altLang="en-US" b="1" kern="1200" cap="none" spc="0" normalizeH="0" baseline="0" noProof="1" dirty="0">
              <a:solidFill>
                <a:srgbClr val="C00000"/>
              </a:solidFill>
              <a:latin typeface="Times New Roman" panose="02020603050405020304" pitchFamily="18" charset="0"/>
              <a:ea typeface="+mn-ea"/>
              <a:cs typeface="Times New Roman" panose="02020603050405020304" pitchFamily="18" charset="0"/>
            </a:endParaRPr>
          </a:p>
          <a:p>
            <a:pPr marR="0" algn="ctr" defTabSz="914400" eaLnBrk="0" hangingPunct="0">
              <a:lnSpc>
                <a:spcPct val="70000"/>
              </a:lnSpc>
              <a:buClrTx/>
              <a:buSzTx/>
              <a:buFontTx/>
              <a:buNone/>
            </a:pPr>
            <a:r>
              <a:rPr kumimoji="0" lang="ro-RO" altLang="en-US" b="1" kern="1200" cap="none" spc="0" normalizeH="0" baseline="0" noProof="1" dirty="0">
                <a:solidFill>
                  <a:srgbClr val="C00000"/>
                </a:solidFill>
                <a:latin typeface="Times New Roman" panose="02020603050405020304" pitchFamily="18" charset="0"/>
                <a:ea typeface="+mn-ea"/>
                <a:cs typeface="Times New Roman" panose="02020603050405020304" pitchFamily="18" charset="0"/>
                <a:sym typeface="+mn-ea"/>
              </a:rPr>
              <a:t>3 martie 2024;</a:t>
            </a:r>
            <a:endParaRPr kumimoji="0" lang="ro-RO" altLang="en-US" b="1" kern="1200" cap="none" spc="0" normalizeH="0" baseline="0" noProof="1" dirty="0">
              <a:solidFill>
                <a:srgbClr val="C00000"/>
              </a:solidFill>
              <a:latin typeface="Times New Roman" panose="02020603050405020304" pitchFamily="18" charset="0"/>
              <a:ea typeface="+mn-ea"/>
              <a:cs typeface="Times New Roman" panose="02020603050405020304" pitchFamily="18" charset="0"/>
            </a:endParaRPr>
          </a:p>
          <a:p>
            <a:pPr marR="0" algn="ctr" defTabSz="914400" eaLnBrk="0" hangingPunct="0">
              <a:lnSpc>
                <a:spcPct val="70000"/>
              </a:lnSpc>
              <a:buClrTx/>
              <a:buSzTx/>
              <a:buFontTx/>
              <a:buNone/>
            </a:pPr>
            <a:r>
              <a:rPr kumimoji="0" lang="ro-RO" altLang="en-US" b="1" kern="1200" cap="none" spc="0" normalizeH="0" baseline="0" noProof="1" dirty="0">
                <a:solidFill>
                  <a:srgbClr val="C00000"/>
                </a:solidFill>
                <a:latin typeface="Times New Roman" panose="02020603050405020304" pitchFamily="18" charset="0"/>
                <a:ea typeface="+mn-ea"/>
                <a:cs typeface="Times New Roman" panose="02020603050405020304" pitchFamily="18" charset="0"/>
                <a:sym typeface="+mn-ea"/>
              </a:rPr>
              <a:t>— de sâmbătă, 27 aprilie 2024, până marți, 7 mai 2024;</a:t>
            </a:r>
            <a:endParaRPr kumimoji="0" lang="ro-RO" altLang="en-US" b="1" kern="1200" cap="none" spc="0" normalizeH="0" baseline="0" noProof="1" dirty="0">
              <a:solidFill>
                <a:srgbClr val="C00000"/>
              </a:solidFill>
              <a:latin typeface="Times New Roman" panose="02020603050405020304" pitchFamily="18" charset="0"/>
              <a:ea typeface="+mn-ea"/>
              <a:cs typeface="Times New Roman" panose="02020603050405020304" pitchFamily="18" charset="0"/>
            </a:endParaRPr>
          </a:p>
          <a:p>
            <a:pPr marR="0" algn="ctr" defTabSz="914400" eaLnBrk="0" hangingPunct="0">
              <a:lnSpc>
                <a:spcPct val="70000"/>
              </a:lnSpc>
              <a:buClrTx/>
              <a:buSzTx/>
              <a:buFontTx/>
              <a:buNone/>
            </a:pPr>
            <a:r>
              <a:rPr kumimoji="0" lang="ro-RO" altLang="en-US" b="1" kern="1200" cap="none" spc="0" normalizeH="0" baseline="0" noProof="1" dirty="0">
                <a:solidFill>
                  <a:srgbClr val="C00000"/>
                </a:solidFill>
                <a:latin typeface="Times New Roman" panose="02020603050405020304" pitchFamily="18" charset="0"/>
                <a:ea typeface="+mn-ea"/>
                <a:cs typeface="Times New Roman" panose="02020603050405020304" pitchFamily="18" charset="0"/>
                <a:sym typeface="+mn-ea"/>
              </a:rPr>
              <a:t>— de sâmbătă, 22 iunie 2024, până duminică, 8 septembrie</a:t>
            </a:r>
            <a:endParaRPr kumimoji="0" lang="ro-RO" altLang="en-US" b="1" kern="1200" cap="none" spc="0" normalizeH="0" baseline="0" noProof="1" dirty="0">
              <a:solidFill>
                <a:srgbClr val="C00000"/>
              </a:solidFill>
              <a:latin typeface="Times New Roman" panose="02020603050405020304" pitchFamily="18" charset="0"/>
              <a:ea typeface="+mn-ea"/>
              <a:cs typeface="Times New Roman" panose="02020603050405020304" pitchFamily="18" charset="0"/>
            </a:endParaRPr>
          </a:p>
          <a:p>
            <a:pPr marR="0" algn="ctr" defTabSz="914400" eaLnBrk="0" hangingPunct="0">
              <a:lnSpc>
                <a:spcPct val="70000"/>
              </a:lnSpc>
              <a:buClrTx/>
              <a:buSzTx/>
              <a:buFontTx/>
              <a:buNone/>
            </a:pPr>
            <a:r>
              <a:rPr kumimoji="0" lang="ro-RO" altLang="en-US" b="1" kern="1200" cap="none" spc="0" normalizeH="0" baseline="0" noProof="1" dirty="0">
                <a:solidFill>
                  <a:srgbClr val="C00000"/>
                </a:solidFill>
                <a:latin typeface="Times New Roman" panose="02020603050405020304" pitchFamily="18" charset="0"/>
                <a:ea typeface="+mn-ea"/>
                <a:cs typeface="Times New Roman" panose="02020603050405020304" pitchFamily="18" charset="0"/>
                <a:sym typeface="+mn-ea"/>
              </a:rPr>
              <a:t>2024</a:t>
            </a:r>
            <a:endParaRPr kumimoji="0" lang="ro-RO" altLang="en-US" b="1" kern="1200" cap="none" spc="0" normalizeH="0" baseline="0" noProof="1" dirty="0">
              <a:solidFill>
                <a:srgbClr val="C00000"/>
              </a:solidFill>
              <a:latin typeface="Times New Roman" panose="02020603050405020304" pitchFamily="18" charset="0"/>
              <a:ea typeface="+mn-ea"/>
              <a:cs typeface="Times New Roman" panose="02020603050405020304" pitchFamily="18" charset="0"/>
              <a:sym typeface="+mn-ea"/>
            </a:endParaRPr>
          </a:p>
          <a:p>
            <a:pPr marR="0" algn="ctr" defTabSz="914400" eaLnBrk="0" hangingPunct="0">
              <a:lnSpc>
                <a:spcPct val="70000"/>
              </a:lnSpc>
              <a:buClrTx/>
              <a:buSzTx/>
              <a:buFontTx/>
              <a:buNone/>
            </a:pPr>
            <a:r>
              <a:rPr kumimoji="0" lang="en-US" sz="1600" b="1" kern="1200" cap="none" spc="0" normalizeH="0" baseline="0" noProof="1">
                <a:latin typeface="Times New Roman" panose="02020603050405020304" pitchFamily="18" charset="0"/>
                <a:ea typeface="+mn-ea"/>
                <a:cs typeface="Times New Roman" panose="02020603050405020304" pitchFamily="18" charset="0"/>
              </a:rPr>
              <a:t>Art. 4.</a:t>
            </a:r>
            <a:r>
              <a:rPr kumimoji="0" lang="en-US" sz="1600" kern="1200" cap="none" spc="0" normalizeH="0" baseline="0" noProof="1">
                <a:latin typeface="Times New Roman" panose="02020603050405020304" pitchFamily="18" charset="0"/>
                <a:ea typeface="+mn-ea"/>
                <a:cs typeface="Times New Roman" panose="02020603050405020304" pitchFamily="18" charset="0"/>
              </a:rPr>
              <a:t> — (1) Programul național „Școala altfel” și Programul</a:t>
            </a:r>
            <a:endParaRPr kumimoji="0" lang="en-US" sz="1600" kern="1200" cap="none" spc="0" normalizeH="0" baseline="0" noProof="1">
              <a:latin typeface="Times New Roman" panose="02020603050405020304" pitchFamily="18" charset="0"/>
              <a:ea typeface="+mn-ea"/>
              <a:cs typeface="Times New Roman" panose="02020603050405020304" pitchFamily="18" charset="0"/>
            </a:endParaRPr>
          </a:p>
          <a:p>
            <a:pPr marR="0" algn="ctr" defTabSz="914400" eaLnBrk="0" hangingPunct="0">
              <a:lnSpc>
                <a:spcPct val="70000"/>
              </a:lnSpc>
              <a:buClrTx/>
              <a:buSzTx/>
              <a:buFontTx/>
              <a:buNone/>
            </a:pPr>
            <a:r>
              <a:rPr kumimoji="0" lang="en-US" sz="1600" kern="1200" cap="none" spc="0" normalizeH="0" baseline="0" noProof="1">
                <a:latin typeface="Times New Roman" panose="02020603050405020304" pitchFamily="18" charset="0"/>
                <a:ea typeface="+mn-ea"/>
                <a:cs typeface="Times New Roman" panose="02020603050405020304" pitchFamily="18" charset="0"/>
              </a:rPr>
              <a:t>„Săptămâna verde” se desfășoară în perioada 11 septembrie</a:t>
            </a:r>
            <a:endParaRPr kumimoji="0" lang="en-US" sz="1600" kern="1200" cap="none" spc="0" normalizeH="0" baseline="0" noProof="1">
              <a:latin typeface="Times New Roman" panose="02020603050405020304" pitchFamily="18" charset="0"/>
              <a:ea typeface="+mn-ea"/>
              <a:cs typeface="Times New Roman" panose="02020603050405020304" pitchFamily="18" charset="0"/>
            </a:endParaRPr>
          </a:p>
          <a:p>
            <a:pPr marR="0" algn="ctr" defTabSz="914400" eaLnBrk="0" hangingPunct="0">
              <a:lnSpc>
                <a:spcPct val="70000"/>
              </a:lnSpc>
              <a:buClrTx/>
              <a:buSzTx/>
              <a:buFontTx/>
              <a:buNone/>
            </a:pPr>
            <a:r>
              <a:rPr kumimoji="0" lang="en-US" sz="1600" kern="1200" cap="none" spc="0" normalizeH="0" baseline="0" noProof="1">
                <a:latin typeface="Times New Roman" panose="02020603050405020304" pitchFamily="18" charset="0"/>
                <a:ea typeface="+mn-ea"/>
                <a:cs typeface="Times New Roman" panose="02020603050405020304" pitchFamily="18" charset="0"/>
              </a:rPr>
              <a:t>2023—26 aprilie 2024, în intervale de câte 5 zile consecutive</a:t>
            </a:r>
            <a:endParaRPr kumimoji="0" lang="en-US" sz="1600" kern="1200" cap="none" spc="0" normalizeH="0" baseline="0" noProof="1">
              <a:latin typeface="Times New Roman" panose="02020603050405020304" pitchFamily="18" charset="0"/>
              <a:ea typeface="+mn-ea"/>
              <a:cs typeface="Times New Roman" panose="02020603050405020304" pitchFamily="18" charset="0"/>
            </a:endParaRPr>
          </a:p>
          <a:p>
            <a:pPr marR="0" algn="ctr" defTabSz="914400" eaLnBrk="0" hangingPunct="0">
              <a:lnSpc>
                <a:spcPct val="70000"/>
              </a:lnSpc>
              <a:buClrTx/>
              <a:buSzTx/>
              <a:buFontTx/>
              <a:buNone/>
            </a:pPr>
            <a:r>
              <a:rPr kumimoji="0" lang="en-US" sz="1600" kern="1200" cap="none" spc="0" normalizeH="0" baseline="0" noProof="1">
                <a:latin typeface="Times New Roman" panose="02020603050405020304" pitchFamily="18" charset="0"/>
                <a:ea typeface="+mn-ea"/>
                <a:cs typeface="Times New Roman" panose="02020603050405020304" pitchFamily="18" charset="0"/>
              </a:rPr>
              <a:t>lucrătoare, a căror planificare se află la decizia unității de</a:t>
            </a:r>
            <a:endParaRPr kumimoji="0" lang="en-US" sz="1600" kern="1200" cap="none" spc="0" normalizeH="0" baseline="0" noProof="1">
              <a:latin typeface="Times New Roman" panose="02020603050405020304" pitchFamily="18" charset="0"/>
              <a:ea typeface="+mn-ea"/>
              <a:cs typeface="Times New Roman" panose="02020603050405020304" pitchFamily="18" charset="0"/>
            </a:endParaRPr>
          </a:p>
          <a:p>
            <a:pPr marR="0" algn="ctr" defTabSz="914400" eaLnBrk="0" hangingPunct="0">
              <a:lnSpc>
                <a:spcPct val="70000"/>
              </a:lnSpc>
              <a:buClrTx/>
              <a:buSzTx/>
              <a:buFontTx/>
              <a:buNone/>
            </a:pPr>
            <a:r>
              <a:rPr kumimoji="0" lang="en-US" sz="1600" kern="1200" cap="none" spc="0" normalizeH="0" baseline="0" noProof="1">
                <a:latin typeface="Times New Roman" panose="02020603050405020304" pitchFamily="18" charset="0"/>
                <a:ea typeface="+mn-ea"/>
                <a:cs typeface="Times New Roman" panose="02020603050405020304" pitchFamily="18" charset="0"/>
              </a:rPr>
              <a:t>învățământ. Derularea celor două programe se planifică în</a:t>
            </a:r>
            <a:endParaRPr kumimoji="0" lang="en-US" sz="1600" kern="1200" cap="none" spc="0" normalizeH="0" baseline="0" noProof="1">
              <a:latin typeface="Times New Roman" panose="02020603050405020304" pitchFamily="18" charset="0"/>
              <a:ea typeface="+mn-ea"/>
              <a:cs typeface="Times New Roman" panose="02020603050405020304" pitchFamily="18" charset="0"/>
            </a:endParaRPr>
          </a:p>
          <a:p>
            <a:pPr marR="0" algn="ctr" defTabSz="914400" eaLnBrk="0" hangingPunct="0">
              <a:lnSpc>
                <a:spcPct val="70000"/>
              </a:lnSpc>
              <a:buClrTx/>
              <a:buSzTx/>
              <a:buFontTx/>
              <a:buNone/>
            </a:pPr>
            <a:r>
              <a:rPr kumimoji="0" lang="en-US" sz="1600" kern="1200" cap="none" spc="0" normalizeH="0" baseline="0" noProof="1">
                <a:latin typeface="Times New Roman" panose="02020603050405020304" pitchFamily="18" charset="0"/>
                <a:ea typeface="+mn-ea"/>
                <a:cs typeface="Times New Roman" panose="02020603050405020304" pitchFamily="18" charset="0"/>
              </a:rPr>
              <a:t>intervale de cursuri diferite.</a:t>
            </a:r>
            <a:endParaRPr kumimoji="0" lang="en-US" sz="1600" kern="1200" cap="none" spc="0" normalizeH="0" baseline="0" noProof="1">
              <a:latin typeface="Times New Roman" panose="02020603050405020304" pitchFamily="18" charset="0"/>
              <a:ea typeface="+mn-ea"/>
              <a:cs typeface="Times New Roman" panose="02020603050405020304" pitchFamily="18" charset="0"/>
            </a:endParaRPr>
          </a:p>
          <a:p>
            <a:pPr marR="0" algn="ctr" defTabSz="914400" eaLnBrk="0" hangingPunct="0">
              <a:lnSpc>
                <a:spcPct val="70000"/>
              </a:lnSpc>
              <a:buClrTx/>
              <a:buSzTx/>
              <a:buFontTx/>
              <a:buNone/>
            </a:pPr>
            <a:r>
              <a:rPr kumimoji="0" lang="en-US" sz="1600" kern="1200" cap="none" spc="0" normalizeH="0" baseline="0" noProof="1">
                <a:latin typeface="Times New Roman" panose="02020603050405020304" pitchFamily="18" charset="0"/>
                <a:ea typeface="+mn-ea"/>
                <a:cs typeface="Times New Roman" panose="02020603050405020304" pitchFamily="18" charset="0"/>
              </a:rPr>
              <a:t>(2) La clasele din învățământul liceal — filiera tehnologică și</a:t>
            </a:r>
            <a:endParaRPr kumimoji="0" lang="en-US" sz="1600" kern="1200" cap="none" spc="0" normalizeH="0" baseline="0" noProof="1">
              <a:latin typeface="Times New Roman" panose="02020603050405020304" pitchFamily="18" charset="0"/>
              <a:ea typeface="+mn-ea"/>
              <a:cs typeface="Times New Roman" panose="02020603050405020304" pitchFamily="18" charset="0"/>
            </a:endParaRPr>
          </a:p>
          <a:p>
            <a:pPr marR="0" algn="ctr" defTabSz="914400" eaLnBrk="0" hangingPunct="0">
              <a:lnSpc>
                <a:spcPct val="70000"/>
              </a:lnSpc>
              <a:buClrTx/>
              <a:buSzTx/>
              <a:buFontTx/>
              <a:buNone/>
            </a:pPr>
            <a:r>
              <a:rPr kumimoji="0" lang="en-US" sz="1600" kern="1200" cap="none" spc="0" normalizeH="0" baseline="0" noProof="1">
                <a:latin typeface="Times New Roman" panose="02020603050405020304" pitchFamily="18" charset="0"/>
                <a:ea typeface="+mn-ea"/>
                <a:cs typeface="Times New Roman" panose="02020603050405020304" pitchFamily="18" charset="0"/>
              </a:rPr>
              <a:t>din învățământul profesional, în perioadele dedicate</a:t>
            </a:r>
            <a:endParaRPr kumimoji="0" lang="en-US" sz="1600" kern="1200" cap="none" spc="0" normalizeH="0" baseline="0" noProof="1">
              <a:latin typeface="Times New Roman" panose="02020603050405020304" pitchFamily="18" charset="0"/>
              <a:ea typeface="+mn-ea"/>
              <a:cs typeface="Times New Roman" panose="02020603050405020304" pitchFamily="18" charset="0"/>
            </a:endParaRPr>
          </a:p>
          <a:p>
            <a:pPr marR="0" algn="ctr" defTabSz="914400" eaLnBrk="0" hangingPunct="0">
              <a:lnSpc>
                <a:spcPct val="70000"/>
              </a:lnSpc>
              <a:buClrTx/>
              <a:buSzTx/>
              <a:buFontTx/>
              <a:buNone/>
            </a:pPr>
            <a:r>
              <a:rPr kumimoji="0" lang="en-US" sz="1600" kern="1200" cap="none" spc="0" normalizeH="0" baseline="0" noProof="1">
                <a:latin typeface="Times New Roman" panose="02020603050405020304" pitchFamily="18" charset="0"/>
                <a:ea typeface="+mn-ea"/>
                <a:cs typeface="Times New Roman" panose="02020603050405020304" pitchFamily="18" charset="0"/>
              </a:rPr>
              <a:t>programelor „Școala altfel” și „Săptămâna verde”, se</a:t>
            </a:r>
            <a:endParaRPr kumimoji="0" lang="en-US" sz="1600" kern="1200" cap="none" spc="0" normalizeH="0" baseline="0" noProof="1">
              <a:latin typeface="Times New Roman" panose="02020603050405020304" pitchFamily="18" charset="0"/>
              <a:ea typeface="+mn-ea"/>
              <a:cs typeface="Times New Roman" panose="02020603050405020304" pitchFamily="18" charset="0"/>
            </a:endParaRPr>
          </a:p>
          <a:p>
            <a:pPr marR="0" algn="ctr" defTabSz="914400" eaLnBrk="0" hangingPunct="0">
              <a:lnSpc>
                <a:spcPct val="70000"/>
              </a:lnSpc>
              <a:buClrTx/>
              <a:buSzTx/>
              <a:buFontTx/>
              <a:buNone/>
            </a:pPr>
            <a:r>
              <a:rPr kumimoji="0" lang="en-US" sz="1600" kern="1200" cap="none" spc="0" normalizeH="0" baseline="0" noProof="1">
                <a:latin typeface="Times New Roman" panose="02020603050405020304" pitchFamily="18" charset="0"/>
                <a:ea typeface="+mn-ea"/>
                <a:cs typeface="Times New Roman" panose="02020603050405020304" pitchFamily="18" charset="0"/>
              </a:rPr>
              <a:t>organizează activități de instruire practică urmărind și scopul</a:t>
            </a:r>
            <a:endParaRPr kumimoji="0" lang="en-US" sz="1600" kern="1200" cap="none" spc="0" normalizeH="0" baseline="0" noProof="1">
              <a:latin typeface="Times New Roman" panose="02020603050405020304" pitchFamily="18" charset="0"/>
              <a:ea typeface="+mn-ea"/>
              <a:cs typeface="Times New Roman" panose="02020603050405020304" pitchFamily="18" charset="0"/>
            </a:endParaRPr>
          </a:p>
          <a:p>
            <a:pPr marR="0" algn="ctr" defTabSz="914400" eaLnBrk="0" hangingPunct="0">
              <a:lnSpc>
                <a:spcPct val="70000"/>
              </a:lnSpc>
              <a:buClrTx/>
              <a:buSzTx/>
              <a:buFontTx/>
              <a:buNone/>
            </a:pPr>
            <a:r>
              <a:rPr kumimoji="0" lang="en-US" sz="1600" kern="1200" cap="none" spc="0" normalizeH="0" baseline="0" noProof="1">
                <a:latin typeface="Times New Roman" panose="02020603050405020304" pitchFamily="18" charset="0"/>
                <a:ea typeface="+mn-ea"/>
                <a:cs typeface="Times New Roman" panose="02020603050405020304" pitchFamily="18" charset="0"/>
              </a:rPr>
              <a:t>acestor programe.</a:t>
            </a:r>
            <a:endParaRPr kumimoji="0" lang="en-US" sz="1600" kern="1200" cap="none" spc="0" normalizeH="0" baseline="0" noProof="1">
              <a:latin typeface="Times New Roman" panose="02020603050405020304" pitchFamily="18" charset="0"/>
              <a:ea typeface="+mn-ea"/>
              <a:cs typeface="Times New Roman" panose="02020603050405020304" pitchFamily="18" charset="0"/>
            </a:endParaRPr>
          </a:p>
          <a:p>
            <a:pPr marR="0" algn="ctr" defTabSz="914400" eaLnBrk="0" hangingPunct="0">
              <a:lnSpc>
                <a:spcPct val="70000"/>
              </a:lnSpc>
              <a:buClrTx/>
              <a:buSzTx/>
              <a:buFontTx/>
              <a:buNone/>
            </a:pPr>
            <a:r>
              <a:rPr kumimoji="0" lang="en-US" sz="1600" kern="1200" cap="none" spc="0" normalizeH="0" baseline="0" noProof="1">
                <a:latin typeface="Times New Roman" panose="02020603050405020304" pitchFamily="18" charset="0"/>
                <a:ea typeface="+mn-ea"/>
                <a:cs typeface="Times New Roman" panose="02020603050405020304" pitchFamily="18" charset="0"/>
              </a:rPr>
              <a:t>(3) La clasele din învățământul postliceal, în perioadele</a:t>
            </a:r>
            <a:endParaRPr kumimoji="0" lang="en-US" sz="1600" kern="1200" cap="none" spc="0" normalizeH="0" baseline="0" noProof="1">
              <a:latin typeface="Times New Roman" panose="02020603050405020304" pitchFamily="18" charset="0"/>
              <a:ea typeface="+mn-ea"/>
              <a:cs typeface="Times New Roman" panose="02020603050405020304" pitchFamily="18" charset="0"/>
            </a:endParaRPr>
          </a:p>
          <a:p>
            <a:pPr marR="0" algn="ctr" defTabSz="914400" eaLnBrk="0" hangingPunct="0">
              <a:lnSpc>
                <a:spcPct val="70000"/>
              </a:lnSpc>
              <a:buClrTx/>
              <a:buSzTx/>
              <a:buFontTx/>
              <a:buNone/>
            </a:pPr>
            <a:r>
              <a:rPr kumimoji="0" lang="en-US" sz="1600" kern="1200" cap="none" spc="0" normalizeH="0" baseline="0" noProof="1">
                <a:latin typeface="Times New Roman" panose="02020603050405020304" pitchFamily="18" charset="0"/>
                <a:ea typeface="+mn-ea"/>
                <a:cs typeface="Times New Roman" panose="02020603050405020304" pitchFamily="18" charset="0"/>
              </a:rPr>
              <a:t>dedicate programelor „Școala altfel” și „Săptămâna verde”, se</a:t>
            </a:r>
            <a:endParaRPr kumimoji="0" lang="en-US" sz="1600" kern="1200" cap="none" spc="0" normalizeH="0" baseline="0" noProof="1">
              <a:latin typeface="Times New Roman" panose="02020603050405020304" pitchFamily="18" charset="0"/>
              <a:ea typeface="+mn-ea"/>
              <a:cs typeface="Times New Roman" panose="02020603050405020304" pitchFamily="18" charset="0"/>
            </a:endParaRPr>
          </a:p>
          <a:p>
            <a:pPr marR="0" algn="ctr" defTabSz="914400" eaLnBrk="0" hangingPunct="0">
              <a:lnSpc>
                <a:spcPct val="70000"/>
              </a:lnSpc>
              <a:buClrTx/>
              <a:buSzTx/>
              <a:buFontTx/>
              <a:buNone/>
            </a:pPr>
            <a:r>
              <a:rPr kumimoji="0" lang="en-US" sz="1600" kern="1200" cap="none" spc="0" normalizeH="0" baseline="0" noProof="1">
                <a:latin typeface="Times New Roman" panose="02020603050405020304" pitchFamily="18" charset="0"/>
                <a:ea typeface="+mn-ea"/>
                <a:cs typeface="Times New Roman" panose="02020603050405020304" pitchFamily="18" charset="0"/>
              </a:rPr>
              <a:t>organizează activități de instruire practică.</a:t>
            </a:r>
            <a:endParaRPr kumimoji="0" lang="en-US" sz="1600" kern="1200" cap="none" spc="0" normalizeH="0" baseline="0" noProof="1">
              <a:latin typeface="Times New Roman" panose="02020603050405020304" pitchFamily="18" charset="0"/>
              <a:ea typeface="+mn-ea"/>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1"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fld>
            <a:endParaRPr lang="en-US" altLang="en-US" sz="1400" b="1" dirty="0">
              <a:solidFill>
                <a:srgbClr val="FFFFFF"/>
              </a:solidFill>
              <a:latin typeface="Arial Black" panose="020B0A04020102020204" pitchFamily="34" charset="0"/>
            </a:endParaRPr>
          </a:p>
        </p:txBody>
      </p:sp>
      <p:sp>
        <p:nvSpPr>
          <p:cNvPr id="3" name="Dreptunghi 2"/>
          <p:cNvSpPr/>
          <p:nvPr/>
        </p:nvSpPr>
        <p:spPr>
          <a:xfrm>
            <a:off x="1066800" y="685800"/>
            <a:ext cx="6629400" cy="2738120"/>
          </a:xfrm>
          <a:prstGeom prst="rect">
            <a:avLst/>
          </a:prstGeom>
        </p:spPr>
        <p:txBody>
          <a:bodyPr>
            <a:spAutoFit/>
          </a:bodyPr>
          <a:p>
            <a:pPr marL="273050" marR="0" indent="-273050" algn="ctr" defTabSz="914400" rtl="0" eaLnBrk="1" fontAlgn="base" latinLnBrk="0" hangingPunct="1">
              <a:lnSpc>
                <a:spcPct val="100000"/>
              </a:lnSpc>
              <a:spcBef>
                <a:spcPct val="0"/>
              </a:spcBef>
              <a:spcAft>
                <a:spcPct val="0"/>
              </a:spcAft>
              <a:buClr>
                <a:srgbClr val="FFFF99"/>
              </a:buClr>
              <a:buSzTx/>
              <a:buFont typeface="Wingdings 2" panose="05020102010507070707" pitchFamily="18" charset="2"/>
              <a:buNone/>
            </a:pPr>
            <a:r>
              <a:rPr kumimoji="0" lang="ro-RO" altLang="x-none" sz="32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Examene naţionale</a:t>
            </a:r>
            <a:endParaRPr kumimoji="0" lang="ro-RO" altLang="x-none" sz="32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100000"/>
              </a:lnSpc>
              <a:spcBef>
                <a:spcPct val="0"/>
              </a:spcBef>
              <a:spcAft>
                <a:spcPct val="0"/>
              </a:spcAft>
              <a:buClr>
                <a:srgbClr val="FFFF99"/>
              </a:buClr>
              <a:buSzTx/>
              <a:buFont typeface="Wingdings 2" panose="05020102010507070707" pitchFamily="18" charset="2"/>
              <a:buNone/>
            </a:pPr>
            <a:endParaRPr kumimoji="0" lang="ro-RO" altLang="x-none" sz="28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100000"/>
              </a:lnSpc>
              <a:spcBef>
                <a:spcPct val="0"/>
              </a:spcBef>
              <a:spcAft>
                <a:spcPct val="0"/>
              </a:spcAft>
              <a:buClr>
                <a:srgbClr val="FFFF99"/>
              </a:buClr>
              <a:buSzTx/>
              <a:buFont typeface="Wingdings 2" panose="05020102010507070707" pitchFamily="18" charset="2"/>
              <a:buNone/>
            </a:pPr>
            <a:r>
              <a:rPr kumimoji="0" sz="2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r>
              <a:rPr kumimoji="0" lang="ro-RO" altLang="x-none" sz="2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Aprecieri privind examenele naţionale </a:t>
            </a:r>
            <a:endParaRPr kumimoji="0" lang="ro-RO" altLang="x-none" sz="2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100000"/>
              </a:lnSpc>
              <a:spcBef>
                <a:spcPct val="0"/>
              </a:spcBef>
              <a:spcAft>
                <a:spcPct val="0"/>
              </a:spcAft>
              <a:buClr>
                <a:srgbClr val="FFFF99"/>
              </a:buClr>
              <a:buSzTx/>
              <a:buFont typeface="Wingdings 2" panose="05020102010507070707" pitchFamily="18" charset="2"/>
              <a:buNone/>
            </a:pPr>
            <a:r>
              <a:rPr kumimoji="0" lang="ro-RO" altLang="x-none" sz="2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20</a:t>
            </a:r>
            <a:r>
              <a:rPr kumimoji="0" sz="2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a:t>
            </a:r>
            <a:r>
              <a:rPr kumimoji="0" lang="ro-RO" sz="2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3</a:t>
            </a:r>
            <a:endParaRPr kumimoji="0" lang="ro-RO" altLang="x-none" sz="2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100000"/>
              </a:lnSpc>
              <a:spcBef>
                <a:spcPct val="0"/>
              </a:spcBef>
              <a:spcAft>
                <a:spcPct val="0"/>
              </a:spcAft>
              <a:buClr>
                <a:srgbClr val="FFFF99"/>
              </a:buClr>
              <a:buSzTx/>
              <a:buFont typeface="Wingdings 2" panose="05020102010507070707" pitchFamily="18" charset="2"/>
              <a:buNone/>
            </a:pPr>
            <a:endParaRPr kumimoji="0" sz="2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100000"/>
              </a:lnSpc>
              <a:spcBef>
                <a:spcPct val="0"/>
              </a:spcBef>
              <a:spcAft>
                <a:spcPct val="0"/>
              </a:spcAft>
              <a:buClr>
                <a:srgbClr val="FFFF99"/>
              </a:buClr>
              <a:buSzTx/>
              <a:buFont typeface="Wingdings 2" panose="05020102010507070707" pitchFamily="18" charset="2"/>
              <a:buNone/>
            </a:pPr>
            <a:r>
              <a:rPr kumimoji="0" lang="ro-RO" altLang="x-none" sz="2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Examenul naţional de bacalaureat 20</a:t>
            </a:r>
            <a:r>
              <a:rPr kumimoji="0" sz="2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2</a:t>
            </a:r>
            <a:r>
              <a:rPr kumimoji="0" lang="en-US" sz="2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4</a:t>
            </a:r>
            <a:endParaRPr kumimoji="0" lang="en-US" sz="28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5"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fld>
            <a:endParaRPr lang="en-US" altLang="en-US" sz="1400" b="1" dirty="0">
              <a:solidFill>
                <a:srgbClr val="FFFFFF"/>
              </a:solidFill>
              <a:latin typeface="Arial Black" panose="020B0A04020102020204" pitchFamily="34" charset="0"/>
            </a:endParaRPr>
          </a:p>
        </p:txBody>
      </p:sp>
      <p:sp>
        <p:nvSpPr>
          <p:cNvPr id="41986" name="Dreptunghi 2"/>
          <p:cNvSpPr/>
          <p:nvPr/>
        </p:nvSpPr>
        <p:spPr>
          <a:xfrm>
            <a:off x="685800" y="685800"/>
            <a:ext cx="7620000" cy="3632200"/>
          </a:xfrm>
          <a:prstGeom prst="rect">
            <a:avLst/>
          </a:prstGeom>
          <a:noFill/>
          <a:ln w="9525">
            <a:noFill/>
          </a:ln>
        </p:spPr>
        <p:txBody>
          <a:bodyPr anchor="t" anchorCtr="0">
            <a:spAutoFit/>
          </a:bodyPr>
          <a:p>
            <a:pPr algn="ctr"/>
            <a:endParaRPr lang="ro-RO" altLang="en-US" b="1" dirty="0">
              <a:solidFill>
                <a:srgbClr val="002060"/>
              </a:solidFill>
              <a:latin typeface="Arial Black" panose="020B0A04020102020204" pitchFamily="34" charset="0"/>
            </a:endParaRPr>
          </a:p>
          <a:p>
            <a:pPr algn="ctr"/>
            <a:endParaRPr lang="ro-RO" altLang="en-US" b="1" dirty="0">
              <a:solidFill>
                <a:srgbClr val="002060"/>
              </a:solidFill>
              <a:latin typeface="Arial Black" panose="020B0A04020102020204" pitchFamily="34" charset="0"/>
            </a:endParaRPr>
          </a:p>
          <a:p>
            <a:pPr algn="ctr"/>
            <a:endParaRPr lang="ro-RO" altLang="en-US" b="1" dirty="0">
              <a:solidFill>
                <a:srgbClr val="002060"/>
              </a:solidFill>
              <a:latin typeface="Arial Black" panose="020B0A04020102020204" pitchFamily="34" charset="0"/>
            </a:endParaRPr>
          </a:p>
          <a:p>
            <a:pPr algn="ctr"/>
            <a:endParaRPr lang="ro-RO" altLang="en-US" b="1" dirty="0">
              <a:solidFill>
                <a:srgbClr val="002060"/>
              </a:solidFill>
              <a:latin typeface="Arial Black" panose="020B0A04020102020204" pitchFamily="34" charset="0"/>
            </a:endParaRPr>
          </a:p>
          <a:p>
            <a:pPr algn="ctr"/>
            <a:endParaRPr lang="ro-RO" altLang="en-US" b="1" dirty="0">
              <a:solidFill>
                <a:srgbClr val="002060"/>
              </a:solidFill>
              <a:latin typeface="Arial Black" panose="020B0A04020102020204" pitchFamily="34" charset="0"/>
            </a:endParaRPr>
          </a:p>
          <a:p>
            <a:pPr algn="ctr"/>
            <a:r>
              <a:rPr lang="en-US" altLang="en-US" sz="2800" b="1" dirty="0">
                <a:solidFill>
                  <a:srgbClr val="002060"/>
                </a:solidFill>
                <a:latin typeface="Times New Roman" panose="02020603050405020304" pitchFamily="18" charset="0"/>
              </a:rPr>
              <a:t>Programe/proiecte naţionale şi internaţionale aflate in implementare la nivel naţional/regional/judeţean diseminarea exemplelor de bună practica</a:t>
            </a:r>
            <a:endParaRPr lang="ro-RO" altLang="en-US" sz="2800" b="1" dirty="0">
              <a:solidFill>
                <a:srgbClr val="002060"/>
              </a:solidFill>
              <a:latin typeface="Times New Roman" panose="02020603050405020304" pitchFamily="18" charset="0"/>
            </a:endParaRPr>
          </a:p>
          <a:p>
            <a:pPr algn="ctr"/>
            <a:r>
              <a:rPr lang="en-US" altLang="en-US" sz="2800" b="1" dirty="0">
                <a:solidFill>
                  <a:srgbClr val="002060"/>
                </a:solidFill>
                <a:latin typeface="Times New Roman" panose="02020603050405020304" pitchFamily="18" charset="0"/>
              </a:rPr>
              <a:t> Diverse</a:t>
            </a:r>
            <a:endParaRPr lang="en-US" altLang="en-US" sz="2800" b="1" dirty="0">
              <a:solidFill>
                <a:srgbClr val="002060"/>
              </a:solidFill>
              <a:latin typeface="Times New Roman" panose="02020603050405020304" pitchFamily="18" charset="0"/>
              <a:ea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09" name="Slide Number Placeholder 5"/>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fld>
            <a:endParaRPr lang="en-US" altLang="en-US" sz="1400" b="1" dirty="0">
              <a:solidFill>
                <a:srgbClr val="FFFFFF"/>
              </a:solidFill>
              <a:latin typeface="Arial Black" panose="020B0A04020102020204" pitchFamily="34" charset="0"/>
            </a:endParaRPr>
          </a:p>
        </p:txBody>
      </p:sp>
      <p:sp>
        <p:nvSpPr>
          <p:cNvPr id="223234" name="Rectangle 2"/>
          <p:cNvSpPr>
            <a:spLocks noGrp="1" noChangeArrowheads="1"/>
          </p:cNvSpPr>
          <p:nvPr>
            <p:ph type="title" idx="4294967295"/>
          </p:nvPr>
        </p:nvSpPr>
        <p:spPr>
          <a:xfrm>
            <a:off x="0" y="274638"/>
            <a:ext cx="8229600" cy="1143000"/>
          </a:xfrm>
        </p:spPr>
        <p:txBody>
          <a:bodyPr anchor="b">
            <a:no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sz="3200" b="0" i="0" u="none" strike="noStrike" kern="1200" cap="small" spc="0" normalizeH="0" baseline="0" noProof="0" dirty="0">
                <a:ln>
                  <a:noFill/>
                </a:ln>
                <a:solidFill>
                  <a:srgbClr val="00B0F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t>         </a:t>
            </a:r>
            <a:r>
              <a:rPr kumimoji="0" lang="ro-RO" sz="3200" b="0" i="0" u="none" strike="noStrike" kern="1200" cap="small" spc="0" normalizeH="0" baseline="0" noProof="0" dirty="0">
                <a:ln>
                  <a:noFill/>
                </a:ln>
                <a:solidFill>
                  <a:srgbClr val="00B0F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rPr>
              <a:t>     </a:t>
            </a:r>
            <a:r>
              <a:rPr kumimoji="0" lang="en-US" sz="3200" b="0" i="0" u="none" strike="noStrike" kern="1200" cap="small" spc="0" normalizeH="0" baseline="0" noProof="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uLnTx/>
                <a:uFillTx/>
                <a:latin typeface="Times New Roman" panose="02020603050405020304" pitchFamily="18" charset="0"/>
                <a:ea typeface="+mj-ea"/>
                <a:cs typeface="Times New Roman" panose="02020603050405020304" pitchFamily="18" charset="0"/>
              </a:rPr>
              <a:t> </a:t>
            </a:r>
            <a:r>
              <a:rPr kumimoji="0" lang="ro-RO" sz="2400" b="1" i="0" u="none" strike="noStrike" kern="1200" cap="small" spc="0" normalizeH="0" baseline="0" noProof="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uLnTx/>
                <a:uFillTx/>
                <a:latin typeface="Times New Roman" panose="02020603050405020304" pitchFamily="18" charset="0"/>
                <a:ea typeface="+mj-ea"/>
                <a:cs typeface="Times New Roman" panose="02020603050405020304" pitchFamily="18" charset="0"/>
              </a:rPr>
              <a:t>ÎNTÂLNIREA DE LUCRU A INSPECTORILOR </a:t>
            </a:r>
            <a:br>
              <a:rPr kumimoji="0" lang="ro-RO" sz="2400" b="1" i="0" u="none" strike="noStrike" kern="1200" cap="small" spc="0" normalizeH="0" baseline="0" noProof="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uLnTx/>
                <a:uFillTx/>
                <a:latin typeface="Times New Roman" panose="02020603050405020304" pitchFamily="18" charset="0"/>
                <a:ea typeface="+mj-ea"/>
                <a:cs typeface="Times New Roman" panose="02020603050405020304" pitchFamily="18" charset="0"/>
              </a:rPr>
            </a:br>
            <a:r>
              <a:rPr kumimoji="0" lang="en-US" sz="2400" b="1" i="0" u="none" strike="noStrike" kern="1200" cap="small" spc="0" normalizeH="0" baseline="0" noProof="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uLnTx/>
                <a:uFillTx/>
                <a:latin typeface="Times New Roman" panose="02020603050405020304" pitchFamily="18" charset="0"/>
                <a:ea typeface="+mj-ea"/>
                <a:cs typeface="Times New Roman" panose="02020603050405020304" pitchFamily="18" charset="0"/>
              </a:rPr>
              <a:t>             </a:t>
            </a:r>
            <a:r>
              <a:rPr kumimoji="0" lang="ro-RO" sz="2400" b="1" i="0" u="none" strike="noStrike" kern="1200" cap="small" spc="0" normalizeH="0" baseline="0" noProof="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uLnTx/>
                <a:uFillTx/>
                <a:latin typeface="Times New Roman" panose="02020603050405020304" pitchFamily="18" charset="0"/>
                <a:ea typeface="+mj-ea"/>
                <a:cs typeface="Times New Roman" panose="02020603050405020304" pitchFamily="18" charset="0"/>
              </a:rPr>
              <a:t>DE </a:t>
            </a:r>
            <a:br>
              <a:rPr kumimoji="0" lang="ro-RO" sz="2400" b="1" i="0" u="none" strike="noStrike" kern="1200" cap="small" spc="0" normalizeH="0" baseline="0" noProof="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uLnTx/>
                <a:uFillTx/>
                <a:latin typeface="Times New Roman" panose="02020603050405020304" pitchFamily="18" charset="0"/>
                <a:ea typeface="+mj-ea"/>
                <a:cs typeface="Times New Roman" panose="02020603050405020304" pitchFamily="18" charset="0"/>
              </a:rPr>
            </a:br>
            <a:r>
              <a:rPr kumimoji="0" lang="en-US" sz="2400" b="1" i="0" u="none" strike="noStrike" kern="1200" cap="small" spc="0" normalizeH="0" baseline="0" noProof="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uLnTx/>
                <a:uFillTx/>
                <a:latin typeface="Times New Roman" panose="02020603050405020304" pitchFamily="18" charset="0"/>
                <a:ea typeface="+mj-ea"/>
                <a:cs typeface="Times New Roman" panose="02020603050405020304" pitchFamily="18" charset="0"/>
              </a:rPr>
              <a:t>        </a:t>
            </a:r>
            <a:r>
              <a:rPr kumimoji="0" lang="ro-RO" sz="2400" b="1" i="0" u="none" strike="noStrike" kern="1200" cap="small" spc="0" normalizeH="0" baseline="0" noProof="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uLnTx/>
                <a:uFillTx/>
                <a:latin typeface="Times New Roman" panose="02020603050405020304" pitchFamily="18" charset="0"/>
                <a:ea typeface="+mj-ea"/>
                <a:cs typeface="Times New Roman" panose="02020603050405020304" pitchFamily="18" charset="0"/>
              </a:rPr>
              <a:t>STIINTE SOCIO-UMANE </a:t>
            </a:r>
            <a:r>
              <a:rPr kumimoji="0" lang="en-US" sz="2400" b="1" i="0" u="none" strike="noStrike" kern="1200" cap="small" spc="0" normalizeH="0" baseline="0" noProof="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uLnTx/>
                <a:uFillTx/>
                <a:latin typeface="Times New Roman" panose="02020603050405020304" pitchFamily="18" charset="0"/>
                <a:ea typeface="+mj-ea"/>
                <a:cs typeface="Times New Roman" panose="02020603050405020304" pitchFamily="18" charset="0"/>
              </a:rPr>
              <a:t> </a:t>
            </a:r>
            <a:r>
              <a:rPr kumimoji="0" lang="ro-RO" sz="2400" b="1" i="0" u="none" strike="noStrike" kern="1200" cap="small" spc="0" normalizeH="0" baseline="0" noProof="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uLnTx/>
                <a:uFillTx/>
                <a:latin typeface="Times New Roman" panose="02020603050405020304" pitchFamily="18" charset="0"/>
                <a:ea typeface="+mj-ea"/>
                <a:cs typeface="Times New Roman" panose="02020603050405020304" pitchFamily="18" charset="0"/>
              </a:rPr>
              <a:t>SI </a:t>
            </a:r>
            <a:r>
              <a:rPr kumimoji="0" lang="en-US" sz="2400" b="1" i="0" u="none" strike="noStrike" kern="1200" cap="small" spc="0" normalizeH="0" baseline="0" noProof="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uLnTx/>
                <a:uFillTx/>
                <a:latin typeface="Times New Roman" panose="02020603050405020304" pitchFamily="18" charset="0"/>
                <a:ea typeface="+mj-ea"/>
                <a:cs typeface="Times New Roman" panose="02020603050405020304" pitchFamily="18" charset="0"/>
              </a:rPr>
              <a:t> </a:t>
            </a:r>
            <a:r>
              <a:rPr kumimoji="0" lang="ro-RO" sz="2400" b="1" i="0" u="none" strike="noStrike" kern="1200" cap="small" spc="0" normalizeH="0" baseline="0" noProof="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uLnTx/>
                <a:uFillTx/>
                <a:latin typeface="Times New Roman" panose="02020603050405020304" pitchFamily="18" charset="0"/>
                <a:ea typeface="+mj-ea"/>
                <a:cs typeface="Times New Roman" panose="02020603050405020304" pitchFamily="18" charset="0"/>
              </a:rPr>
              <a:t>ISTORIE</a:t>
            </a:r>
            <a:endParaRPr kumimoji="0" lang="ro-RO" sz="2400" b="1" i="0" u="none" strike="noStrike" kern="1200" cap="small" spc="0" normalizeH="0" baseline="0" noProof="0" dirty="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uLnTx/>
              <a:uFillTx/>
              <a:latin typeface="Times New Roman" panose="02020603050405020304" pitchFamily="18" charset="0"/>
              <a:ea typeface="+mj-ea"/>
              <a:cs typeface="Times New Roman" panose="02020603050405020304" pitchFamily="18" charset="0"/>
            </a:endParaRPr>
          </a:p>
        </p:txBody>
      </p:sp>
      <p:sp>
        <p:nvSpPr>
          <p:cNvPr id="223235" name="Rectangle 3"/>
          <p:cNvSpPr>
            <a:spLocks noGrp="1" noChangeArrowheads="1"/>
          </p:cNvSpPr>
          <p:nvPr>
            <p:ph type="body" idx="1"/>
          </p:nvPr>
        </p:nvSpPr>
        <p:spPr>
          <a:xfrm>
            <a:off x="838200" y="1600200"/>
            <a:ext cx="8305800" cy="4495800"/>
          </a:xfrm>
        </p:spPr>
        <p:txBody>
          <a:bodyPr vert="horz" wrap="square" lIns="91440" tIns="45720" rIns="91440" bIns="45720" numCol="1" anchor="t" anchorCtr="0" compatLnSpc="1">
            <a:scene3d>
              <a:camera prst="orthographicFront"/>
              <a:lightRig rig="threePt" dir="t"/>
            </a:scene3d>
          </a:bodyPr>
          <a:p>
            <a:pPr marL="273050" marR="0" indent="-273050" algn="ctr" defTabSz="914400" rtl="0" eaLnBrk="1" fontAlgn="base" latinLnBrk="0" hangingPunct="1">
              <a:lnSpc>
                <a:spcPct val="100000"/>
              </a:lnSpc>
              <a:spcBef>
                <a:spcPts val="600"/>
              </a:spcBef>
              <a:spcAft>
                <a:spcPct val="0"/>
              </a:spcAft>
              <a:buClr>
                <a:srgbClr val="9BBB59"/>
              </a:buClr>
              <a:buSzPct val="70000"/>
              <a:buFont typeface="Wingdings" panose="05000000000000000000" pitchFamily="2" charset="2"/>
              <a:buNone/>
            </a:pPr>
            <a:endParaRPr kumimoji="0" lang="ro-RO" altLang="x-none" sz="2400" b="0" i="0" u="none" strike="noStrike" kern="1200" cap="none" spc="0" normalizeH="0" baseline="0" noProof="1" dirty="0">
              <a:solidFill>
                <a:schemeClr val="accent4"/>
              </a:solidFill>
              <a:effectLst>
                <a:outerShdw blurRad="38100" dist="38100" dir="2700000">
                  <a:srgbClr val="C0C0C0"/>
                </a:outerShdw>
              </a:effectLst>
              <a:latin typeface="+mn-lt"/>
              <a:ea typeface="+mn-ea"/>
              <a:cs typeface="+mn-cs"/>
            </a:endParaRPr>
          </a:p>
          <a:p>
            <a:pPr marL="273050" marR="0" indent="-273050" algn="ctr" defTabSz="914400" rtl="0" eaLnBrk="1" fontAlgn="base" latinLnBrk="0" hangingPunct="1">
              <a:lnSpc>
                <a:spcPct val="100000"/>
              </a:lnSpc>
              <a:spcBef>
                <a:spcPts val="600"/>
              </a:spcBef>
              <a:spcAft>
                <a:spcPct val="0"/>
              </a:spcAft>
              <a:buClr>
                <a:srgbClr val="9BBB59"/>
              </a:buClr>
              <a:buSzPct val="70000"/>
              <a:buFont typeface="Wingdings" panose="05000000000000000000" pitchFamily="2" charset="2"/>
              <a:buNone/>
            </a:pPr>
            <a:r>
              <a:rPr kumimoji="0" lang="ro-RO" altLang="x-none" sz="6000" b="1" i="0" u="none" strike="noStrike" kern="1200" cap="none" spc="0" normalizeH="0" baseline="0" noProof="1" dirty="0">
                <a:gradFill>
                  <a:gsLst>
                    <a:gs pos="0">
                      <a:srgbClr val="14CD68"/>
                    </a:gs>
                    <a:gs pos="100000">
                      <a:srgbClr val="0B6E38"/>
                    </a:gs>
                  </a:gsLst>
                  <a:lin scaled="0"/>
                </a:gradFill>
                <a:effectLst>
                  <a:innerShdw blurRad="63500" dist="50800" dir="13500000">
                    <a:srgbClr val="000000">
                      <a:alpha val="50000"/>
                    </a:srgbClr>
                  </a:innerShdw>
                </a:effectLst>
                <a:latin typeface="Times New Roman" panose="02020603050405020304" pitchFamily="18" charset="0"/>
                <a:ea typeface="+mn-ea"/>
                <a:cs typeface="Times New Roman" panose="02020603050405020304" pitchFamily="18" charset="0"/>
              </a:rPr>
              <a:t>SUCCES </a:t>
            </a:r>
            <a:r>
              <a:rPr kumimoji="0" sz="6000" b="1" i="0" u="none" strike="noStrike" kern="1200" cap="none" spc="0" normalizeH="0" baseline="0" noProof="1" dirty="0">
                <a:gradFill>
                  <a:gsLst>
                    <a:gs pos="0">
                      <a:srgbClr val="14CD68"/>
                    </a:gs>
                    <a:gs pos="100000">
                      <a:srgbClr val="0B6E38"/>
                    </a:gs>
                  </a:gsLst>
                  <a:lin scaled="0"/>
                </a:gradFill>
                <a:effectLst>
                  <a:innerShdw blurRad="63500" dist="50800" dir="13500000">
                    <a:srgbClr val="000000">
                      <a:alpha val="50000"/>
                    </a:srgbClr>
                  </a:innerShdw>
                </a:effectLst>
                <a:latin typeface="Times New Roman" panose="02020603050405020304" pitchFamily="18" charset="0"/>
                <a:ea typeface="+mn-ea"/>
                <a:cs typeface="Times New Roman" panose="02020603050405020304" pitchFamily="18" charset="0"/>
              </a:rPr>
              <a:t> </a:t>
            </a:r>
            <a:r>
              <a:rPr kumimoji="0" lang="ro-RO" altLang="x-none" sz="6000" b="1" i="0" u="none" strike="noStrike" kern="1200" cap="none" spc="0" normalizeH="0" baseline="0" noProof="1" dirty="0">
                <a:gradFill>
                  <a:gsLst>
                    <a:gs pos="0">
                      <a:srgbClr val="14CD68"/>
                    </a:gs>
                    <a:gs pos="100000">
                      <a:srgbClr val="0B6E38"/>
                    </a:gs>
                  </a:gsLst>
                  <a:lin scaled="0"/>
                </a:gradFill>
                <a:effectLst>
                  <a:innerShdw blurRad="63500" dist="50800" dir="13500000">
                    <a:srgbClr val="000000">
                      <a:alpha val="50000"/>
                    </a:srgbClr>
                  </a:innerShdw>
                </a:effectLst>
                <a:latin typeface="Times New Roman" panose="02020603050405020304" pitchFamily="18" charset="0"/>
                <a:ea typeface="+mn-ea"/>
                <a:cs typeface="Times New Roman" panose="02020603050405020304" pitchFamily="18" charset="0"/>
              </a:rPr>
              <a:t>ÎN </a:t>
            </a:r>
            <a:r>
              <a:rPr kumimoji="0" sz="6000" b="1" i="0" u="none" strike="noStrike" kern="1200" cap="none" spc="0" normalizeH="0" baseline="0" noProof="1" dirty="0">
                <a:gradFill>
                  <a:gsLst>
                    <a:gs pos="0">
                      <a:srgbClr val="14CD68"/>
                    </a:gs>
                    <a:gs pos="100000">
                      <a:srgbClr val="0B6E38"/>
                    </a:gs>
                  </a:gsLst>
                  <a:lin scaled="0"/>
                </a:gradFill>
                <a:effectLst>
                  <a:innerShdw blurRad="63500" dist="50800" dir="13500000">
                    <a:srgbClr val="000000">
                      <a:alpha val="50000"/>
                    </a:srgbClr>
                  </a:innerShdw>
                </a:effectLst>
                <a:latin typeface="Times New Roman" panose="02020603050405020304" pitchFamily="18" charset="0"/>
                <a:ea typeface="+mn-ea"/>
                <a:cs typeface="Times New Roman" panose="02020603050405020304" pitchFamily="18" charset="0"/>
              </a:rPr>
              <a:t> </a:t>
            </a:r>
            <a:r>
              <a:rPr kumimoji="0" lang="ro-RO" altLang="x-none" sz="6000" b="1" i="0" u="none" strike="noStrike" kern="1200" cap="none" spc="0" normalizeH="0" baseline="0" noProof="1" dirty="0">
                <a:gradFill>
                  <a:gsLst>
                    <a:gs pos="0">
                      <a:srgbClr val="14CD68"/>
                    </a:gs>
                    <a:gs pos="100000">
                      <a:srgbClr val="0B6E38"/>
                    </a:gs>
                  </a:gsLst>
                  <a:lin scaled="0"/>
                </a:gradFill>
                <a:effectLst>
                  <a:innerShdw blurRad="63500" dist="50800" dir="13500000">
                    <a:srgbClr val="000000">
                      <a:alpha val="50000"/>
                    </a:srgbClr>
                  </a:innerShdw>
                </a:effectLst>
                <a:latin typeface="Times New Roman" panose="02020603050405020304" pitchFamily="18" charset="0"/>
                <a:ea typeface="+mn-ea"/>
                <a:cs typeface="Times New Roman" panose="02020603050405020304" pitchFamily="18" charset="0"/>
              </a:rPr>
              <a:t>NOUL </a:t>
            </a:r>
            <a:r>
              <a:rPr kumimoji="0" sz="6000" b="1" i="0" u="none" strike="noStrike" kern="1200" cap="none" spc="0" normalizeH="0" baseline="0" noProof="1" dirty="0">
                <a:gradFill>
                  <a:gsLst>
                    <a:gs pos="0">
                      <a:srgbClr val="14CD68"/>
                    </a:gs>
                    <a:gs pos="100000">
                      <a:srgbClr val="0B6E38"/>
                    </a:gs>
                  </a:gsLst>
                  <a:lin scaled="0"/>
                </a:gradFill>
                <a:effectLst>
                  <a:innerShdw blurRad="63500" dist="50800" dir="13500000">
                    <a:srgbClr val="000000">
                      <a:alpha val="50000"/>
                    </a:srgbClr>
                  </a:innerShdw>
                </a:effectLst>
                <a:latin typeface="Times New Roman" panose="02020603050405020304" pitchFamily="18" charset="0"/>
                <a:ea typeface="+mn-ea"/>
                <a:cs typeface="Times New Roman" panose="02020603050405020304" pitchFamily="18" charset="0"/>
              </a:rPr>
              <a:t> </a:t>
            </a:r>
            <a:r>
              <a:rPr kumimoji="0" lang="ro-RO" altLang="x-none" sz="6000" b="1" i="0" u="none" strike="noStrike" kern="1200" cap="none" spc="0" normalizeH="0" baseline="0" noProof="1" dirty="0">
                <a:gradFill>
                  <a:gsLst>
                    <a:gs pos="0">
                      <a:srgbClr val="14CD68"/>
                    </a:gs>
                    <a:gs pos="100000">
                      <a:srgbClr val="0B6E38"/>
                    </a:gs>
                  </a:gsLst>
                  <a:lin scaled="0"/>
                </a:gradFill>
                <a:effectLst>
                  <a:innerShdw blurRad="63500" dist="50800" dir="13500000">
                    <a:srgbClr val="000000">
                      <a:alpha val="50000"/>
                    </a:srgbClr>
                  </a:innerShdw>
                </a:effectLst>
                <a:latin typeface="Times New Roman" panose="02020603050405020304" pitchFamily="18" charset="0"/>
                <a:ea typeface="+mn-ea"/>
                <a:cs typeface="Times New Roman" panose="02020603050405020304" pitchFamily="18" charset="0"/>
              </a:rPr>
              <a:t>AN ȘCOLAR !</a:t>
            </a:r>
            <a:endParaRPr kumimoji="0" lang="ro-RO" altLang="x-none" sz="6000" b="1" i="0" u="none" strike="noStrike" kern="1200" cap="none" spc="0" normalizeH="0" baseline="0" noProof="1" dirty="0">
              <a:gradFill>
                <a:gsLst>
                  <a:gs pos="0">
                    <a:srgbClr val="14CD68"/>
                  </a:gs>
                  <a:gs pos="100000">
                    <a:srgbClr val="0B6E38"/>
                  </a:gs>
                </a:gsLst>
                <a:lin scaled="0"/>
              </a:gradFill>
              <a:effectLst>
                <a:innerShdw blurRad="63500" dist="50800" dir="13500000">
                  <a:srgbClr val="000000">
                    <a:alpha val="50000"/>
                  </a:srgbClr>
                </a:inn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100000"/>
              </a:lnSpc>
              <a:spcBef>
                <a:spcPts val="600"/>
              </a:spcBef>
              <a:spcAft>
                <a:spcPct val="0"/>
              </a:spcAft>
              <a:buClr>
                <a:srgbClr val="9BBB59"/>
              </a:buClr>
              <a:buSzPct val="70000"/>
              <a:buFont typeface="Wingdings" panose="05000000000000000000" pitchFamily="2" charset="2"/>
              <a:buNone/>
            </a:pPr>
            <a:r>
              <a:rPr kumimoji="0" lang="ro-RO" altLang="x-none" sz="6000" b="1" i="0" u="none" strike="noStrike" kern="1200" cap="none" spc="0" normalizeH="0" baseline="0" noProof="1" dirty="0">
                <a:gradFill>
                  <a:gsLst>
                    <a:gs pos="0">
                      <a:srgbClr val="14CD68"/>
                    </a:gs>
                    <a:gs pos="100000">
                      <a:srgbClr val="0B6E38"/>
                    </a:gs>
                  </a:gsLst>
                  <a:lin scaled="0"/>
                </a:gradFill>
                <a:effectLst>
                  <a:innerShdw blurRad="63500" dist="50800" dir="13500000">
                    <a:srgbClr val="000000">
                      <a:alpha val="50000"/>
                    </a:srgbClr>
                  </a:innerShdw>
                </a:effectLst>
                <a:latin typeface="Times New Roman" panose="02020603050405020304" pitchFamily="18" charset="0"/>
                <a:ea typeface="+mn-ea"/>
                <a:cs typeface="Times New Roman" panose="02020603050405020304" pitchFamily="18" charset="0"/>
              </a:rPr>
              <a:t>					</a:t>
            </a:r>
            <a:r>
              <a:rPr kumimoji="0" lang="ro-RO" altLang="x-none" sz="5400" b="1" i="0" u="none" strike="noStrike" kern="1200" cap="none" spc="0" normalizeH="0" baseline="0" noProof="1" dirty="0">
                <a:gradFill>
                  <a:gsLst>
                    <a:gs pos="0">
                      <a:srgbClr val="14CD68"/>
                    </a:gs>
                    <a:gs pos="100000">
                      <a:srgbClr val="0B6E38"/>
                    </a:gs>
                  </a:gsLst>
                  <a:lin scaled="0"/>
                </a:gradFill>
                <a:effectLst>
                  <a:innerShdw blurRad="63500" dist="50800" dir="13500000">
                    <a:srgbClr val="000000">
                      <a:alpha val="50000"/>
                    </a:srgbClr>
                  </a:innerShdw>
                </a:effectLst>
                <a:latin typeface="Nueva Std Cond" pitchFamily="34" charset="0"/>
                <a:ea typeface="+mn-ea"/>
                <a:cs typeface="+mn-cs"/>
              </a:rPr>
              <a:t>	</a:t>
            </a:r>
            <a:endParaRPr kumimoji="0" lang="ro-RO" altLang="x-none" sz="5400" b="1" i="0" u="none" strike="noStrike" kern="1200" cap="none" spc="0" normalizeH="0" baseline="0" noProof="1" dirty="0">
              <a:gradFill>
                <a:gsLst>
                  <a:gs pos="0">
                    <a:srgbClr val="14CD68"/>
                  </a:gs>
                  <a:gs pos="100000">
                    <a:srgbClr val="0B6E38"/>
                  </a:gs>
                </a:gsLst>
                <a:lin scaled="0"/>
              </a:gradFill>
              <a:effectLst>
                <a:innerShdw blurRad="63500" dist="50800" dir="13500000">
                  <a:srgbClr val="000000">
                    <a:alpha val="50000"/>
                  </a:srgbClr>
                </a:innerShdw>
              </a:effectLst>
              <a:latin typeface="Nueva Std Cond" pitchFamily="34" charset="0"/>
              <a:ea typeface="+mn-ea"/>
              <a:cs typeface="+mn-cs"/>
            </a:endParaRPr>
          </a:p>
        </p:txBody>
      </p:sp>
      <p:pic>
        <p:nvPicPr>
          <p:cNvPr id="43012" name="Picture 5" descr="Graduation Day Emoticon"/>
          <p:cNvPicPr>
            <a:picLocks noChangeAspect="1"/>
          </p:cNvPicPr>
          <p:nvPr/>
        </p:nvPicPr>
        <p:blipFill>
          <a:blip r:embed="rId1"/>
          <a:stretch>
            <a:fillRect/>
          </a:stretch>
        </p:blipFill>
        <p:spPr>
          <a:xfrm>
            <a:off x="7315200" y="609600"/>
            <a:ext cx="1295400" cy="1219200"/>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232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3235">
                                            <p:txEl>
                                              <p:charRg st="1" end="3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3235">
                                            <p:txEl>
                                              <p:charRg st="31" end="3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4" grpId="0"/>
      <p:bldP spid="22323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 Box 2"/>
          <p:cNvSpPr txBox="1"/>
          <p:nvPr/>
        </p:nvSpPr>
        <p:spPr>
          <a:xfrm>
            <a:off x="1143000" y="762635"/>
            <a:ext cx="6950075" cy="5477510"/>
          </a:xfrm>
          <a:prstGeom prst="rect">
            <a:avLst/>
          </a:prstGeom>
          <a:noFill/>
        </p:spPr>
        <p:txBody>
          <a:bodyPr wrap="square" rtlCol="0" anchor="t">
            <a:spAutoFit/>
          </a:bodyPr>
          <a:p>
            <a:pPr algn="ctr"/>
            <a:r>
              <a:rPr lang="en-US" cap="small" noProof="0" dirty="0" err="1">
                <a:ln>
                  <a:noFill/>
                </a:ln>
                <a:solidFill>
                  <a:srgbClr val="00206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sym typeface="+mn-ea"/>
              </a:rPr>
              <a:t>Prezentare</a:t>
            </a:r>
            <a:r>
              <a:rPr lang="en-US" cap="small" noProof="0" dirty="0">
                <a:ln>
                  <a:noFill/>
                </a:ln>
                <a:solidFill>
                  <a:srgbClr val="00206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sym typeface="+mn-ea"/>
              </a:rPr>
              <a:t> </a:t>
            </a:r>
            <a:r>
              <a:rPr lang="ro-RO" cap="small" noProof="0" dirty="0">
                <a:ln>
                  <a:noFill/>
                </a:ln>
                <a:solidFill>
                  <a:srgbClr val="00206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sym typeface="+mn-ea"/>
              </a:rPr>
              <a:t>g</a:t>
            </a:r>
            <a:r>
              <a:rPr lang="en-US" cap="small" noProof="0" dirty="0" err="1">
                <a:ln>
                  <a:noFill/>
                </a:ln>
                <a:solidFill>
                  <a:srgbClr val="00206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sym typeface="+mn-ea"/>
              </a:rPr>
              <a:t>eneral</a:t>
            </a:r>
            <a:r>
              <a:rPr lang="ro-RO" cap="small" noProof="0" dirty="0">
                <a:ln>
                  <a:noFill/>
                </a:ln>
                <a:solidFill>
                  <a:srgbClr val="00206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sym typeface="+mn-ea"/>
              </a:rPr>
              <a:t>ă</a:t>
            </a:r>
            <a:br>
              <a:rPr lang="en-US" cap="small" noProof="0" dirty="0">
                <a:ln>
                  <a:noFill/>
                </a:ln>
                <a:solidFill>
                  <a:srgbClr val="00206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sym typeface="+mn-ea"/>
              </a:rPr>
            </a:br>
            <a:endParaRPr kumimoji="0" lang="en-US"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Times New Roman" panose="02020603050405020304" pitchFamily="18" charset="0"/>
              <a:ea typeface="+mj-ea"/>
              <a:cs typeface="Times New Roman" panose="02020603050405020304" pitchFamily="18" charset="0"/>
            </a:endParaRPr>
          </a:p>
          <a:p>
            <a:endParaRPr lang="en-US"/>
          </a:p>
          <a:p>
            <a:endParaRPr lang="en-US"/>
          </a:p>
          <a:p>
            <a:endParaRPr lang="en-US">
              <a:latin typeface="Times New Roman" panose="02020603050405020304" pitchFamily="18" charset="0"/>
              <a:cs typeface="Times New Roman" panose="02020603050405020304" pitchFamily="18" charset="0"/>
            </a:endParaRPr>
          </a:p>
          <a:p>
            <a:pPr marL="285750" indent="-285750" algn="ctr">
              <a:buFont typeface="Arial" panose="020B0604020202020204" pitchFamily="34" charset="0"/>
              <a:buChar char="•"/>
            </a:pPr>
            <a:r>
              <a:rPr lang="en-US" b="1">
                <a:latin typeface="Times New Roman" panose="02020603050405020304" pitchFamily="18" charset="0"/>
                <a:cs typeface="Times New Roman" panose="02020603050405020304" pitchFamily="18" charset="0"/>
              </a:rPr>
              <a:t>Ordinul nr. 4150/29.06.2022 pentru aprobarea cadrului de competențe digitale al profesionistului din educație</a:t>
            </a:r>
            <a:endParaRPr lang="en-US" b="1">
              <a:latin typeface="Times New Roman" panose="02020603050405020304" pitchFamily="18" charset="0"/>
              <a:cs typeface="Times New Roman" panose="02020603050405020304" pitchFamily="18" charset="0"/>
            </a:endParaRPr>
          </a:p>
          <a:p>
            <a:pPr algn="ctr">
              <a:buFont typeface="Arial" panose="020B0604020202020204" pitchFamily="34" charset="0"/>
            </a:pPr>
            <a:r>
              <a:rPr lang="en-US" b="1">
                <a:latin typeface="Times New Roman" panose="02020603050405020304" pitchFamily="18" charset="0"/>
                <a:cs typeface="Times New Roman" panose="02020603050405020304" pitchFamily="18" charset="0"/>
              </a:rPr>
              <a:t> </a:t>
            </a:r>
            <a:endParaRPr lang="en-US" b="1">
              <a:latin typeface="Times New Roman" panose="02020603050405020304" pitchFamily="18" charset="0"/>
              <a:cs typeface="Times New Roman" panose="02020603050405020304" pitchFamily="18" charset="0"/>
            </a:endParaRPr>
          </a:p>
          <a:p>
            <a:pPr algn="ctr">
              <a:buFont typeface="Arial" panose="020B0604020202020204" pitchFamily="34" charset="0"/>
            </a:pPr>
            <a:r>
              <a:rPr lang="en-US">
                <a:latin typeface="Times New Roman" panose="02020603050405020304" pitchFamily="18" charset="0"/>
                <a:cs typeface="Times New Roman" panose="02020603050405020304" pitchFamily="18" charset="0"/>
              </a:rPr>
              <a:t> </a:t>
            </a:r>
            <a:r>
              <a:rPr lang="en-US" sz="1400">
                <a:latin typeface="Times New Roman" panose="02020603050405020304" pitchFamily="18" charset="0"/>
                <a:cs typeface="Times New Roman" panose="02020603050405020304" pitchFamily="18" charset="0"/>
              </a:rPr>
              <a:t>Poate fi accesat la adresa:</a:t>
            </a:r>
            <a:endParaRPr lang="en-US" sz="1400">
              <a:latin typeface="Times New Roman" panose="02020603050405020304" pitchFamily="18" charset="0"/>
              <a:cs typeface="Times New Roman" panose="02020603050405020304" pitchFamily="18" charset="0"/>
            </a:endParaRPr>
          </a:p>
          <a:p>
            <a:pPr algn="ctr">
              <a:buFont typeface="Arial" panose="020B0604020202020204" pitchFamily="34" charset="0"/>
            </a:pPr>
            <a:r>
              <a:rPr lang="en-US" sz="1400">
                <a:latin typeface="Times New Roman" panose="02020603050405020304" pitchFamily="18" charset="0"/>
                <a:cs typeface="Times New Roman" panose="02020603050405020304" pitchFamily="18" charset="0"/>
              </a:rPr>
              <a:t>https://legislatie.just.ro/Public/DetaliiDocument/257484</a:t>
            </a:r>
            <a:endParaRPr lang="en-US" sz="1400">
              <a:latin typeface="Times New Roman" panose="02020603050405020304" pitchFamily="18" charset="0"/>
              <a:cs typeface="Times New Roman" panose="02020603050405020304" pitchFamily="18" charset="0"/>
            </a:endParaRPr>
          </a:p>
          <a:p>
            <a:pPr algn="ctr">
              <a:buFont typeface="Arial" panose="020B0604020202020204" pitchFamily="34" charset="0"/>
            </a:pPr>
            <a:endParaRPr lang="en-US" sz="1400">
              <a:latin typeface="Times New Roman" panose="02020603050405020304" pitchFamily="18" charset="0"/>
              <a:cs typeface="Times New Roman" panose="02020603050405020304" pitchFamily="18" charset="0"/>
            </a:endParaRPr>
          </a:p>
          <a:p>
            <a:pPr marL="285750" indent="-285750" algn="ctr">
              <a:buFont typeface="Arial" panose="020B0604020202020204" pitchFamily="34" charset="0"/>
              <a:buChar char="•"/>
            </a:pPr>
            <a:endParaRPr lang="en-US" sz="1400">
              <a:latin typeface="Times New Roman" panose="02020603050405020304" pitchFamily="18" charset="0"/>
              <a:cs typeface="Times New Roman" panose="02020603050405020304" pitchFamily="18" charset="0"/>
            </a:endParaRPr>
          </a:p>
          <a:p>
            <a:pPr marL="285750" indent="-285750" algn="ctr">
              <a:buFont typeface="Arial" panose="020B0604020202020204" pitchFamily="34" charset="0"/>
              <a:buChar char="•"/>
            </a:pPr>
            <a:endParaRPr lang="en-US">
              <a:latin typeface="Times New Roman" panose="02020603050405020304" pitchFamily="18" charset="0"/>
              <a:cs typeface="Times New Roman" panose="02020603050405020304" pitchFamily="18" charset="0"/>
            </a:endParaRPr>
          </a:p>
          <a:p>
            <a:pPr marL="285750" indent="-285750" algn="ctr">
              <a:buFont typeface="Arial" panose="020B0604020202020204" pitchFamily="34" charset="0"/>
              <a:buChar char="•"/>
            </a:pPr>
            <a:r>
              <a:rPr lang="en-US">
                <a:latin typeface="Times New Roman" panose="02020603050405020304" pitchFamily="18" charset="0"/>
                <a:cs typeface="Times New Roman" panose="02020603050405020304" pitchFamily="18" charset="0"/>
              </a:rPr>
              <a:t> </a:t>
            </a:r>
            <a:r>
              <a:rPr lang="en-US" b="1">
                <a:latin typeface="Times New Roman" panose="02020603050405020304" pitchFamily="18" charset="0"/>
                <a:cs typeface="Times New Roman" panose="02020603050405020304" pitchFamily="18" charset="0"/>
              </a:rPr>
              <a:t>Ordinul 3750/28.02.2023 pentru aprobarea Metodologiei-cadru de evaluare în mediul online a performanțelor școlare și a competențelor elevilor</a:t>
            </a:r>
            <a:endParaRPr lang="en-US" b="1">
              <a:latin typeface="Times New Roman" panose="02020603050405020304" pitchFamily="18" charset="0"/>
              <a:cs typeface="Times New Roman" panose="02020603050405020304" pitchFamily="18" charset="0"/>
            </a:endParaRPr>
          </a:p>
          <a:p>
            <a:pPr marL="285750" indent="-285750" algn="ctr">
              <a:buFont typeface="Arial" panose="020B0604020202020204" pitchFamily="34" charset="0"/>
              <a:buChar char="•"/>
            </a:pPr>
            <a:endParaRPr lang="en-US" b="1">
              <a:latin typeface="Times New Roman" panose="02020603050405020304" pitchFamily="18" charset="0"/>
              <a:cs typeface="Times New Roman" panose="02020603050405020304" pitchFamily="18" charset="0"/>
            </a:endParaRPr>
          </a:p>
          <a:p>
            <a:pPr algn="ctr">
              <a:buFont typeface="Arial" panose="020B0604020202020204" pitchFamily="34" charset="0"/>
            </a:pPr>
            <a:r>
              <a:rPr lang="en-US" sz="1400">
                <a:latin typeface="Times New Roman" panose="02020603050405020304" pitchFamily="18" charset="0"/>
                <a:cs typeface="Times New Roman" panose="02020603050405020304" pitchFamily="18" charset="0"/>
                <a:sym typeface="+mn-ea"/>
              </a:rPr>
              <a:t>Poate fi accesat la adresa:</a:t>
            </a:r>
            <a:endParaRPr lang="en-US" sz="1400">
              <a:latin typeface="Times New Roman" panose="02020603050405020304" pitchFamily="18" charset="0"/>
              <a:cs typeface="Times New Roman" panose="02020603050405020304" pitchFamily="18" charset="0"/>
            </a:endParaRPr>
          </a:p>
          <a:p>
            <a:pPr algn="ctr">
              <a:buFont typeface="Arial" panose="020B0604020202020204" pitchFamily="34" charset="0"/>
            </a:pPr>
            <a:r>
              <a:rPr lang="en-US" sz="1400">
                <a:latin typeface="Times New Roman" panose="02020603050405020304" pitchFamily="18" charset="0"/>
                <a:cs typeface="Times New Roman" panose="02020603050405020304" pitchFamily="18" charset="0"/>
              </a:rPr>
              <a:t>https://legislatie.just.ro/Public/DetaliiDocumentAfis/265561</a:t>
            </a:r>
            <a:endParaRPr lang="en-US" sz="1400">
              <a:latin typeface="Times New Roman" panose="02020603050405020304" pitchFamily="18" charset="0"/>
              <a:cs typeface="Times New Roman" panose="02020603050405020304" pitchFamily="18" charset="0"/>
            </a:endParaRPr>
          </a:p>
          <a:p>
            <a:pPr algn="ctr">
              <a:buFont typeface="Arial" panose="020B0604020202020204" pitchFamily="34" charset="0"/>
            </a:pPr>
            <a:endParaRPr lang="en-US" sz="1400">
              <a:latin typeface="Times New Roman" panose="02020603050405020304" pitchFamily="18" charset="0"/>
              <a:cs typeface="Times New Roman" panose="02020603050405020304" pitchFamily="18" charset="0"/>
            </a:endParaRPr>
          </a:p>
          <a:p>
            <a:pPr algn="ctr">
              <a:buFont typeface="Arial" panose="020B0604020202020204" pitchFamily="34" charset="0"/>
            </a:pPr>
            <a:endParaRPr lang="en-US" sz="140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82" name="Rectangle 2"/>
          <p:cNvSpPr>
            <a:spLocks noGrp="1" noChangeArrowheads="1"/>
          </p:cNvSpPr>
          <p:nvPr>
            <p:ph type="title" hasCustomPrompt="1"/>
          </p:nvPr>
        </p:nvSpPr>
        <p:spPr/>
        <p:txBody>
          <a:bodyPr vert="horz" anchor="b">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sz="42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mj-lt"/>
                <a:ea typeface="+mj-ea"/>
                <a:cs typeface="+mj-cs"/>
              </a:rPr>
              <a:t>Prezentare</a:t>
            </a:r>
            <a:r>
              <a:rPr kumimoji="0" lang="en-US" sz="4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j-lt"/>
                <a:ea typeface="+mj-ea"/>
                <a:cs typeface="+mj-cs"/>
              </a:rPr>
              <a:t> General</a:t>
            </a:r>
            <a:r>
              <a:rPr kumimoji="0" lang="ro-RO" sz="4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j-lt"/>
                <a:ea typeface="+mj-ea"/>
                <a:cs typeface="+mj-cs"/>
              </a:rPr>
              <a:t>ă</a:t>
            </a:r>
            <a:br>
              <a:rPr kumimoji="0" lang="en-US" sz="4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j-lt"/>
                <a:ea typeface="+mj-ea"/>
                <a:cs typeface="+mj-cs"/>
              </a:rPr>
            </a:br>
            <a:endParaRPr kumimoji="0" lang="en-US" sz="4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j-lt"/>
              <a:ea typeface="+mj-ea"/>
              <a:cs typeface="+mj-cs"/>
            </a:endParaRPr>
          </a:p>
        </p:txBody>
      </p:sp>
      <p:sp>
        <p:nvSpPr>
          <p:cNvPr id="16386" name="Rectangle 3"/>
          <p:cNvSpPr>
            <a:spLocks noGrp="1"/>
          </p:cNvSpPr>
          <p:nvPr>
            <p:ph sz="quarter" idx="1" hasCustomPrompt="1"/>
          </p:nvPr>
        </p:nvSpPr>
        <p:spPr>
          <a:xfrm>
            <a:off x="381000" y="1447800"/>
            <a:ext cx="8553450" cy="4800600"/>
          </a:xfrm>
        </p:spPr>
        <p:txBody>
          <a:bodyPr vert="horz" wrap="square" lIns="91440" tIns="45720" rIns="91440" bIns="45720" anchor="t" anchorCtr="0"/>
          <a:p>
            <a:pPr eaLnBrk="1" hangingPunct="1">
              <a:lnSpc>
                <a:spcPct val="90000"/>
              </a:lnSpc>
              <a:buClr>
                <a:schemeClr val="accent1"/>
              </a:buClr>
              <a:buSzPct val="70000"/>
              <a:buFont typeface="Wingdings" panose="05000000000000000000" pitchFamily="2" charset="2"/>
            </a:pPr>
            <a:r>
              <a:rPr lang="it-IT" altLang="en-US" sz="3200" b="1" dirty="0">
                <a:solidFill>
                  <a:srgbClr val="002060"/>
                </a:solidFill>
                <a:latin typeface="Times New Roman" panose="02020603050405020304" pitchFamily="18" charset="0"/>
              </a:rPr>
              <a:t>ISTORIE şi SOCIO-UMANE-</a:t>
            </a:r>
            <a:r>
              <a:rPr lang="it-IT" altLang="en-US" sz="3200" b="1" u="sng" dirty="0">
                <a:solidFill>
                  <a:srgbClr val="002060"/>
                </a:solidFill>
                <a:latin typeface="Times New Roman" panose="02020603050405020304" pitchFamily="18" charset="0"/>
              </a:rPr>
              <a:t>planuri-cadru, programe şcolare de trunchi comun şi programe şcolare pt. cursuri opţionale oferta naţională</a:t>
            </a:r>
            <a:r>
              <a:rPr lang="it-IT" altLang="en-US" sz="3200" b="1" dirty="0">
                <a:solidFill>
                  <a:srgbClr val="002060"/>
                </a:solidFill>
                <a:latin typeface="Times New Roman" panose="02020603050405020304" pitchFamily="18" charset="0"/>
              </a:rPr>
              <a:t> </a:t>
            </a:r>
            <a:endParaRPr lang="it-IT" altLang="en-US" sz="3200" b="1" dirty="0">
              <a:solidFill>
                <a:srgbClr val="002060"/>
              </a:solidFill>
              <a:latin typeface="Times New Roman" panose="02020603050405020304" pitchFamily="18" charset="0"/>
            </a:endParaRPr>
          </a:p>
          <a:p>
            <a:pPr eaLnBrk="1" hangingPunct="1">
              <a:lnSpc>
                <a:spcPct val="90000"/>
              </a:lnSpc>
              <a:buClr>
                <a:schemeClr val="accent1"/>
              </a:buClr>
              <a:buSzPct val="70000"/>
              <a:buFont typeface="Wingdings 2" panose="05020102010507070707" pitchFamily="18" charset="2"/>
              <a:buNone/>
            </a:pPr>
            <a:endParaRPr lang="it-IT" altLang="en-US" sz="3200" b="1" dirty="0">
              <a:solidFill>
                <a:srgbClr val="002060"/>
              </a:solidFill>
              <a:latin typeface="Times New Roman" panose="02020603050405020304" pitchFamily="18" charset="0"/>
            </a:endParaRPr>
          </a:p>
          <a:p>
            <a:pPr eaLnBrk="1" hangingPunct="1">
              <a:lnSpc>
                <a:spcPct val="90000"/>
              </a:lnSpc>
              <a:buClr>
                <a:schemeClr val="accent1"/>
              </a:buClr>
              <a:buSzPct val="70000"/>
              <a:buFont typeface="Wingdings" panose="05000000000000000000" pitchFamily="2" charset="2"/>
            </a:pPr>
            <a:r>
              <a:rPr lang="it-IT" altLang="en-US" sz="3200" b="1" dirty="0">
                <a:solidFill>
                  <a:srgbClr val="002060"/>
                </a:solidFill>
                <a:latin typeface="Times New Roman" panose="02020603050405020304" pitchFamily="18" charset="0"/>
              </a:rPr>
              <a:t>SOCIO-UMANE - </a:t>
            </a:r>
            <a:r>
              <a:rPr lang="it-IT" altLang="en-US" sz="3200" b="1" u="sng" dirty="0">
                <a:solidFill>
                  <a:srgbClr val="002060"/>
                </a:solidFill>
                <a:latin typeface="Times New Roman" panose="02020603050405020304" pitchFamily="18" charset="0"/>
              </a:rPr>
              <a:t>recomandari metodologice</a:t>
            </a:r>
            <a:endParaRPr lang="it-IT" altLang="en-US" sz="3200" b="1" u="sng" dirty="0">
              <a:solidFill>
                <a:srgbClr val="002060"/>
              </a:solidFill>
              <a:latin typeface="Times New Roman" panose="02020603050405020304" pitchFamily="18" charset="0"/>
            </a:endParaRPr>
          </a:p>
          <a:p>
            <a:pPr eaLnBrk="1" hangingPunct="1">
              <a:lnSpc>
                <a:spcPct val="90000"/>
              </a:lnSpc>
              <a:buClr>
                <a:schemeClr val="accent1"/>
              </a:buClr>
              <a:buSzPct val="70000"/>
              <a:buFont typeface="Wingdings 2" panose="05020102010507070707" pitchFamily="18" charset="2"/>
              <a:buNone/>
            </a:pPr>
            <a:endParaRPr lang="it-IT" altLang="en-US" sz="3200" b="1" dirty="0">
              <a:solidFill>
                <a:srgbClr val="002060"/>
              </a:solidFill>
              <a:latin typeface="Times New Roman" panose="02020603050405020304" pitchFamily="18" charset="0"/>
            </a:endParaRPr>
          </a:p>
          <a:p>
            <a:pPr eaLnBrk="1" hangingPunct="1">
              <a:lnSpc>
                <a:spcPct val="90000"/>
              </a:lnSpc>
              <a:buClr>
                <a:schemeClr val="accent1"/>
              </a:buClr>
              <a:buSzPct val="70000"/>
              <a:buFont typeface="Wingdings" panose="05000000000000000000" pitchFamily="2" charset="2"/>
            </a:pPr>
            <a:r>
              <a:rPr lang="it-IT" altLang="en-US" sz="3200" b="1" dirty="0">
                <a:solidFill>
                  <a:srgbClr val="002060"/>
                </a:solidFill>
                <a:latin typeface="Times New Roman" panose="02020603050405020304" pitchFamily="18" charset="0"/>
              </a:rPr>
              <a:t>ISTORIE- </a:t>
            </a:r>
            <a:r>
              <a:rPr lang="it-IT" altLang="en-US" sz="3200" b="1" u="sng" dirty="0">
                <a:solidFill>
                  <a:srgbClr val="002060"/>
                </a:solidFill>
                <a:latin typeface="Times New Roman" panose="02020603050405020304" pitchFamily="18" charset="0"/>
              </a:rPr>
              <a:t>recomandari metodologice</a:t>
            </a:r>
            <a:endParaRPr lang="en-US" altLang="en-US" sz="3200" b="1" u="sng" dirty="0">
              <a:solidFill>
                <a:srgbClr val="002060"/>
              </a:solidFill>
              <a:latin typeface="Times New Roman" panose="02020603050405020304" pitchFamily="18" charset="0"/>
              <a:ea typeface="Times New Roman" panose="02020603050405020304" pitchFamily="18" charset="0"/>
            </a:endParaRPr>
          </a:p>
        </p:txBody>
      </p:sp>
      <p:sp>
        <p:nvSpPr>
          <p:cNvPr id="16387" name="Substituent număr diapozitiv 3"/>
          <p:cNvSpPr>
            <a:spLocks noGrp="1"/>
          </p:cNvSpPr>
          <p:nvPr>
            <p:ph type="sldNum" sz="quarter" idx="4"/>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fld>
            <a:endParaRPr lang="en-US" altLang="en-US" sz="1400" b="1" dirty="0">
              <a:solidFill>
                <a:srgbClr val="FFFFFF"/>
              </a:solidFill>
              <a:latin typeface="Arial Black" panose="020B0A040201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7409" name="Slide Number Placeholder 5"/>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fld>
            <a:endParaRPr lang="en-US" altLang="en-US" sz="1400" b="1" dirty="0">
              <a:solidFill>
                <a:srgbClr val="FFFFFF"/>
              </a:solidFill>
              <a:latin typeface="Arial Black" panose="020B0A04020102020204" pitchFamily="34" charset="0"/>
            </a:endParaRPr>
          </a:p>
        </p:txBody>
      </p:sp>
      <p:sp>
        <p:nvSpPr>
          <p:cNvPr id="227330" name="Rectangle 2"/>
          <p:cNvSpPr>
            <a:spLocks noGrp="1" noChangeArrowheads="1"/>
          </p:cNvSpPr>
          <p:nvPr>
            <p:ph type="title" idx="4294967295"/>
          </p:nvPr>
        </p:nvSpPr>
        <p:spPr>
          <a:xfrm>
            <a:off x="685800" y="274638"/>
            <a:ext cx="8458200" cy="1143000"/>
          </a:xfrm>
        </p:spPr>
        <p:txBody>
          <a:bodyPr anchor="b">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br>
              <a:rPr kumimoji="0" lang="ro-RO" sz="32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j-lt"/>
                <a:ea typeface="+mj-ea"/>
                <a:cs typeface="+mj-cs"/>
              </a:rPr>
            </a:br>
            <a:r>
              <a:rPr kumimoji="0" lang="en-US" sz="36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mn-lt"/>
                <a:ea typeface="+mj-ea"/>
                <a:cs typeface="+mj-cs"/>
              </a:rPr>
              <a:t>Prezentare</a:t>
            </a:r>
            <a:r>
              <a:rPr kumimoji="0" lang="en-US"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t> </a:t>
            </a:r>
            <a:r>
              <a:rPr kumimoji="0" lang="ro-RO"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t>g</a:t>
            </a:r>
            <a:r>
              <a:rPr kumimoji="0" lang="en-US" sz="3600" b="0" i="0" u="none" strike="noStrike" kern="1200" cap="small" spc="0" normalizeH="0" baseline="0" noProof="0" dirty="0" err="1">
                <a:ln>
                  <a:noFill/>
                </a:ln>
                <a:solidFill>
                  <a:srgbClr val="002060"/>
                </a:solidFill>
                <a:effectLst>
                  <a:outerShdw blurRad="38100" dist="38100" dir="2700000" algn="tl">
                    <a:srgbClr val="000000"/>
                  </a:outerShdw>
                </a:effectLst>
                <a:uLnTx/>
                <a:uFillTx/>
                <a:latin typeface="+mn-lt"/>
                <a:ea typeface="+mj-ea"/>
                <a:cs typeface="+mj-cs"/>
              </a:rPr>
              <a:t>eneral</a:t>
            </a:r>
            <a:r>
              <a:rPr kumimoji="0" lang="ro-RO"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t>ă</a:t>
            </a:r>
            <a:br>
              <a:rPr kumimoji="0" lang="en-US" sz="36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br>
            <a:br>
              <a:rPr kumimoji="0" lang="ro-RO" sz="27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rPr>
            </a:br>
            <a:endParaRPr kumimoji="0" lang="en-US" sz="2700" b="0" i="0" u="none" strike="noStrike" kern="1200" cap="small" spc="0" normalizeH="0" baseline="0" noProof="0" dirty="0">
              <a:ln>
                <a:noFill/>
              </a:ln>
              <a:solidFill>
                <a:srgbClr val="002060"/>
              </a:solidFill>
              <a:effectLst>
                <a:outerShdw blurRad="38100" dist="38100" dir="2700000" algn="tl">
                  <a:srgbClr val="000000"/>
                </a:outerShdw>
              </a:effectLst>
              <a:uLnTx/>
              <a:uFillTx/>
              <a:latin typeface="+mn-lt"/>
              <a:ea typeface="+mj-ea"/>
              <a:cs typeface="+mj-cs"/>
            </a:endParaRPr>
          </a:p>
        </p:txBody>
      </p:sp>
      <p:sp>
        <p:nvSpPr>
          <p:cNvPr id="227331" name="Rectangle 3"/>
          <p:cNvSpPr>
            <a:spLocks noGrp="1" noChangeArrowheads="1"/>
          </p:cNvSpPr>
          <p:nvPr>
            <p:ph type="body" idx="1"/>
          </p:nvPr>
        </p:nvSpPr>
        <p:spPr>
          <a:xfrm>
            <a:off x="228600" y="914400"/>
            <a:ext cx="8534400" cy="5181600"/>
          </a:xfrm>
        </p:spPr>
        <p:txBody>
          <a:bodyPr vert="horz" wrap="square" lIns="91440" tIns="45720" rIns="91440" bIns="45720" numCol="1" anchor="t" anchorCtr="0" compatLnSpc="1"/>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panose="05000000000000000000" pitchFamily="2" charset="2"/>
              <a:buChar char=""/>
            </a:pPr>
            <a:endParaRPr kumimoji="0" lang="ro-RO" altLang="en-US" sz="800" b="0" i="0" u="sng"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r>
              <a:rPr kumimoji="0" lang="ro-RO"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Discipline socio-umane </a:t>
            </a:r>
            <a:r>
              <a:rPr kumimoji="0" lang="ro-RO" altLang="en-US" sz="24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și</a:t>
            </a:r>
            <a:r>
              <a:rPr kumimoji="0" lang="ro-RO"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Istorie</a:t>
            </a:r>
            <a:endParaRPr kumimoji="0" lang="ro-RO"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br>
              <a:rPr lang="ro-RO" altLang="en-US" dirty="0">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br>
            <a:r>
              <a:rPr kumimoji="0" lang="ro-RO" altLang="en-US" sz="24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la nivelul Planurilor-cadru,cursuri de zi,</a:t>
            </a:r>
            <a:endParaRPr kumimoji="0" lang="ro-RO" altLang="en-US" sz="24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r>
              <a:rPr kumimoji="0" lang="ro-RO" altLang="en-US" sz="24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endParaRPr kumimoji="0" lang="ro-RO" altLang="en-US" sz="24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r>
              <a:rPr kumimoji="0" lang="ro-RO"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ÎNVĂȚĂMÂNT PRIMAR</a:t>
            </a:r>
            <a:endParaRPr kumimoji="0" lang="en-US"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br>
              <a:rPr lang="ro-RO" altLang="en-US" dirty="0">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br>
            <a:r>
              <a:rPr kumimoji="0" lang="ro-RO" altLang="en-US" sz="24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Sunt valabile:</a:t>
            </a:r>
            <a:endParaRPr kumimoji="0" lang="ro-RO" altLang="en-US" sz="24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endParaRPr kumimoji="0" lang="ro-RO" altLang="en-US" sz="24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endParaRPr kumimoji="0" lang="ro-RO" altLang="en-US" sz="2400" b="0"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endParaRPr kumimoji="0" lang="ro-RO" altLang="en-US" sz="2400" b="0"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r>
              <a:rPr kumimoji="0" lang="ro-RO" altLang="en-US" sz="2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Precizările privind aplicarea planurilor-cadru și a programelor </a:t>
            </a:r>
            <a:endParaRPr kumimoji="0" lang="ro-RO" altLang="en-US" sz="2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r>
              <a:rPr kumimoji="0" lang="ro-RO" altLang="en-US" sz="2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școlare </a:t>
            </a:r>
            <a:endParaRPr kumimoji="0" lang="ro-RO" altLang="en-US" sz="2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r>
              <a:rPr kumimoji="0" lang="ro-RO" altLang="en-US" sz="2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pentru învățământul primar nr. 27117/28.01.2015</a:t>
            </a:r>
            <a:endParaRPr kumimoji="0" lang="ro-RO" altLang="en-US" sz="2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endParaRPr kumimoji="0" lang="ro-RO" altLang="en-US" sz="2400" b="0"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endParaRPr kumimoji="0" lang="ro-RO" altLang="en-US" sz="2400" b="0"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r>
              <a:rPr kumimoji="0" lang="en-US" altLang="en-US" sz="2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ORDIN</a:t>
            </a:r>
            <a:r>
              <a:rPr kumimoji="0" lang="ro-RO" altLang="en-US" sz="2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UL</a:t>
            </a:r>
            <a:r>
              <a:rPr kumimoji="0" lang="en-US" altLang="en-US" sz="2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nr. 3.371 din 12 martie 2013</a:t>
            </a:r>
            <a:endParaRPr kumimoji="0" lang="ro-RO" altLang="en-US" sz="2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endParaRPr kumimoji="0" lang="en-US" altLang="en-US" sz="2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r>
              <a:rPr kumimoji="0" lang="en-US" altLang="en-US" sz="2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privind aprobarea planurilor-cadru de invatamant pentru </a:t>
            </a:r>
            <a:endParaRPr kumimoji="0" lang="ro-RO" altLang="en-US" sz="2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r>
              <a:rPr kumimoji="0" lang="en-US" altLang="en-US" sz="2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invatamantul </a:t>
            </a:r>
            <a:endParaRPr kumimoji="0" lang="ro-RO" altLang="en-US" sz="2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r>
              <a:rPr kumimoji="0" lang="en-US" altLang="en-US" sz="2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primar si a Metodologiei privind aplicarea planurilor-cadru de</a:t>
            </a:r>
            <a:endParaRPr kumimoji="0" lang="ro-RO" altLang="en-US" sz="2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r>
              <a:rPr kumimoji="0" lang="en-US" altLang="en-US" sz="2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invatamant pentru </a:t>
            </a:r>
            <a:endParaRPr kumimoji="0" lang="ro-RO" altLang="en-US" sz="2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r>
              <a:rPr kumimoji="0" lang="en-US" altLang="en-US" sz="2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invatamantul primar</a:t>
            </a:r>
            <a:endParaRPr kumimoji="0" lang="ro-RO" altLang="en-US" sz="2400" b="1"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2" panose="05020102010507070707" pitchFamily="18" charset="2"/>
              <a:buNone/>
            </a:pPr>
            <a:endParaRPr kumimoji="0" lang="ro-RO" altLang="en-US" sz="2400" b="0"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40000"/>
              </a:lnSpc>
              <a:spcBef>
                <a:spcPts val="600"/>
              </a:spcBef>
              <a:spcAft>
                <a:spcPct val="0"/>
              </a:spcAft>
              <a:buClr>
                <a:schemeClr val="accent1"/>
              </a:buClr>
              <a:buSzPct val="70000"/>
              <a:buFont typeface="Wingdings" panose="05000000000000000000" pitchFamily="2" charset="2"/>
              <a:buChar char=""/>
            </a:pPr>
            <a:endParaRPr kumimoji="0" lang="ro-RO" altLang="en-US" sz="24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l" defTabSz="914400" rtl="0" eaLnBrk="1" fontAlgn="base" latinLnBrk="0" hangingPunct="1">
              <a:lnSpc>
                <a:spcPct val="40000"/>
              </a:lnSpc>
              <a:spcBef>
                <a:spcPts val="600"/>
              </a:spcBef>
              <a:spcAft>
                <a:spcPct val="0"/>
              </a:spcAft>
              <a:buClr>
                <a:schemeClr val="accent1"/>
              </a:buClr>
              <a:buSzPct val="70000"/>
              <a:buFont typeface="Wingdings" panose="05000000000000000000" pitchFamily="2" charset="2"/>
              <a:buNone/>
            </a:pPr>
            <a:endParaRPr kumimoji="0" lang="en-US" altLang="en-US" sz="2400" b="0" i="0" u="none" strike="noStrike" kern="1200" cap="none" spc="0" normalizeH="0" baseline="0" noProof="1" dirty="0">
              <a:solidFill>
                <a:srgbClr val="002060"/>
              </a:solidFill>
              <a:effectLst>
                <a:outerShdw blurRad="38100" dist="38100" dir="2700000">
                  <a:srgbClr val="C0C0C0"/>
                </a:outerShdw>
              </a:effectLst>
              <a:latin typeface="+mn-lt"/>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7330"/>
                                        </p:tgtEl>
                                        <p:attrNameLst>
                                          <p:attrName>style.visibility</p:attrName>
                                        </p:attrNameLst>
                                      </p:cBhvr>
                                      <p:to>
                                        <p:strVal val="visible"/>
                                      </p:to>
                                    </p:set>
                                    <p:animEffect transition="in" filter="fade">
                                      <p:cBhvr>
                                        <p:cTn id="7" dur="2000"/>
                                        <p:tgtEl>
                                          <p:spTgt spid="2273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7331">
                                            <p:txEl>
                                              <p:charRg st="1" end="35"/>
                                            </p:txEl>
                                          </p:spTgt>
                                        </p:tgtEl>
                                        <p:attrNameLst>
                                          <p:attrName>style.visibility</p:attrName>
                                        </p:attrNameLst>
                                      </p:cBhvr>
                                      <p:to>
                                        <p:strVal val="visible"/>
                                      </p:to>
                                    </p:set>
                                    <p:animEffect transition="in" filter="fade">
                                      <p:cBhvr>
                                        <p:cTn id="12" dur="2000"/>
                                        <p:tgtEl>
                                          <p:spTgt spid="227331">
                                            <p:txEl>
                                              <p:charRg st="1" end="3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7331">
                                            <p:txEl>
                                              <p:charRg st="35" end="79"/>
                                            </p:txEl>
                                          </p:spTgt>
                                        </p:tgtEl>
                                        <p:attrNameLst>
                                          <p:attrName>style.visibility</p:attrName>
                                        </p:attrNameLst>
                                      </p:cBhvr>
                                      <p:to>
                                        <p:strVal val="visible"/>
                                      </p:to>
                                    </p:set>
                                    <p:animEffect transition="in" filter="fade">
                                      <p:cBhvr>
                                        <p:cTn id="17" dur="2000"/>
                                        <p:tgtEl>
                                          <p:spTgt spid="227331">
                                            <p:txEl>
                                              <p:charRg st="35" end="7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7331">
                                            <p:txEl>
                                              <p:charRg st="79" end="81"/>
                                            </p:txEl>
                                          </p:spTgt>
                                        </p:tgtEl>
                                        <p:attrNameLst>
                                          <p:attrName>style.visibility</p:attrName>
                                        </p:attrNameLst>
                                      </p:cBhvr>
                                      <p:to>
                                        <p:strVal val="visible"/>
                                      </p:to>
                                    </p:set>
                                    <p:animEffect transition="in" filter="fade">
                                      <p:cBhvr>
                                        <p:cTn id="22" dur="2000"/>
                                        <p:tgtEl>
                                          <p:spTgt spid="227331">
                                            <p:txEl>
                                              <p:charRg st="79" end="8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27331">
                                            <p:txEl>
                                              <p:charRg st="81" end="99"/>
                                            </p:txEl>
                                          </p:spTgt>
                                        </p:tgtEl>
                                        <p:attrNameLst>
                                          <p:attrName>style.visibility</p:attrName>
                                        </p:attrNameLst>
                                      </p:cBhvr>
                                      <p:to>
                                        <p:strVal val="visible"/>
                                      </p:to>
                                    </p:set>
                                    <p:animEffect transition="in" filter="fade">
                                      <p:cBhvr>
                                        <p:cTn id="27" dur="2000"/>
                                        <p:tgtEl>
                                          <p:spTgt spid="227331">
                                            <p:txEl>
                                              <p:charRg st="81" end="9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7331">
                                            <p:txEl>
                                              <p:charRg st="99" end="115"/>
                                            </p:txEl>
                                          </p:spTgt>
                                        </p:tgtEl>
                                        <p:attrNameLst>
                                          <p:attrName>style.visibility</p:attrName>
                                        </p:attrNameLst>
                                      </p:cBhvr>
                                      <p:to>
                                        <p:strVal val="visible"/>
                                      </p:to>
                                    </p:set>
                                    <p:animEffect transition="in" filter="fade">
                                      <p:cBhvr>
                                        <p:cTn id="32" dur="2000"/>
                                        <p:tgtEl>
                                          <p:spTgt spid="227331">
                                            <p:txEl>
                                              <p:charRg st="99" end="11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27331">
                                            <p:txEl>
                                              <p:charRg st="118" end="183"/>
                                            </p:txEl>
                                          </p:spTgt>
                                        </p:tgtEl>
                                        <p:attrNameLst>
                                          <p:attrName>style.visibility</p:attrName>
                                        </p:attrNameLst>
                                      </p:cBhvr>
                                      <p:to>
                                        <p:strVal val="visible"/>
                                      </p:to>
                                    </p:set>
                                    <p:animEffect transition="in" filter="fade">
                                      <p:cBhvr>
                                        <p:cTn id="37" dur="2000"/>
                                        <p:tgtEl>
                                          <p:spTgt spid="227331">
                                            <p:txEl>
                                              <p:charRg st="118" end="18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27331">
                                            <p:txEl>
                                              <p:charRg st="183" end="192"/>
                                            </p:txEl>
                                          </p:spTgt>
                                        </p:tgtEl>
                                        <p:attrNameLst>
                                          <p:attrName>style.visibility</p:attrName>
                                        </p:attrNameLst>
                                      </p:cBhvr>
                                      <p:to>
                                        <p:strVal val="visible"/>
                                      </p:to>
                                    </p:set>
                                    <p:animEffect transition="in" filter="fade">
                                      <p:cBhvr>
                                        <p:cTn id="42" dur="2000"/>
                                        <p:tgtEl>
                                          <p:spTgt spid="227331">
                                            <p:txEl>
                                              <p:charRg st="183" end="19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27331">
                                            <p:txEl>
                                              <p:charRg st="192" end="240"/>
                                            </p:txEl>
                                          </p:spTgt>
                                        </p:tgtEl>
                                        <p:attrNameLst>
                                          <p:attrName>style.visibility</p:attrName>
                                        </p:attrNameLst>
                                      </p:cBhvr>
                                      <p:to>
                                        <p:strVal val="visible"/>
                                      </p:to>
                                    </p:set>
                                    <p:animEffect transition="in" filter="fade">
                                      <p:cBhvr>
                                        <p:cTn id="47" dur="2000"/>
                                        <p:tgtEl>
                                          <p:spTgt spid="227331">
                                            <p:txEl>
                                              <p:charRg st="192" end="24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27331">
                                            <p:txEl>
                                              <p:charRg st="242" end="279"/>
                                            </p:txEl>
                                          </p:spTgt>
                                        </p:tgtEl>
                                        <p:attrNameLst>
                                          <p:attrName>style.visibility</p:attrName>
                                        </p:attrNameLst>
                                      </p:cBhvr>
                                      <p:to>
                                        <p:strVal val="visible"/>
                                      </p:to>
                                    </p:set>
                                    <p:animEffect transition="in" filter="fade">
                                      <p:cBhvr>
                                        <p:cTn id="52" dur="2000"/>
                                        <p:tgtEl>
                                          <p:spTgt spid="227331">
                                            <p:txEl>
                                              <p:charRg st="242" end="27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27331">
                                            <p:txEl>
                                              <p:charRg st="280" end="337"/>
                                            </p:txEl>
                                          </p:spTgt>
                                        </p:tgtEl>
                                        <p:attrNameLst>
                                          <p:attrName>style.visibility</p:attrName>
                                        </p:attrNameLst>
                                      </p:cBhvr>
                                      <p:to>
                                        <p:strVal val="visible"/>
                                      </p:to>
                                    </p:set>
                                    <p:animEffect transition="in" filter="fade">
                                      <p:cBhvr>
                                        <p:cTn id="57" dur="2000"/>
                                        <p:tgtEl>
                                          <p:spTgt spid="227331">
                                            <p:txEl>
                                              <p:charRg st="280" end="337"/>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27331">
                                            <p:txEl>
                                              <p:charRg st="337" end="351"/>
                                            </p:txEl>
                                          </p:spTgt>
                                        </p:tgtEl>
                                        <p:attrNameLst>
                                          <p:attrName>style.visibility</p:attrName>
                                        </p:attrNameLst>
                                      </p:cBhvr>
                                      <p:to>
                                        <p:strVal val="visible"/>
                                      </p:to>
                                    </p:set>
                                    <p:animEffect transition="in" filter="fade">
                                      <p:cBhvr>
                                        <p:cTn id="62" dur="2000"/>
                                        <p:tgtEl>
                                          <p:spTgt spid="227331">
                                            <p:txEl>
                                              <p:charRg st="337" end="35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27331">
                                            <p:txEl>
                                              <p:charRg st="351" end="414"/>
                                            </p:txEl>
                                          </p:spTgt>
                                        </p:tgtEl>
                                        <p:attrNameLst>
                                          <p:attrName>style.visibility</p:attrName>
                                        </p:attrNameLst>
                                      </p:cBhvr>
                                      <p:to>
                                        <p:strVal val="visible"/>
                                      </p:to>
                                    </p:set>
                                    <p:animEffect transition="in" filter="fade">
                                      <p:cBhvr>
                                        <p:cTn id="67" dur="2000"/>
                                        <p:tgtEl>
                                          <p:spTgt spid="227331">
                                            <p:txEl>
                                              <p:charRg st="351" end="41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27331">
                                            <p:txEl>
                                              <p:charRg st="414" end="434"/>
                                            </p:txEl>
                                          </p:spTgt>
                                        </p:tgtEl>
                                        <p:attrNameLst>
                                          <p:attrName>style.visibility</p:attrName>
                                        </p:attrNameLst>
                                      </p:cBhvr>
                                      <p:to>
                                        <p:strVal val="visible"/>
                                      </p:to>
                                    </p:set>
                                    <p:animEffect transition="in" filter="fade">
                                      <p:cBhvr>
                                        <p:cTn id="72" dur="2000"/>
                                        <p:tgtEl>
                                          <p:spTgt spid="227331">
                                            <p:txEl>
                                              <p:charRg st="414" end="43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27331">
                                            <p:txEl>
                                              <p:charRg st="434" end="454"/>
                                            </p:txEl>
                                          </p:spTgt>
                                        </p:tgtEl>
                                        <p:attrNameLst>
                                          <p:attrName>style.visibility</p:attrName>
                                        </p:attrNameLst>
                                      </p:cBhvr>
                                      <p:to>
                                        <p:strVal val="visible"/>
                                      </p:to>
                                    </p:set>
                                    <p:animEffect transition="in" filter="fade">
                                      <p:cBhvr>
                                        <p:cTn id="77" dur="2000"/>
                                        <p:tgtEl>
                                          <p:spTgt spid="227331">
                                            <p:txEl>
                                              <p:charRg st="434" end="45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0" grpId="0"/>
      <p:bldP spid="22733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fld>
            <a:endParaRPr lang="en-US" altLang="en-US" sz="1400" b="1" dirty="0">
              <a:solidFill>
                <a:srgbClr val="FFFFFF"/>
              </a:solidFill>
              <a:latin typeface="Arial Black" panose="020B0A04020102020204" pitchFamily="34" charset="0"/>
            </a:endParaRPr>
          </a:p>
        </p:txBody>
      </p:sp>
      <p:sp>
        <p:nvSpPr>
          <p:cNvPr id="91137" name="Rectangle 1"/>
          <p:cNvSpPr>
            <a:spLocks noChangeArrowheads="1"/>
          </p:cNvSpPr>
          <p:nvPr/>
        </p:nvSpPr>
        <p:spPr bwMode="auto">
          <a:xfrm>
            <a:off x="152400" y="1919605"/>
            <a:ext cx="8839200" cy="3507740"/>
          </a:xfrm>
          <a:prstGeom prst="rect">
            <a:avLst/>
          </a:prstGeom>
          <a:noFill/>
          <a:ln w="9525">
            <a:noFill/>
            <a:miter lim="800000"/>
          </a:ln>
          <a:effectLst/>
        </p:spPr>
        <p:txBody>
          <a:bodyPr anchor="ctr">
            <a:spAutoFit/>
          </a:bodyPr>
          <a:p>
            <a:pPr marL="273050" marR="0" indent="-273050" algn="ctr" defTabSz="914400" rtl="0" eaLnBrk="1" fontAlgn="base" latinLnBrk="0" hangingPunct="1">
              <a:lnSpc>
                <a:spcPct val="60000"/>
              </a:lnSpc>
              <a:spcBef>
                <a:spcPct val="0"/>
              </a:spcBef>
              <a:spcAft>
                <a:spcPct val="0"/>
              </a:spcAft>
              <a:buClrTx/>
              <a:buSzTx/>
              <a:buFont typeface="Wingdings 2" panose="05020102010507070707" pitchFamily="18" charset="2"/>
              <a:buNone/>
            </a:pPr>
            <a:endParaRPr kumimoji="0" lang="ro-RO" altLang="en-US" sz="20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60000"/>
              </a:lnSpc>
              <a:spcBef>
                <a:spcPct val="0"/>
              </a:spcBef>
              <a:spcAft>
                <a:spcPct val="0"/>
              </a:spcAft>
              <a:buClrTx/>
              <a:buSzTx/>
              <a:buFont typeface="Wingdings 2" panose="05020102010507070707" pitchFamily="18" charset="2"/>
              <a:buNone/>
            </a:pPr>
            <a:r>
              <a:rPr kumimoji="0" lang="ro-RO" altLang="en-US" sz="20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Discipline socio-umane </a:t>
            </a:r>
            <a:r>
              <a:rPr kumimoji="0" lang="ro-RO" altLang="en-US" sz="20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și</a:t>
            </a:r>
            <a:r>
              <a:rPr kumimoji="0" lang="ro-RO" altLang="en-US" sz="20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Istorie</a:t>
            </a:r>
            <a:endParaRPr kumimoji="0" lang="ro-RO" altLang="en-US" sz="20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60000"/>
              </a:lnSpc>
              <a:spcBef>
                <a:spcPct val="0"/>
              </a:spcBef>
              <a:spcAft>
                <a:spcPct val="0"/>
              </a:spcAft>
              <a:buClrTx/>
              <a:buSzTx/>
              <a:buFont typeface="Wingdings 2" panose="05020102010507070707" pitchFamily="18" charset="2"/>
              <a:buNone/>
            </a:pPr>
            <a:br>
              <a:rPr lang="ro-RO" altLang="en-US" sz="2000" dirty="0">
                <a:solidFill>
                  <a:srgbClr val="002060"/>
                </a:solidFill>
                <a:effectLst>
                  <a:outerShdw blurRad="38100" dist="38100" dir="2700000">
                    <a:srgbClr val="C0C0C0"/>
                  </a:outerShdw>
                </a:effectLst>
                <a:latin typeface="Times New Roman" panose="02020603050405020304" pitchFamily="18" charset="0"/>
                <a:cs typeface="Times New Roman" panose="02020603050405020304" pitchFamily="18" charset="0"/>
              </a:rPr>
            </a:br>
            <a:r>
              <a:rPr kumimoji="0" lang="ro-RO" altLang="en-US" sz="20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la nivelul Planurilor-cadru,cursuri de zi,</a:t>
            </a:r>
            <a:endParaRPr kumimoji="0" lang="ro-RO" altLang="en-US" sz="20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60000"/>
              </a:lnSpc>
              <a:spcBef>
                <a:spcPct val="0"/>
              </a:spcBef>
              <a:spcAft>
                <a:spcPct val="0"/>
              </a:spcAft>
              <a:buClrTx/>
              <a:buSzTx/>
              <a:buFont typeface="Wingdings 2" panose="05020102010507070707" pitchFamily="18" charset="2"/>
              <a:buNone/>
            </a:pPr>
            <a:r>
              <a:rPr kumimoji="0" lang="ro-RO" altLang="en-US" sz="20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 </a:t>
            </a:r>
            <a:endParaRPr kumimoji="0" lang="ro-RO" altLang="en-US" sz="2000" b="0"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60000"/>
              </a:lnSpc>
              <a:spcBef>
                <a:spcPct val="0"/>
              </a:spcBef>
              <a:spcAft>
                <a:spcPct val="0"/>
              </a:spcAft>
              <a:buClrTx/>
              <a:buSzTx/>
              <a:buFont typeface="Wingdings 2" panose="05020102010507070707" pitchFamily="18" charset="2"/>
              <a:buNone/>
            </a:pPr>
            <a:r>
              <a:rPr kumimoji="0" lang="ro-RO" altLang="en-US" sz="20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ÎNVĂȚĂMÂNT GIMNAZIAL</a:t>
            </a:r>
            <a:endParaRPr kumimoji="0" lang="en-US" altLang="en-US" sz="20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100000"/>
              </a:lnSpc>
              <a:spcBef>
                <a:spcPct val="0"/>
              </a:spcBef>
              <a:spcAft>
                <a:spcPct val="0"/>
              </a:spcAft>
              <a:buClrTx/>
              <a:buSzTx/>
              <a:buFontTx/>
              <a:buChar char="•"/>
            </a:pPr>
            <a:endParaRPr kumimoji="0" lang="ro-RO" altLang="zh-CN" sz="2000" b="1" i="0" u="none"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100000"/>
              </a:lnSpc>
              <a:spcBef>
                <a:spcPct val="0"/>
              </a:spcBef>
              <a:spcAft>
                <a:spcPct val="0"/>
              </a:spcAft>
              <a:buClrTx/>
              <a:buSzTx/>
              <a:buFontTx/>
              <a:buChar char="•"/>
            </a:pPr>
            <a:r>
              <a:rPr kumimoji="0" lang="ro-RO" altLang="zh-CN" sz="2000" b="1" i="0" u="sng"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rPr>
              <a:t>Planurile - cadru </a:t>
            </a:r>
            <a:r>
              <a:rPr kumimoji="0" lang="ro-RO" altLang="zh-CN" sz="2000" b="0" i="0" u="sng"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rPr>
              <a:t>pentru învățământul gimnazial</a:t>
            </a:r>
            <a:r>
              <a:rPr kumimoji="0" lang="ro-RO" altLang="zh-CN" sz="2000" b="1" i="1" u="sng"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rPr>
              <a:t> </a:t>
            </a:r>
            <a:r>
              <a:rPr kumimoji="0" lang="ro-RO" altLang="zh-CN" sz="2000" b="0" i="0" u="sng"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rPr>
              <a:t>au fost aprobate</a:t>
            </a:r>
            <a:r>
              <a:rPr kumimoji="0" lang="ro-RO" altLang="zh-CN" sz="2000" b="0" i="1" u="sng"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rPr>
              <a:t> </a:t>
            </a:r>
            <a:r>
              <a:rPr kumimoji="0" lang="ro-RO" altLang="zh-CN" sz="2000" b="0" i="0" u="sng"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rPr>
              <a:t>prin </a:t>
            </a:r>
            <a:r>
              <a:rPr kumimoji="0" lang="ro-RO" altLang="zh-CN" sz="2000" b="1" i="0" u="sng"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rPr>
              <a:t>OMENCS nr. 3590/5.04.2016</a:t>
            </a:r>
            <a:endParaRPr kumimoji="0" lang="ro-RO" altLang="zh-CN" sz="2000" b="1" i="0" u="sng"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endParaRPr>
          </a:p>
          <a:p>
            <a:pPr marL="273050" marR="0" indent="-273050" algn="ctr" defTabSz="914400" rtl="0" eaLnBrk="0" fontAlgn="base" latinLnBrk="0" hangingPunct="0">
              <a:lnSpc>
                <a:spcPct val="100000"/>
              </a:lnSpc>
              <a:spcBef>
                <a:spcPct val="0"/>
              </a:spcBef>
              <a:spcAft>
                <a:spcPct val="0"/>
              </a:spcAft>
              <a:buClrTx/>
              <a:buSzTx/>
              <a:buFontTx/>
              <a:buChar char="•"/>
            </a:pPr>
            <a:endParaRPr kumimoji="0" lang="ro-RO" altLang="zh-CN" sz="2000" b="1" i="0" u="none" strike="noStrike" kern="1200" cap="none" spc="0" normalizeH="0" baseline="0" noProof="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endParaRPr>
          </a:p>
          <a:p>
            <a:pPr marL="273050" marR="0" indent="-273050" algn="ctr" defTabSz="914400" rtl="0" eaLnBrk="0" fontAlgn="base" latinLnBrk="0" hangingPunct="0">
              <a:lnSpc>
                <a:spcPct val="100000"/>
              </a:lnSpc>
              <a:spcBef>
                <a:spcPct val="0"/>
              </a:spcBef>
              <a:spcAft>
                <a:spcPct val="0"/>
              </a:spcAft>
              <a:buClrTx/>
              <a:buSzTx/>
              <a:buFontTx/>
              <a:buChar char="•"/>
            </a:pPr>
            <a:r>
              <a:rPr kumimoji="0" lang="ro-RO" altLang="zh-CN" sz="1400" b="1" i="0" u="sng" strike="noStrike" kern="1200" cap="none" spc="0" normalizeH="0" baseline="0" noProof="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UN ELEMENT DE NOUTATE  A FOST REPREZENTAT DE APARITIA OMEN 4221/1.08.2018  </a:t>
            </a:r>
            <a:r>
              <a:rPr kumimoji="0" lang="vi-VN" altLang="en-US" sz="1400" b="1" i="0" u="sng" strike="noStrike" kern="1200" cap="none" spc="0" normalizeH="0" baseline="0" noProof="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PRIVIND MODIFICAREA ANEXELOR 2-7 ALE ORDINULUI MINISTRULUI EDUCAŢIEI NAŢIONALE NR. 3590/2016, PRIVIND APROBAREA PLANURILOR-CADRU DE ÎNVĂŢĂMÂNT PENTRU ÎNVĂŢĂMÂNTUL GIMNAZIAL</a:t>
            </a:r>
            <a:r>
              <a:rPr kumimoji="0" lang="ro-RO" altLang="en-US" sz="1400" b="1" i="0" u="sng" strike="noStrike" kern="1200" cap="none" spc="0" normalizeH="0" baseline="0" noProof="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 </a:t>
            </a:r>
            <a:r>
              <a:rPr kumimoji="0" lang="ro-RO" altLang="en-US" sz="1400" b="1" i="0" u="sng" strike="noStrike" kern="1200" cap="none" spc="0" normalizeH="0" baseline="0" noProof="1" dirty="0">
                <a:solidFill>
                  <a:srgbClr val="0070C0"/>
                </a:solidFill>
                <a:latin typeface="Times New Roman" panose="02020603050405020304" pitchFamily="18" charset="0"/>
                <a:ea typeface="SimSun" panose="02010600030101010101" pitchFamily="2" charset="-122"/>
                <a:cs typeface="Times New Roman" panose="02020603050405020304" pitchFamily="18" charset="0"/>
              </a:rPr>
              <a:t>(</a:t>
            </a:r>
            <a:r>
              <a:rPr kumimoji="0" lang="it-IT" altLang="en-US" sz="1400" b="0" i="0" u="none" strike="noStrike" kern="1200" cap="none" spc="0" normalizeH="0" baseline="0" noProof="1" dirty="0">
                <a:solidFill>
                  <a:srgbClr val="0070C0"/>
                </a:solidFill>
                <a:latin typeface="Times New Roman" panose="02020603050405020304" pitchFamily="18" charset="0"/>
                <a:ea typeface="SimSun" panose="02010600030101010101" pitchFamily="2" charset="-122"/>
                <a:cs typeface="Times New Roman" panose="02020603050405020304" pitchFamily="18" charset="0"/>
              </a:rPr>
              <a:t>Opţional integrat la nivelul mai multor arii curriculare </a:t>
            </a:r>
            <a:r>
              <a:rPr kumimoji="0" lang="ro-RO" altLang="en-US" sz="1400" b="0" i="0" u="none" strike="noStrike" kern="1200" cap="none" spc="0" normalizeH="0" baseline="0" noProof="1" dirty="0">
                <a:solidFill>
                  <a:srgbClr val="0070C0"/>
                </a:solidFill>
                <a:latin typeface="Times New Roman" panose="02020603050405020304" pitchFamily="18" charset="0"/>
                <a:ea typeface="SimSun" panose="02010600030101010101" pitchFamily="2" charset="-122"/>
                <a:cs typeface="Times New Roman" panose="02020603050405020304" pitchFamily="18" charset="0"/>
              </a:rPr>
              <a:t>0-1 ore/săptămâna)</a:t>
            </a:r>
            <a:endParaRPr kumimoji="0" lang="ro-RO" altLang="zh-CN" sz="1400" b="1" i="0" u="sng" strike="noStrike" kern="1200" cap="none" spc="0" normalizeH="0" baseline="0" noProof="1" dirty="0">
              <a:solidFill>
                <a:srgbClr val="0070C0"/>
              </a:solidFill>
              <a:latin typeface="Century Schoolbook" panose="02040604050505020304" pitchFamily="18" charset="0"/>
              <a:ea typeface="SimSun" panose="02010600030101010101" pitchFamily="2" charset="-122"/>
              <a:cs typeface="+mn-cs"/>
            </a:endParaRPr>
          </a:p>
          <a:p>
            <a:pPr marL="273050" marR="0" indent="-273050" algn="ctr" defTabSz="914400" rtl="0" eaLnBrk="0" fontAlgn="base" latinLnBrk="0" hangingPunct="0">
              <a:lnSpc>
                <a:spcPct val="100000"/>
              </a:lnSpc>
              <a:spcBef>
                <a:spcPct val="0"/>
              </a:spcBef>
              <a:spcAft>
                <a:spcPct val="0"/>
              </a:spcAft>
              <a:buClrTx/>
              <a:buSzTx/>
              <a:buFontTx/>
              <a:buChar char="•"/>
            </a:pPr>
            <a:endParaRPr kumimoji="0" lang="ro-RO" altLang="zh-CN" sz="1400" b="1" i="0" u="none" strike="noStrike" kern="1200" cap="none" spc="0" normalizeH="0" baseline="0" noProof="1" dirty="0">
              <a:solidFill>
                <a:srgbClr val="FF0000"/>
              </a:solidFill>
              <a:latin typeface="Century Schoolbook" panose="02040604050505020304" pitchFamily="18" charset="0"/>
              <a:ea typeface="SimSun" panose="02010600030101010101" pitchFamily="2" charset="-122"/>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fld>
            <a:endParaRPr lang="en-US" altLang="en-US" sz="1400" b="1" dirty="0">
              <a:solidFill>
                <a:srgbClr val="FFFFFF"/>
              </a:solidFill>
              <a:latin typeface="Arial Black" panose="020B0A04020102020204" pitchFamily="34" charset="0"/>
            </a:endParaRPr>
          </a:p>
        </p:txBody>
      </p:sp>
      <p:sp>
        <p:nvSpPr>
          <p:cNvPr id="3" name="Dreptunghi 2"/>
          <p:cNvSpPr/>
          <p:nvPr/>
        </p:nvSpPr>
        <p:spPr>
          <a:xfrm>
            <a:off x="457200" y="288925"/>
            <a:ext cx="8001000" cy="6492875"/>
          </a:xfrm>
          <a:prstGeom prst="rect">
            <a:avLst/>
          </a:prstGeom>
        </p:spPr>
        <p:txBody>
          <a:bodyPr>
            <a:spAutoFit/>
          </a:bodyPr>
          <a:p>
            <a:pPr marL="0" marR="0" indent="0" algn="ctr" defTabSz="914400" rtl="0" eaLnBrk="0" fontAlgn="base" latinLnBrk="0" hangingPunct="0">
              <a:lnSpc>
                <a:spcPct val="100000"/>
              </a:lnSpc>
              <a:spcBef>
                <a:spcPct val="0"/>
              </a:spcBef>
              <a:spcAft>
                <a:spcPct val="0"/>
              </a:spcAft>
              <a:buClrTx/>
              <a:buSzTx/>
              <a:buFontTx/>
              <a:buChar char="•"/>
            </a:pPr>
            <a:endParaRPr kumimoji="0" lang="ro-RO" altLang="zh-CN" sz="3200" b="0" i="0" u="none" strike="noStrike" kern="1200" cap="none" spc="0" normalizeH="0" baseline="0" noProof="1" dirty="0">
              <a:solidFill>
                <a:schemeClr val="tx1"/>
              </a:solidFill>
              <a:latin typeface="Arial Black" panose="020B0A04020102020204" pitchFamily="34" charset="0"/>
              <a:ea typeface="SimSun" panose="02010600030101010101" pitchFamily="2" charset="-122"/>
              <a:cs typeface="+mn-cs"/>
            </a:endParaRPr>
          </a:p>
          <a:p>
            <a:pPr marL="0" marR="0" indent="0" algn="ctr" defTabSz="914400" rtl="0" eaLnBrk="0" fontAlgn="base" latinLnBrk="0" hangingPunct="0">
              <a:lnSpc>
                <a:spcPct val="100000"/>
              </a:lnSpc>
              <a:spcBef>
                <a:spcPct val="0"/>
              </a:spcBef>
              <a:spcAft>
                <a:spcPct val="0"/>
              </a:spcAft>
              <a:buClrTx/>
              <a:buSzTx/>
              <a:buFontTx/>
              <a:buChar char="•"/>
            </a:pPr>
            <a:r>
              <a:rPr kumimoji="0" lang="ro-RO" altLang="zh-CN" sz="2400" b="1" i="0" u="none" strike="noStrike" kern="1200" cap="none" spc="0" normalizeH="0" baseline="0" noProof="1" dirty="0">
                <a:solidFill>
                  <a:schemeClr val="tx1"/>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Planurile - cadru pentru învățământul gimnazial includ, la nivelul claselor V-VIII, pachetul disciplinelor intitulate  generic </a:t>
            </a:r>
            <a:r>
              <a:rPr kumimoji="0" lang="ro-RO" altLang="zh-CN" sz="2400" b="1" i="1"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Educație socială, </a:t>
            </a:r>
            <a:r>
              <a:rPr kumimoji="0" lang="ro-RO" altLang="zh-CN" sz="2400" b="1" i="0" u="none" strike="noStrike" kern="1200" cap="none" spc="0" normalizeH="0" baseline="0" noProof="1" dirty="0">
                <a:solidFill>
                  <a:schemeClr val="tx1"/>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după cum urmează:</a:t>
            </a:r>
            <a:endParaRPr kumimoji="0" lang="ro-RO" altLang="zh-CN" sz="2400" b="1" i="0" u="none" strike="noStrike" kern="1200" cap="none" spc="0" normalizeH="0" baseline="0" noProof="1" dirty="0">
              <a:solidFill>
                <a:schemeClr val="tx1"/>
              </a:solidFill>
              <a:effectLst>
                <a:outerShdw blurRad="38100" dist="38100" dir="2700000">
                  <a:srgbClr val="C0C0C0"/>
                </a:outerShdw>
              </a:effectLst>
              <a:latin typeface="Times New Roman" panose="02020603050405020304" pitchFamily="18" charset="0"/>
              <a:ea typeface="SimSun" panose="02010600030101010101" pitchFamily="2" charset="-122"/>
              <a:cs typeface="Times New Roman" panose="02020603050405020304" pitchFamily="18" charset="0"/>
            </a:endParaRPr>
          </a:p>
          <a:p>
            <a:pPr marL="0" marR="0" indent="0" algn="ctr" defTabSz="914400" rtl="0" eaLnBrk="0" fontAlgn="base" latinLnBrk="0" hangingPunct="0">
              <a:lnSpc>
                <a:spcPct val="100000"/>
              </a:lnSpc>
              <a:spcBef>
                <a:spcPct val="0"/>
              </a:spcBef>
              <a:spcAft>
                <a:spcPct val="0"/>
              </a:spcAft>
              <a:buClrTx/>
              <a:buSzTx/>
              <a:buFontTx/>
              <a:buChar char="•"/>
            </a:pPr>
            <a:r>
              <a:rPr kumimoji="0" lang="ro-RO" altLang="zh-CN" sz="24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la clasa a V-a - </a:t>
            </a:r>
            <a:r>
              <a:rPr kumimoji="0" lang="ro-RO" altLang="zh-CN" sz="2400" b="1" i="1" u="none"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rPr>
              <a:t>Educație socială</a:t>
            </a:r>
            <a:r>
              <a:rPr kumimoji="0" lang="ro-RO" altLang="zh-CN" sz="2400" b="1" i="0" u="none"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rPr>
              <a:t> - </a:t>
            </a:r>
            <a:r>
              <a:rPr kumimoji="0" lang="ro-RO" altLang="zh-CN" sz="2400" b="1" i="1" u="none"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rPr>
              <a:t>Gândire critică și drepturile copilului</a:t>
            </a:r>
            <a:r>
              <a:rPr kumimoji="0" lang="ro-RO" altLang="zh-CN" sz="2400" b="1" i="1"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 </a:t>
            </a:r>
            <a:r>
              <a:rPr kumimoji="0" lang="ro-RO" altLang="zh-CN" sz="24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1 oră/săptămână ( începând cu anul școlar 2017-2018); </a:t>
            </a:r>
            <a:endParaRPr kumimoji="0" lang="ro-RO" altLang="zh-CN" sz="2400" b="0" i="0" u="none" strike="noStrike" kern="1200" cap="none" spc="0" normalizeH="0" baseline="0" noProof="1" dirty="0">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pPr marL="0" marR="0" indent="0" algn="ctr" defTabSz="914400" rtl="0" eaLnBrk="0" fontAlgn="base" latinLnBrk="0" hangingPunct="0">
              <a:lnSpc>
                <a:spcPct val="100000"/>
              </a:lnSpc>
              <a:spcBef>
                <a:spcPct val="0"/>
              </a:spcBef>
              <a:spcAft>
                <a:spcPct val="0"/>
              </a:spcAft>
              <a:buClrTx/>
              <a:buSzTx/>
              <a:buFontTx/>
              <a:buChar char="•"/>
            </a:pPr>
            <a:r>
              <a:rPr kumimoji="0" lang="ro-RO" altLang="zh-CN" sz="24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la clasa a VI-a - </a:t>
            </a:r>
            <a:r>
              <a:rPr kumimoji="0" lang="ro-RO" altLang="zh-CN" sz="2400" b="1" i="1" u="none"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rPr>
              <a:t>Educație socială</a:t>
            </a:r>
            <a:r>
              <a:rPr kumimoji="0" lang="ro-RO" altLang="zh-CN" sz="2400" b="1" i="0" u="none"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rPr>
              <a:t> - </a:t>
            </a:r>
            <a:r>
              <a:rPr kumimoji="0" lang="ro-RO" altLang="zh-CN" sz="2400" b="1" i="1" u="none"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rPr>
              <a:t>Educație  interculturală</a:t>
            </a:r>
            <a:r>
              <a:rPr kumimoji="0" lang="ro-RO" altLang="zh-CN" sz="2400" b="1" i="1"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 </a:t>
            </a:r>
            <a:r>
              <a:rPr kumimoji="0" lang="ro-RO" altLang="zh-CN" sz="24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1 oră/săptămână (începând cu anul școlar 2018-2019); </a:t>
            </a:r>
            <a:endParaRPr kumimoji="0" lang="ro-RO" altLang="zh-CN" sz="2400" b="0" i="0" u="none" strike="noStrike" kern="1200" cap="none" spc="0" normalizeH="0" baseline="0" noProof="1" dirty="0">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pPr marL="0" marR="0" indent="0" algn="ctr" defTabSz="914400" rtl="0" eaLnBrk="0" fontAlgn="base" latinLnBrk="0" hangingPunct="0">
              <a:lnSpc>
                <a:spcPct val="100000"/>
              </a:lnSpc>
              <a:spcBef>
                <a:spcPct val="0"/>
              </a:spcBef>
              <a:spcAft>
                <a:spcPct val="0"/>
              </a:spcAft>
              <a:buClrTx/>
              <a:buSzTx/>
              <a:buFontTx/>
              <a:buChar char="•"/>
            </a:pPr>
            <a:r>
              <a:rPr kumimoji="0" lang="ro-RO" altLang="zh-CN" sz="24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la  clasa  a VII-a - </a:t>
            </a:r>
            <a:r>
              <a:rPr kumimoji="0" lang="ro-RO" altLang="zh-CN" sz="2400" b="1" i="1" u="none"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rPr>
              <a:t>Educație socială</a:t>
            </a:r>
            <a:r>
              <a:rPr kumimoji="0" lang="ro-RO" altLang="zh-CN" sz="2400" b="1" i="0" u="none"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rPr>
              <a:t> - </a:t>
            </a:r>
            <a:r>
              <a:rPr kumimoji="0" lang="ro-RO" altLang="zh-CN" sz="2400" b="1" i="1" u="none"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rPr>
              <a:t>Educație  pentru  cetățenie  democratică</a:t>
            </a:r>
            <a:r>
              <a:rPr kumimoji="0" lang="ro-RO" altLang="zh-CN" sz="2400" b="1" i="1"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 </a:t>
            </a:r>
            <a:r>
              <a:rPr kumimoji="0" lang="ro-RO" altLang="zh-CN" sz="24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1 oră/săptămână (începând cu anul școlar 2019-2020); </a:t>
            </a:r>
            <a:endParaRPr kumimoji="0" lang="ro-RO" altLang="zh-CN" sz="2400" b="0" i="0" u="none" strike="noStrike" kern="1200" cap="none" spc="0" normalizeH="0" baseline="0" noProof="1" dirty="0">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pPr marL="0" marR="0" indent="0" algn="ctr" defTabSz="914400" rtl="0" eaLnBrk="0" fontAlgn="base" latinLnBrk="0" hangingPunct="0">
              <a:lnSpc>
                <a:spcPct val="100000"/>
              </a:lnSpc>
              <a:spcBef>
                <a:spcPct val="0"/>
              </a:spcBef>
              <a:spcAft>
                <a:spcPct val="0"/>
              </a:spcAft>
              <a:buClrTx/>
              <a:buSzTx/>
              <a:buFontTx/>
              <a:buChar char="•"/>
            </a:pPr>
            <a:r>
              <a:rPr kumimoji="0" lang="ro-RO" altLang="zh-CN" sz="24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la clasa  a  VIII-a - </a:t>
            </a:r>
            <a:r>
              <a:rPr kumimoji="0" lang="ro-RO" altLang="zh-CN" sz="2400" b="1" i="1" u="none"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rPr>
              <a:t>Educație socială</a:t>
            </a:r>
            <a:r>
              <a:rPr kumimoji="0" lang="ro-RO" altLang="zh-CN" sz="2400" b="1" i="0" u="none"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rPr>
              <a:t> - </a:t>
            </a:r>
            <a:r>
              <a:rPr kumimoji="0" lang="ro-RO" altLang="zh-CN" sz="2400" b="1" i="1" u="none" strike="noStrike" kern="1200" cap="none" spc="0" normalizeH="0" baseline="0" noProof="1" dirty="0">
                <a:solidFill>
                  <a:srgbClr val="FF0000"/>
                </a:solidFill>
                <a:latin typeface="Times New Roman" panose="02020603050405020304" pitchFamily="18" charset="0"/>
                <a:ea typeface="+mn-ea"/>
                <a:cs typeface="Times New Roman" panose="02020603050405020304" pitchFamily="18" charset="0"/>
              </a:rPr>
              <a:t>Educație economico-financiară</a:t>
            </a:r>
            <a:r>
              <a:rPr kumimoji="0" lang="ro-RO" altLang="zh-CN" sz="2400" b="1" i="1"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a:t>
            </a:r>
            <a:r>
              <a:rPr kumimoji="0" lang="ro-RO" altLang="zh-CN" sz="24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 1 oră/săptămână</a:t>
            </a:r>
            <a:r>
              <a:rPr kumimoji="0" lang="ro-RO" altLang="zh-CN" sz="2400" b="1" i="1"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 </a:t>
            </a:r>
            <a:r>
              <a:rPr kumimoji="0" lang="ro-RO" altLang="zh-CN" sz="2400" b="0" i="0" u="none" strike="noStrike" kern="1200" cap="none" spc="0" normalizeH="0" baseline="0" noProof="1" dirty="0">
                <a:solidFill>
                  <a:schemeClr val="tx1"/>
                </a:solidFill>
                <a:latin typeface="Times New Roman" panose="02020603050405020304" pitchFamily="18" charset="0"/>
                <a:ea typeface="+mn-ea"/>
                <a:cs typeface="Times New Roman" panose="02020603050405020304" pitchFamily="18" charset="0"/>
              </a:rPr>
              <a:t>(începând cu anul școlar 2020-2021)</a:t>
            </a:r>
            <a:endParaRPr kumimoji="0" lang="ro-RO" altLang="zh-CN" sz="2400" b="0" i="0" u="none" strike="noStrike" kern="1200" cap="none" spc="0" normalizeH="0" baseline="0" noProof="1" dirty="0">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pPr marL="0" marR="0" indent="0" algn="ctr" defTabSz="914400" rtl="0" eaLnBrk="0" fontAlgn="base" latinLnBrk="0" hangingPunct="0">
              <a:lnSpc>
                <a:spcPct val="100000"/>
              </a:lnSpc>
              <a:spcBef>
                <a:spcPct val="0"/>
              </a:spcBef>
              <a:spcAft>
                <a:spcPct val="0"/>
              </a:spcAft>
              <a:buClrTx/>
              <a:buSzTx/>
              <a:buFontTx/>
              <a:buNone/>
            </a:pPr>
            <a:endParaRPr kumimoji="0" lang="ro-RO" altLang="zh-CN" sz="2400" b="0" i="0" u="none" strike="noStrike" kern="1200" cap="none" spc="0" normalizeH="0" baseline="0" noProof="1" dirty="0">
              <a:solidFill>
                <a:schemeClr val="tx1"/>
              </a:solidFill>
              <a:latin typeface="Times New Roman" panose="02020603050405020304" pitchFamily="18" charset="0"/>
              <a:ea typeface="SimSun" panose="02010600030101010101" pitchFamily="2" charset="-122"/>
              <a:cs typeface="+mn-cs"/>
            </a:endParaRPr>
          </a:p>
          <a:p>
            <a:pPr marL="0" marR="0" indent="0" algn="ctr" defTabSz="914400" rtl="0" eaLnBrk="0" fontAlgn="base" latinLnBrk="0" hangingPunct="0">
              <a:lnSpc>
                <a:spcPct val="100000"/>
              </a:lnSpc>
              <a:spcBef>
                <a:spcPct val="0"/>
              </a:spcBef>
              <a:spcAft>
                <a:spcPct val="0"/>
              </a:spcAft>
              <a:buClrTx/>
              <a:buSzTx/>
              <a:buFontTx/>
              <a:buNone/>
            </a:pPr>
            <a:endParaRPr kumimoji="0" lang="ro-RO" altLang="zh-CN" sz="2400" b="0" i="0" u="none" strike="noStrike" kern="1200" cap="none" spc="0" normalizeH="0" baseline="0" noProof="1" dirty="0">
              <a:solidFill>
                <a:schemeClr val="tx1"/>
              </a:solidFill>
              <a:latin typeface="Times New Roman" panose="02020603050405020304" pitchFamily="18" charset="0"/>
              <a:ea typeface="SimSun" panose="02010600030101010101" pitchFamily="2" charset="-122"/>
              <a:cs typeface="+mn-cs"/>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Substituent număr diapozitiv 1"/>
          <p:cNvSpPr>
            <a:spLocks noGrp="1"/>
          </p:cNvSpPr>
          <p:nvPr>
            <p:ph type="sldNum" sz="quarter" idx="12"/>
          </p:nvPr>
        </p:nvSpPr>
        <p:spPr>
          <a:noFill/>
          <a:ln>
            <a:noFill/>
          </a:ln>
        </p:spPr>
        <p:txBody>
          <a:bodyPr wrap="square" lIns="91440" tIns="45720" rIns="91440" bIns="45720" anchor="ctr" anchorCtr="0"/>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Black" panose="020B0A040201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Black" panose="020B0A04020102020204" pitchFamily="34" charset="0"/>
                <a:ea typeface="+mn-ea"/>
                <a:cs typeface="+mn-cs"/>
              </a:defRPr>
            </a:lvl5pPr>
          </a:lstStyle>
          <a:p>
            <a:pPr lvl="0" algn="ctr" eaLnBrk="1" hangingPunct="1">
              <a:buSzTx/>
            </a:pPr>
            <a:fld id="{9A0DB2DC-4C9A-4742-B13C-FB6460FD3503}" type="slidenum">
              <a:rPr lang="en-US" altLang="en-US" sz="1400" b="1" dirty="0">
                <a:solidFill>
                  <a:srgbClr val="FFFFFF"/>
                </a:solidFill>
                <a:latin typeface="Arial Black" panose="020B0A04020102020204" pitchFamily="34" charset="0"/>
              </a:rPr>
            </a:fld>
            <a:endParaRPr lang="en-US" altLang="en-US" sz="1400" b="1" dirty="0">
              <a:solidFill>
                <a:srgbClr val="FFFFFF"/>
              </a:solidFill>
              <a:latin typeface="Arial Black" panose="020B0A04020102020204" pitchFamily="34" charset="0"/>
            </a:endParaRPr>
          </a:p>
        </p:txBody>
      </p:sp>
      <p:sp>
        <p:nvSpPr>
          <p:cNvPr id="3" name="Dreptunghi 2"/>
          <p:cNvSpPr/>
          <p:nvPr/>
        </p:nvSpPr>
        <p:spPr>
          <a:xfrm>
            <a:off x="152400" y="1066800"/>
            <a:ext cx="8686800" cy="5015865"/>
          </a:xfrm>
          <a:prstGeom prst="rect">
            <a:avLst/>
          </a:prstGeom>
        </p:spPr>
        <p:txBody>
          <a:bodyPr>
            <a:spAutoFit/>
          </a:bodyPr>
          <a:p>
            <a:pPr marL="273050" marR="0" indent="-27305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buNone/>
            </a:pPr>
            <a:r>
              <a:rPr kumimoji="0" lang="ro-RO" altLang="en-US" sz="20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PLANURI-CADRU INVĂȚĂMÂNT LICEAL</a:t>
            </a:r>
            <a:endParaRPr kumimoji="0" lang="ro-RO" altLang="en-US" sz="20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buNone/>
            </a:pPr>
            <a:r>
              <a:rPr kumimoji="0" lang="ro-RO" altLang="en-US" sz="20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ÎN ANUL ȘCOLAR 2023-2024</a:t>
            </a:r>
            <a:endParaRPr kumimoji="0" lang="ro-RO" altLang="en-US" sz="20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buNone/>
            </a:pPr>
            <a:endParaRPr kumimoji="0" lang="ro-RO" altLang="en-US" sz="20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buNone/>
            </a:pPr>
            <a:r>
              <a:rPr kumimoji="0" lang="ro-RO" altLang="en-US" sz="2000" b="1" i="0" u="none"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NOUTATE</a:t>
            </a:r>
            <a:endParaRPr kumimoji="0" lang="ro-RO" altLang="en-US" sz="2000" b="1" i="0" u="none" strike="noStrike" kern="1200" cap="none" spc="0" normalizeH="0" baseline="0" noProof="1" dirty="0">
              <a:solidFill>
                <a:srgbClr val="C0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buNone/>
            </a:pPr>
            <a:r>
              <a:rPr kumimoji="0" lang="ro-RO" altLang="en-US" sz="20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Planurile – cadru de învăţământ pentru ciclul liceal au fost modificate </a:t>
            </a:r>
            <a:endParaRPr kumimoji="0" lang="ro-RO" altLang="en-US" sz="20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ct val="0"/>
              </a:spcBef>
              <a:spcAft>
                <a:spcPct val="0"/>
              </a:spcAft>
              <a:buClr>
                <a:srgbClr val="000000"/>
              </a:buClr>
              <a:buSzTx/>
              <a:buFont typeface="Wingdings 2" panose="05020102010507070707" pitchFamily="18" charset="2"/>
              <a:buNone/>
            </a:pPr>
            <a:r>
              <a:rPr lang="en-US" sz="2000" b="1">
                <a:latin typeface="Times New Roman" panose="02020603050405020304" pitchFamily="18" charset="0"/>
                <a:cs typeface="Times New Roman" panose="02020603050405020304" pitchFamily="18" charset="0"/>
                <a:sym typeface="+mn-ea"/>
              </a:rPr>
              <a:t> </a:t>
            </a:r>
            <a:r>
              <a:rPr lang="ro-RO" altLang="en-US" sz="2000" b="1">
                <a:latin typeface="Times New Roman" panose="02020603050405020304" pitchFamily="18" charset="0"/>
                <a:cs typeface="Times New Roman" panose="02020603050405020304" pitchFamily="18" charset="0"/>
                <a:sym typeface="+mn-ea"/>
              </a:rPr>
              <a:t>Introducerea disciplinei </a:t>
            </a:r>
            <a:r>
              <a:rPr lang="en-US" sz="2000" b="1">
                <a:latin typeface="Times New Roman" panose="02020603050405020304" pitchFamily="18" charset="0"/>
                <a:cs typeface="Times New Roman" panose="02020603050405020304" pitchFamily="18" charset="0"/>
                <a:sym typeface="+mn-ea"/>
              </a:rPr>
              <a:t>Istoria evreilor.</a:t>
            </a:r>
            <a:r>
              <a:rPr lang="ro-RO" altLang="en-US" sz="2000" b="1">
                <a:latin typeface="Times New Roman" panose="02020603050405020304" pitchFamily="18" charset="0"/>
                <a:cs typeface="Times New Roman" panose="02020603050405020304" pitchFamily="18" charset="0"/>
                <a:sym typeface="+mn-ea"/>
              </a:rPr>
              <a:t> </a:t>
            </a:r>
            <a:r>
              <a:rPr lang="en-US" sz="2000" b="1">
                <a:latin typeface="Times New Roman" panose="02020603050405020304" pitchFamily="18" charset="0"/>
                <a:cs typeface="Times New Roman" panose="02020603050405020304" pitchFamily="18" charset="0"/>
                <a:sym typeface="+mn-ea"/>
              </a:rPr>
              <a:t>Holocaustu</a:t>
            </a:r>
            <a:r>
              <a:rPr lang="ro-RO" altLang="en-US" sz="2000" b="1">
                <a:latin typeface="Times New Roman" panose="02020603050405020304" pitchFamily="18" charset="0"/>
                <a:cs typeface="Times New Roman" panose="02020603050405020304" pitchFamily="18" charset="0"/>
                <a:sym typeface="+mn-ea"/>
              </a:rPr>
              <a:t>l.</a:t>
            </a:r>
            <a:endParaRPr lang="ro-RO" altLang="en-US" sz="2000" b="1">
              <a:latin typeface="Times New Roman" panose="02020603050405020304" pitchFamily="18" charset="0"/>
              <a:cs typeface="Times New Roman" panose="02020603050405020304" pitchFamily="18" charset="0"/>
              <a:sym typeface="+mn-ea"/>
            </a:endParaRPr>
          </a:p>
          <a:p>
            <a:pPr marL="273050" marR="0" indent="-273050" algn="ctr" defTabSz="914400" rtl="0" eaLnBrk="1" fontAlgn="base" latinLnBrk="0" hangingPunct="1">
              <a:lnSpc>
                <a:spcPct val="80000"/>
              </a:lnSpc>
              <a:spcBef>
                <a:spcPct val="0"/>
              </a:spcBef>
              <a:spcAft>
                <a:spcPct val="0"/>
              </a:spcAft>
              <a:buClr>
                <a:srgbClr val="000000"/>
              </a:buClr>
              <a:buSzTx/>
              <a:buFont typeface="Wingdings 2" panose="05020102010507070707" pitchFamily="18" charset="2"/>
              <a:buNone/>
            </a:pPr>
            <a:endParaRPr kumimoji="0" lang="ro-RO" altLang="en-US" sz="2000" b="1" i="0" u="none" strike="noStrike" kern="1200" cap="none" spc="0" normalizeH="0" baseline="0" noProof="1" dirty="0">
              <a:solidFill>
                <a:srgbClr val="00206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buChar char="Ø"/>
            </a:pPr>
            <a:r>
              <a:rPr kumimoji="0" lang="ro-RO" altLang="en-US" sz="2000" b="0"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TOATE PLANURILE–CADRU  VALABILE MODIFICATE pot fi accesate la adresa: </a:t>
            </a:r>
            <a:endParaRPr kumimoji="0" lang="ro-RO" altLang="en-US" sz="2000" b="0"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R="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pPr>
            <a:r>
              <a:rPr kumimoji="0" lang="ro-RO" altLang="en-US" sz="2000" b="0"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rPr>
              <a:t>https://www.rocnee.eu/index.php/dcee-oriz/curriculum-oriz/planuri-cadru-actuale</a:t>
            </a:r>
            <a:endParaRPr kumimoji="0" lang="ro-RO" altLang="en-US" sz="2000" b="0"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L="273050" marR="0" indent="-27305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buChar char="Ø"/>
            </a:pPr>
            <a:endParaRPr kumimoji="0" lang="ro-RO" altLang="en-US" sz="2000" b="0"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R="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pPr>
            <a:endParaRPr kumimoji="0" lang="ro-RO" altLang="en-US" sz="2000" b="0"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R="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pPr>
            <a:endParaRPr kumimoji="0" lang="ro-RO" altLang="en-US" sz="2000" b="0"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R="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pPr>
            <a:endParaRPr kumimoji="0" lang="ro-RO" altLang="en-US" sz="2000" b="0"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R="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pPr>
            <a:endParaRPr kumimoji="0" lang="ro-RO" altLang="en-US" sz="2000" b="0"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R="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pPr>
            <a:endParaRPr kumimoji="0" lang="ro-RO" altLang="en-US" sz="2000" b="0"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R="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pPr>
            <a:endParaRPr kumimoji="0" lang="ro-RO" altLang="en-US" sz="2000" b="0"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R="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pPr>
            <a:endParaRPr kumimoji="0" lang="ro-RO" altLang="en-US" sz="2000" b="0"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R="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pPr>
            <a:endParaRPr kumimoji="0" lang="ro-RO" altLang="en-US" sz="2000" b="0"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a:p>
            <a:pPr marR="0" algn="ctr" defTabSz="914400" rtl="0" eaLnBrk="1" fontAlgn="base" latinLnBrk="0" hangingPunct="1">
              <a:lnSpc>
                <a:spcPct val="80000"/>
              </a:lnSpc>
              <a:spcBef>
                <a:spcPct val="0"/>
              </a:spcBef>
              <a:spcAft>
                <a:spcPct val="0"/>
              </a:spcAft>
              <a:buClr>
                <a:srgbClr val="FFFF99"/>
              </a:buClr>
              <a:buSzTx/>
              <a:buFont typeface="Wingdings" panose="05000000000000000000" pitchFamily="2" charset="2"/>
            </a:pPr>
            <a:endParaRPr kumimoji="0" lang="ro-RO" altLang="en-US" sz="2000" b="0" i="0" u="none" strike="noStrike" kern="1200" cap="none" spc="0" normalizeH="0" baseline="0" noProof="1" dirty="0">
              <a:solidFill>
                <a:srgbClr val="FF0000"/>
              </a:solidFill>
              <a:effectLst>
                <a:outerShdw blurRad="38100" dist="38100" dir="2700000">
                  <a:srgbClr val="C0C0C0"/>
                </a:outerShdw>
              </a:effectLst>
              <a:latin typeface="Times New Roman" panose="02020603050405020304" pitchFamily="18" charset="0"/>
              <a:ea typeface="+mn-ea"/>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Blue strands design template">
  <a:themeElements>
    <a:clrScheme name="Blue strands design templat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fontScheme name="Blue strands design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Black" panose="020B0A040201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Black" panose="020B0A04020102020204" pitchFamily="34" charset="0"/>
          </a:defRPr>
        </a:defPPr>
      </a:lstStyle>
    </a:lnDef>
  </a:objectDefaults>
  <a:extraClrSchemeLst>
    <a:extraClrScheme>
      <a:clrScheme name="Blue strands design template 1">
        <a:dk1>
          <a:srgbClr val="0099FF"/>
        </a:dk1>
        <a:lt1>
          <a:srgbClr val="FFFFFF"/>
        </a:lt1>
        <a:dk2>
          <a:srgbClr val="0099FF"/>
        </a:dk2>
        <a:lt2>
          <a:srgbClr val="808080"/>
        </a:lt2>
        <a:accent1>
          <a:srgbClr val="B9D6E5"/>
        </a:accent1>
        <a:accent2>
          <a:srgbClr val="333399"/>
        </a:accent2>
        <a:accent3>
          <a:srgbClr val="FFFFFF"/>
        </a:accent3>
        <a:accent4>
          <a:srgbClr val="0082DA"/>
        </a:accent4>
        <a:accent5>
          <a:srgbClr val="D9E8F0"/>
        </a:accent5>
        <a:accent6>
          <a:srgbClr val="2D2D8A"/>
        </a:accent6>
        <a:hlink>
          <a:srgbClr val="3366CC"/>
        </a:hlink>
        <a:folHlink>
          <a:srgbClr val="FFFFCC"/>
        </a:folHlink>
      </a:clrScheme>
      <a:clrMap bg1="lt1" tx1="dk1" bg2="lt2" tx2="dk2" accent1="accent1" accent2="accent2" accent3="accent3" accent4="accent4" accent5="accent5" accent6="accent6" hlink="hlink" folHlink="folHlink"/>
    </a:extraClrScheme>
    <a:extraClrScheme>
      <a:clrScheme name="Blue strands design template 2">
        <a:dk1>
          <a:srgbClr val="808080"/>
        </a:dk1>
        <a:lt1>
          <a:srgbClr val="FFFFFF"/>
        </a:lt1>
        <a:dk2>
          <a:srgbClr val="0066CC"/>
        </a:dk2>
        <a:lt2>
          <a:srgbClr val="969696"/>
        </a:lt2>
        <a:accent1>
          <a:srgbClr val="DDDDDD"/>
        </a:accent1>
        <a:accent2>
          <a:srgbClr val="33CCFF"/>
        </a:accent2>
        <a:accent3>
          <a:srgbClr val="FFFFFF"/>
        </a:accent3>
        <a:accent4>
          <a:srgbClr val="6C6C6C"/>
        </a:accent4>
        <a:accent5>
          <a:srgbClr val="EBEBEB"/>
        </a:accent5>
        <a:accent6>
          <a:srgbClr val="2DB9E7"/>
        </a:accent6>
        <a:hlink>
          <a:srgbClr val="CC3300"/>
        </a:hlink>
        <a:folHlink>
          <a:srgbClr val="003399"/>
        </a:folHlink>
      </a:clrScheme>
      <a:clrMap bg1="lt1" tx1="dk1" bg2="lt2" tx2="dk2" accent1="accent1" accent2="accent2" accent3="accent3" accent4="accent4" accent5="accent5" accent6="accent6" hlink="hlink" folHlink="folHlink"/>
    </a:extraClrScheme>
    <a:extraClrScheme>
      <a:clrScheme name="Blue strands design templat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clrMap bg1="lt1" tx1="dk1" bg2="lt2" tx2="dk2" accent1="accent1" accent2="accent2" accent3="accent3" accent4="accent4" accent5="accent5" accent6="accent6" hlink="hlink" folHlink="folHlink"/>
    </a:extraClrScheme>
    <a:extraClrScheme>
      <a:clrScheme name="Blue strands design template 4">
        <a:dk1>
          <a:srgbClr val="3366CC"/>
        </a:dk1>
        <a:lt1>
          <a:srgbClr val="FFFFFF"/>
        </a:lt1>
        <a:dk2>
          <a:srgbClr val="66CCFF"/>
        </a:dk2>
        <a:lt2>
          <a:srgbClr val="808080"/>
        </a:lt2>
        <a:accent1>
          <a:srgbClr val="B4DCFF"/>
        </a:accent1>
        <a:accent2>
          <a:srgbClr val="CCCCFF"/>
        </a:accent2>
        <a:accent3>
          <a:srgbClr val="FFFFFF"/>
        </a:accent3>
        <a:accent4>
          <a:srgbClr val="2A56AE"/>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rands design template 5">
        <a:dk1>
          <a:srgbClr val="808080"/>
        </a:dk1>
        <a:lt1>
          <a:srgbClr val="FFFFD9"/>
        </a:lt1>
        <a:dk2>
          <a:srgbClr val="3366CC"/>
        </a:dk2>
        <a:lt2>
          <a:srgbClr val="777777"/>
        </a:lt2>
        <a:accent1>
          <a:srgbClr val="EBEECA"/>
        </a:accent1>
        <a:accent2>
          <a:srgbClr val="99CCFF"/>
        </a:accent2>
        <a:accent3>
          <a:srgbClr val="FFFFE9"/>
        </a:accent3>
        <a:accent4>
          <a:srgbClr val="6C6C6C"/>
        </a:accent4>
        <a:accent5>
          <a:srgbClr val="F3F5E1"/>
        </a:accent5>
        <a:accent6>
          <a:srgbClr val="8AB9E7"/>
        </a:accent6>
        <a:hlink>
          <a:srgbClr val="2901BB"/>
        </a:hlink>
        <a:folHlink>
          <a:srgbClr val="FF7500"/>
        </a:folHlink>
      </a:clrScheme>
      <a:clrMap bg1="lt1" tx1="dk1" bg2="lt2" tx2="dk2" accent1="accent1" accent2="accent2" accent3="accent3" accent4="accent4" accent5="accent5" accent6="accent6" hlink="hlink" folHlink="folHlink"/>
    </a:extraClrScheme>
    <a:extraClrScheme>
      <a:clrScheme name="Blue strands design template 6">
        <a:dk1>
          <a:srgbClr val="3366CC"/>
        </a:dk1>
        <a:lt1>
          <a:srgbClr val="008080"/>
        </a:lt1>
        <a:dk2>
          <a:srgbClr val="3399FF"/>
        </a:dk2>
        <a:lt2>
          <a:srgbClr val="005A58"/>
        </a:lt2>
        <a:accent1>
          <a:srgbClr val="8BC2FF"/>
        </a:accent1>
        <a:accent2>
          <a:srgbClr val="FFFFCC"/>
        </a:accent2>
        <a:accent3>
          <a:srgbClr val="AAC0C0"/>
        </a:accent3>
        <a:accent4>
          <a:srgbClr val="2A56AE"/>
        </a:accent4>
        <a:accent5>
          <a:srgbClr val="C4DDFF"/>
        </a:accent5>
        <a:accent6>
          <a:srgbClr val="E7E7B9"/>
        </a:accent6>
        <a:hlink>
          <a:srgbClr val="990000"/>
        </a:hlink>
        <a:folHlink>
          <a:srgbClr val="0066FF"/>
        </a:folHlink>
      </a:clrScheme>
      <a:clrMap bg1="lt1" tx1="dk1" bg2="lt2" tx2="dk2" accent1="accent1" accent2="accent2" accent3="accent3" accent4="accent4" accent5="accent5" accent6="accent6" hlink="hlink" folHlink="folHlink"/>
    </a:extraClrScheme>
    <a:extraClrScheme>
      <a:clrScheme name="Blue strands design template 7">
        <a:dk1>
          <a:srgbClr val="666666"/>
        </a:dk1>
        <a:lt1>
          <a:srgbClr val="666699"/>
        </a:lt1>
        <a:dk2>
          <a:srgbClr val="99CCFF"/>
        </a:dk2>
        <a:lt2>
          <a:srgbClr val="3E3E5C"/>
        </a:lt2>
        <a:accent1>
          <a:srgbClr val="D2D2D2"/>
        </a:accent1>
        <a:accent2>
          <a:srgbClr val="8DC6FF"/>
        </a:accent2>
        <a:accent3>
          <a:srgbClr val="B8B8CA"/>
        </a:accent3>
        <a:accent4>
          <a:srgbClr val="565656"/>
        </a:accent4>
        <a:accent5>
          <a:srgbClr val="E5E5E5"/>
        </a:accent5>
        <a:accent6>
          <a:srgbClr val="7FB3E7"/>
        </a:accent6>
        <a:hlink>
          <a:srgbClr val="0066FF"/>
        </a:hlink>
        <a:folHlink>
          <a:srgbClr val="FF9933"/>
        </a:folHlink>
      </a:clrScheme>
      <a:clrMap bg1="lt1" tx1="dk1" bg2="lt2" tx2="dk2" accent1="accent1" accent2="accent2" accent3="accent3" accent4="accent4" accent5="accent5" accent6="accent6" hlink="hlink" folHlink="folHlink"/>
    </a:extraClrScheme>
    <a:extraClrScheme>
      <a:clrScheme name="Blue strands design template 8">
        <a:dk1>
          <a:srgbClr val="5C1F00"/>
        </a:dk1>
        <a:lt1>
          <a:srgbClr val="9C3408"/>
        </a:lt1>
        <a:dk2>
          <a:srgbClr val="800000"/>
        </a:dk2>
        <a:lt2>
          <a:srgbClr val="73BCFF"/>
        </a:lt2>
        <a:accent1>
          <a:srgbClr val="D99965"/>
        </a:accent1>
        <a:accent2>
          <a:srgbClr val="3366CC"/>
        </a:accent2>
        <a:accent3>
          <a:srgbClr val="C0AAAA"/>
        </a:accent3>
        <a:accent4>
          <a:srgbClr val="852B06"/>
        </a:accent4>
        <a:accent5>
          <a:srgbClr val="E9CAB8"/>
        </a:accent5>
        <a:accent6>
          <a:srgbClr val="2D5CB9"/>
        </a:accent6>
        <a:hlink>
          <a:srgbClr val="D3EBFF"/>
        </a:hlink>
        <a:folHlink>
          <a:srgbClr val="FED3AC"/>
        </a:folHlink>
      </a:clrScheme>
      <a:clrMap bg1="dk2" tx1="lt1" bg2="dk1" tx2="lt2" accent1="accent1" accent2="accent2" accent3="accent3" accent4="accent4" accent5="accent5" accent6="accent6" hlink="hlink" folHlink="folHlink"/>
    </a:extraClrScheme>
    <a:extraClrScheme>
      <a:clrScheme name="Blue strands design template 9">
        <a:dk1>
          <a:srgbClr val="336699"/>
        </a:dk1>
        <a:lt1>
          <a:srgbClr val="1270AA"/>
        </a:lt1>
        <a:dk2>
          <a:srgbClr val="000000"/>
        </a:dk2>
        <a:lt2>
          <a:srgbClr val="66CCFF"/>
        </a:lt2>
        <a:accent1>
          <a:srgbClr val="AAE1FA"/>
        </a:accent1>
        <a:accent2>
          <a:srgbClr val="0033CC"/>
        </a:accent2>
        <a:accent3>
          <a:srgbClr val="AAAAAA"/>
        </a:accent3>
        <a:accent4>
          <a:srgbClr val="0E5F91"/>
        </a:accent4>
        <a:accent5>
          <a:srgbClr val="D2EEFC"/>
        </a:accent5>
        <a:accent6>
          <a:srgbClr val="002DB9"/>
        </a:accent6>
        <a:hlink>
          <a:srgbClr val="FF7500"/>
        </a:hlink>
        <a:folHlink>
          <a:srgbClr val="0066FF"/>
        </a:folHlink>
      </a:clrScheme>
      <a:clrMap bg1="dk2" tx1="lt1" bg2="dk1" tx2="lt2" accent1="accent1" accent2="accent2" accent3="accent3" accent4="accent4" accent5="accent5" accent6="accent6" hlink="hlink" folHlink="folHlink"/>
    </a:extraClrScheme>
    <a:extraClrScheme>
      <a:clrScheme name="Blue strands design template 10">
        <a:dk1>
          <a:srgbClr val="003366"/>
        </a:dk1>
        <a:lt1>
          <a:srgbClr val="A9A9A9"/>
        </a:lt1>
        <a:dk2>
          <a:srgbClr val="000099"/>
        </a:dk2>
        <a:lt2>
          <a:srgbClr val="66CCFF"/>
        </a:lt2>
        <a:accent1>
          <a:srgbClr val="336699"/>
        </a:accent1>
        <a:accent2>
          <a:srgbClr val="3333FF"/>
        </a:accent2>
        <a:accent3>
          <a:srgbClr val="AAAACA"/>
        </a:accent3>
        <a:accent4>
          <a:srgbClr val="909090"/>
        </a:accent4>
        <a:accent5>
          <a:srgbClr val="ADB8CA"/>
        </a:accent5>
        <a:accent6>
          <a:srgbClr val="2D2DE7"/>
        </a:accent6>
        <a:hlink>
          <a:srgbClr val="66CCFF"/>
        </a:hlink>
        <a:folHlink>
          <a:srgbClr val="FF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Black" panose="020B0A040201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Black" panose="020B0A04020102020204" pitchFamily="34"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ustom Design 13">
        <a:dk1>
          <a:srgbClr val="000000"/>
        </a:dk1>
        <a:lt1>
          <a:srgbClr val="DEF6F1"/>
        </a:lt1>
        <a:dk2>
          <a:srgbClr val="000000"/>
        </a:dk2>
        <a:lt2>
          <a:srgbClr val="969696"/>
        </a:lt2>
        <a:accent1>
          <a:srgbClr val="E6E6E6"/>
        </a:accent1>
        <a:accent2>
          <a:srgbClr val="8DC6FF"/>
        </a:accent2>
        <a:accent3>
          <a:srgbClr val="ECFAF7"/>
        </a:accent3>
        <a:accent4>
          <a:srgbClr val="000000"/>
        </a:accent4>
        <a:accent5>
          <a:srgbClr val="F0F0F0"/>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14">
        <a:dk1>
          <a:srgbClr val="000000"/>
        </a:dk1>
        <a:lt1>
          <a:srgbClr val="FFFFFF"/>
        </a:lt1>
        <a:dk2>
          <a:srgbClr val="000000"/>
        </a:dk2>
        <a:lt2>
          <a:srgbClr val="808080"/>
        </a:lt2>
        <a:accent1>
          <a:srgbClr val="B4DCFF"/>
        </a:accent1>
        <a:accent2>
          <a:srgbClr val="CCCCFF"/>
        </a:accent2>
        <a:accent3>
          <a:srgbClr val="FFFFFF"/>
        </a:accent3>
        <a:accent4>
          <a:srgbClr val="000000"/>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15">
        <a:dk1>
          <a:srgbClr val="000000"/>
        </a:dk1>
        <a:lt1>
          <a:srgbClr val="FFFFD9"/>
        </a:lt1>
        <a:dk2>
          <a:srgbClr val="000000"/>
        </a:dk2>
        <a:lt2>
          <a:srgbClr val="777777"/>
        </a:lt2>
        <a:accent1>
          <a:srgbClr val="EBEECA"/>
        </a:accent1>
        <a:accent2>
          <a:srgbClr val="DBFF75"/>
        </a:accent2>
        <a:accent3>
          <a:srgbClr val="FFFFE9"/>
        </a:accent3>
        <a:accent4>
          <a:srgbClr val="000000"/>
        </a:accent4>
        <a:accent5>
          <a:srgbClr val="F3F5E1"/>
        </a:accent5>
        <a:accent6>
          <a:srgbClr val="C6E769"/>
        </a:accent6>
        <a:hlink>
          <a:srgbClr val="8FA418"/>
        </a:hlink>
        <a:folHlink>
          <a:srgbClr val="FF7500"/>
        </a:folHlink>
      </a:clrScheme>
      <a:clrMap bg1="lt1" tx1="dk1" bg2="lt2" tx2="dk2" accent1="accent1" accent2="accent2" accent3="accent3" accent4="accent4" accent5="accent5" accent6="accent6" hlink="hlink" folHlink="folHlink"/>
    </a:extraClrScheme>
    <a:extraClrScheme>
      <a:clrScheme name="1_Custom Design 16">
        <a:dk1>
          <a:srgbClr val="58572B"/>
        </a:dk1>
        <a:lt1>
          <a:srgbClr val="008080"/>
        </a:lt1>
        <a:dk2>
          <a:srgbClr val="FFFF99"/>
        </a:dk2>
        <a:lt2>
          <a:srgbClr val="005A58"/>
        </a:lt2>
        <a:accent1>
          <a:srgbClr val="CCCC99"/>
        </a:accent1>
        <a:accent2>
          <a:srgbClr val="FFFFCC"/>
        </a:accent2>
        <a:accent3>
          <a:srgbClr val="AAC0C0"/>
        </a:accent3>
        <a:accent4>
          <a:srgbClr val="4A4923"/>
        </a:accent4>
        <a:accent5>
          <a:srgbClr val="E2E2CA"/>
        </a:accent5>
        <a:accent6>
          <a:srgbClr val="E7E7B9"/>
        </a:accent6>
        <a:hlink>
          <a:srgbClr val="990000"/>
        </a:hlink>
        <a:folHlink>
          <a:srgbClr val="6633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Foișo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iș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iș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Blue strands design template</Template>
  <TotalTime>0</TotalTime>
  <Words>18407</Words>
  <Application>WPS Presentation</Application>
  <PresentationFormat/>
  <Paragraphs>557</Paragraphs>
  <Slides>32</Slides>
  <Notes>2</Notes>
  <HiddenSlides>0</HiddenSlides>
  <MMClips>0</MMClips>
  <ScaleCrop>false</ScaleCrop>
  <HeadingPairs>
    <vt:vector size="6" baseType="variant">
      <vt:variant>
        <vt:lpstr>已用的字体</vt:lpstr>
      </vt:variant>
      <vt:variant>
        <vt:i4>13</vt:i4>
      </vt:variant>
      <vt:variant>
        <vt:lpstr>主题</vt:lpstr>
      </vt:variant>
      <vt:variant>
        <vt:i4>3</vt:i4>
      </vt:variant>
      <vt:variant>
        <vt:lpstr>幻灯片标题</vt:lpstr>
      </vt:variant>
      <vt:variant>
        <vt:i4>32</vt:i4>
      </vt:variant>
    </vt:vector>
  </HeadingPairs>
  <TitlesOfParts>
    <vt:vector size="48" baseType="lpstr">
      <vt:lpstr>Arial</vt:lpstr>
      <vt:lpstr>SimSun</vt:lpstr>
      <vt:lpstr>Wingdings</vt:lpstr>
      <vt:lpstr>Arial Black</vt:lpstr>
      <vt:lpstr>Century Schoolbook</vt:lpstr>
      <vt:lpstr>Wingdings 2</vt:lpstr>
      <vt:lpstr>Wingdings</vt:lpstr>
      <vt:lpstr>Times New Roman</vt:lpstr>
      <vt:lpstr>Microsoft YaHei</vt:lpstr>
      <vt:lpstr>Arial Unicode MS</vt:lpstr>
      <vt:lpstr>Calibri</vt:lpstr>
      <vt:lpstr>Nueva Std Cond</vt:lpstr>
      <vt:lpstr>华文楷体</vt:lpstr>
      <vt:lpstr>Blue strands design template</vt:lpstr>
      <vt:lpstr>1_Custom Design</vt:lpstr>
      <vt:lpstr>Foișor</vt:lpstr>
      <vt:lpstr>ÎNTÂLNIREA DE LUCRU            A INSPECTORILOR       DE            ŞTIINTE SOCIO-UMANE       ŞI       ISTORIE </vt:lpstr>
      <vt:lpstr>Prezentare generală </vt:lpstr>
      <vt:lpstr>PowerPoint 演示文稿</vt:lpstr>
      <vt:lpstr>PowerPoint 演示文稿</vt:lpstr>
      <vt:lpstr>Prezentare Generală </vt:lpstr>
      <vt:lpstr> Prezentare generală  </vt:lpstr>
      <vt:lpstr>PowerPoint 演示文稿</vt:lpstr>
      <vt:lpstr>PowerPoint 演示文稿</vt:lpstr>
      <vt:lpstr>PowerPoint 演示文稿</vt:lpstr>
      <vt:lpstr>Prezentare generală </vt:lpstr>
      <vt:lpstr>PowerPoint 演示文稿</vt:lpstr>
      <vt:lpstr>PowerPoint 演示文稿</vt:lpstr>
      <vt:lpstr>PowerPoint 演示文稿</vt:lpstr>
      <vt:lpstr> ÎNVĂȚĂMÂNTUL GIMNAZIAL</vt:lpstr>
      <vt:lpstr>     </vt:lpstr>
      <vt:lpstr>PowerPoint 演示文稿</vt:lpstr>
      <vt:lpstr>PowerPoint 演示文稿</vt:lpstr>
      <vt:lpstr>PowerPoint 演示文稿</vt:lpstr>
      <vt:lpstr>PowerPoint 演示文稿</vt:lpstr>
      <vt:lpstr>PowerPoint 演示文稿</vt:lpstr>
      <vt:lpstr>PowerPoint 演示文稿</vt:lpstr>
      <vt:lpstr>	REPERE METODOLOGICE PENTRU APLICAREA        		CURRICULUMULUI LA CLASA A XI - A 		ÎN ANUL ȘCOLAR 2023-2024</vt:lpstr>
      <vt:lpstr>Prezentare Generală </vt:lpstr>
      <vt:lpstr>Prezentare generală </vt:lpstr>
      <vt:lpstr>PowerPoint 演示文稿</vt:lpstr>
      <vt:lpstr>Prezentare generală </vt:lpstr>
      <vt:lpstr>Prezentare generală </vt:lpstr>
      <vt:lpstr>Prezentare generală </vt:lpstr>
      <vt:lpstr>PowerPoint 演示文稿</vt:lpstr>
      <vt:lpstr>PowerPoint 演示文稿</vt:lpstr>
      <vt:lpstr>PowerPoint 演示文稿</vt:lpstr>
      <vt:lpstr>               ÎNTÂLNIREA DE LUCRU A INSPECTORILOR               DE          STIINTE SOCIO-UMANE  SI  ISTORIE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Comisia Nationala de Informatica</dc:title>
  <dc:creator>danavl</dc:creator>
  <cp:lastModifiedBy>eugen.stoica</cp:lastModifiedBy>
  <cp:revision>1571</cp:revision>
  <dcterms:created xsi:type="dcterms:W3CDTF">2002-09-03T04:38:00Z</dcterms:created>
  <dcterms:modified xsi:type="dcterms:W3CDTF">2023-09-06T06:53:02Z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0F0A46D20F184881BC2A3D52E68E8D1F</vt:lpwstr>
  </property>
  <property fmtid="{D5CDD505-2E9C-101B-9397-08002B2CF9AE}" pid="3" name="KSOProductBuildVer">
    <vt:lpwstr>1033-12.2.0.13201</vt:lpwstr>
  </property>
</Properties>
</file>