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2" r:id="rId1"/>
    <p:sldMasterId id="2147484378" r:id="rId2"/>
  </p:sldMasterIdLst>
  <p:sldIdLst>
    <p:sldId id="327" r:id="rId3"/>
    <p:sldId id="257" r:id="rId4"/>
    <p:sldId id="294" r:id="rId5"/>
    <p:sldId id="295" r:id="rId6"/>
    <p:sldId id="296" r:id="rId7"/>
    <p:sldId id="297" r:id="rId8"/>
    <p:sldId id="316" r:id="rId9"/>
    <p:sldId id="298" r:id="rId10"/>
    <p:sldId id="299" r:id="rId11"/>
    <p:sldId id="317" r:id="rId12"/>
    <p:sldId id="301" r:id="rId13"/>
    <p:sldId id="304" r:id="rId14"/>
    <p:sldId id="318" r:id="rId15"/>
    <p:sldId id="305" r:id="rId16"/>
    <p:sldId id="324" r:id="rId17"/>
    <p:sldId id="306" r:id="rId18"/>
    <p:sldId id="307" r:id="rId19"/>
    <p:sldId id="308" r:id="rId20"/>
    <p:sldId id="309" r:id="rId21"/>
    <p:sldId id="310" r:id="rId22"/>
    <p:sldId id="319" r:id="rId23"/>
    <p:sldId id="320" r:id="rId24"/>
    <p:sldId id="321" r:id="rId25"/>
    <p:sldId id="322" r:id="rId26"/>
    <p:sldId id="323" r:id="rId27"/>
    <p:sldId id="311" r:id="rId28"/>
    <p:sldId id="31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020"/>
    <a:srgbClr val="A3C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0E7A2A-60E9-8F44-96B5-608AFD999723}"/>
              </a:ext>
            </a:extLst>
          </p:cNvPr>
          <p:cNvSpPr>
            <a:spLocks noGrp="1"/>
          </p:cNvSpPr>
          <p:nvPr>
            <p:ph type="title" hasCustomPrompt="1"/>
          </p:nvPr>
        </p:nvSpPr>
        <p:spPr>
          <a:xfrm>
            <a:off x="1310996" y="1456200"/>
            <a:ext cx="9568468" cy="525278"/>
          </a:xfrm>
        </p:spPr>
        <p:txBody>
          <a:bodyPr>
            <a:noAutofit/>
          </a:bodyPr>
          <a:lstStyle>
            <a:lvl1pPr algn="ctr">
              <a:defRPr sz="2824" b="0" i="0" cap="all" spc="265" baseline="0">
                <a:solidFill>
                  <a:schemeClr val="accent3">
                    <a:lumMod val="50000"/>
                  </a:schemeClr>
                </a:solidFill>
                <a:latin typeface="+mn-lt"/>
              </a:defRPr>
            </a:lvl1pPr>
          </a:lstStyle>
          <a:p>
            <a:r>
              <a:rPr lang="en-US" dirty="0"/>
              <a:t>CLICK TO ADD TITLE</a:t>
            </a:r>
          </a:p>
        </p:txBody>
      </p:sp>
      <p:sp>
        <p:nvSpPr>
          <p:cNvPr id="5" name="Picture Placeholder 4">
            <a:extLst>
              <a:ext uri="{FF2B5EF4-FFF2-40B4-BE49-F238E27FC236}">
                <a16:creationId xmlns:a16="http://schemas.microsoft.com/office/drawing/2014/main" id="{A16DCB97-039D-45EB-9AFE-45A04462526B}"/>
              </a:ext>
            </a:extLst>
          </p:cNvPr>
          <p:cNvSpPr>
            <a:spLocks noGrp="1" noChangeAspect="1"/>
          </p:cNvSpPr>
          <p:nvPr>
            <p:ph type="pic" sz="quarter" idx="17" hasCustomPrompt="1"/>
          </p:nvPr>
        </p:nvSpPr>
        <p:spPr>
          <a:xfrm>
            <a:off x="4765964" y="297294"/>
            <a:ext cx="2660073" cy="1029342"/>
          </a:xfrm>
        </p:spPr>
        <p:txBody>
          <a:bodyPr anchor="ctr">
            <a:normAutofit/>
          </a:bodyPr>
          <a:lstStyle>
            <a:lvl1pPr marL="0" indent="0" algn="ctr">
              <a:buNone/>
              <a:defRPr sz="1412"/>
            </a:lvl1pPr>
          </a:lstStyle>
          <a:p>
            <a:r>
              <a:rPr lang="en-US" dirty="0"/>
              <a:t>Click to add logo</a:t>
            </a:r>
          </a:p>
        </p:txBody>
      </p:sp>
      <p:sp>
        <p:nvSpPr>
          <p:cNvPr id="13" name="Text Placeholder 12">
            <a:extLst>
              <a:ext uri="{FF2B5EF4-FFF2-40B4-BE49-F238E27FC236}">
                <a16:creationId xmlns:a16="http://schemas.microsoft.com/office/drawing/2014/main" id="{6098CB78-AC04-D042-99AD-C2F1E4750D17}"/>
              </a:ext>
            </a:extLst>
          </p:cNvPr>
          <p:cNvSpPr>
            <a:spLocks noGrp="1"/>
          </p:cNvSpPr>
          <p:nvPr>
            <p:ph type="body" sz="quarter" idx="10" hasCustomPrompt="1"/>
          </p:nvPr>
        </p:nvSpPr>
        <p:spPr>
          <a:xfrm>
            <a:off x="1551709" y="2529729"/>
            <a:ext cx="9088582" cy="368597"/>
          </a:xfrm>
        </p:spPr>
        <p:txBody>
          <a:bodyPr>
            <a:normAutofit/>
          </a:bodyPr>
          <a:lstStyle>
            <a:lvl1pPr marL="0" indent="0" algn="ctr">
              <a:buNone/>
              <a:defRPr sz="1588" b="0" i="0" cap="all" baseline="0">
                <a:solidFill>
                  <a:schemeClr val="accent3">
                    <a:lumMod val="50000"/>
                  </a:schemeClr>
                </a:solidFill>
                <a:latin typeface="+mn-lt"/>
              </a:defRPr>
            </a:lvl1pPr>
            <a:lvl2pPr>
              <a:defRPr sz="2118"/>
            </a:lvl2pPr>
            <a:lvl3pPr>
              <a:defRPr sz="1765"/>
            </a:lvl3pPr>
            <a:lvl4pPr>
              <a:defRPr sz="1588"/>
            </a:lvl4pPr>
            <a:lvl5pPr>
              <a:defRPr sz="1588"/>
            </a:lvl5pPr>
          </a:lstStyle>
          <a:p>
            <a:pPr lvl="0"/>
            <a:r>
              <a:rPr lang="en-US" dirty="0"/>
              <a:t>CLICK TO ADD TEXT</a:t>
            </a:r>
          </a:p>
        </p:txBody>
      </p:sp>
      <p:sp>
        <p:nvSpPr>
          <p:cNvPr id="15" name="Text Placeholder 14">
            <a:extLst>
              <a:ext uri="{FF2B5EF4-FFF2-40B4-BE49-F238E27FC236}">
                <a16:creationId xmlns:a16="http://schemas.microsoft.com/office/drawing/2014/main" id="{6B59FE82-774C-BB4A-A05E-24C963164AE4}"/>
              </a:ext>
            </a:extLst>
          </p:cNvPr>
          <p:cNvSpPr>
            <a:spLocks noGrp="1"/>
          </p:cNvSpPr>
          <p:nvPr>
            <p:ph type="body" sz="quarter" idx="11" hasCustomPrompt="1"/>
          </p:nvPr>
        </p:nvSpPr>
        <p:spPr>
          <a:xfrm>
            <a:off x="838970" y="2898326"/>
            <a:ext cx="10514061" cy="986915"/>
          </a:xfrm>
        </p:spPr>
        <p:txBody>
          <a:bodyPr anchor="ctr">
            <a:normAutofit/>
          </a:bodyPr>
          <a:lstStyle>
            <a:lvl1pPr marL="0" indent="0" algn="ctr">
              <a:buNone/>
              <a:defRPr sz="4765" b="1" i="0" cap="all" spc="265" baseline="0">
                <a:solidFill>
                  <a:schemeClr val="accent3">
                    <a:lumMod val="50000"/>
                  </a:schemeClr>
                </a:solidFill>
                <a:latin typeface="+mj-lt"/>
              </a:defRPr>
            </a:lvl1pPr>
            <a:lvl2pPr marL="443777" indent="0">
              <a:buNone/>
              <a:defRPr/>
            </a:lvl2pPr>
            <a:lvl3pPr marL="887553" indent="0">
              <a:buNone/>
              <a:defRPr/>
            </a:lvl3pPr>
            <a:lvl4pPr marL="1331330" indent="0">
              <a:buNone/>
              <a:defRPr/>
            </a:lvl4pPr>
            <a:lvl5pPr marL="1775106" indent="0">
              <a:buNone/>
              <a:defRPr/>
            </a:lvl5pPr>
          </a:lstStyle>
          <a:p>
            <a:pPr lvl="0"/>
            <a:r>
              <a:rPr lang="en-US" dirty="0"/>
              <a:t>CLICK TO ADD NAME</a:t>
            </a:r>
          </a:p>
        </p:txBody>
      </p:sp>
      <p:sp>
        <p:nvSpPr>
          <p:cNvPr id="16" name="Text Placeholder 12">
            <a:extLst>
              <a:ext uri="{FF2B5EF4-FFF2-40B4-BE49-F238E27FC236}">
                <a16:creationId xmlns:a16="http://schemas.microsoft.com/office/drawing/2014/main" id="{931E6A6E-1BA7-1F45-A08D-307AACEBEB35}"/>
              </a:ext>
            </a:extLst>
          </p:cNvPr>
          <p:cNvSpPr>
            <a:spLocks noGrp="1"/>
          </p:cNvSpPr>
          <p:nvPr>
            <p:ph type="body" sz="quarter" idx="12" hasCustomPrompt="1"/>
          </p:nvPr>
        </p:nvSpPr>
        <p:spPr>
          <a:xfrm>
            <a:off x="838970" y="3897242"/>
            <a:ext cx="10512521" cy="461442"/>
          </a:xfrm>
        </p:spPr>
        <p:txBody>
          <a:bodyPr>
            <a:normAutofit/>
          </a:bodyPr>
          <a:lstStyle>
            <a:lvl1pPr marL="0" indent="0" algn="ctr">
              <a:buNone/>
              <a:defRPr sz="1588" b="0" i="0">
                <a:solidFill>
                  <a:schemeClr val="accent3">
                    <a:lumMod val="50000"/>
                  </a:schemeClr>
                </a:solidFill>
                <a:latin typeface="+mn-lt"/>
              </a:defRPr>
            </a:lvl1pPr>
            <a:lvl2pPr>
              <a:defRPr sz="2118"/>
            </a:lvl2pPr>
            <a:lvl3pPr>
              <a:defRPr sz="1765"/>
            </a:lvl3pPr>
            <a:lvl4pPr>
              <a:defRPr sz="1588"/>
            </a:lvl4pPr>
            <a:lvl5pPr>
              <a:defRPr sz="1588"/>
            </a:lvl5pPr>
          </a:lstStyle>
          <a:p>
            <a:pPr lvl="0"/>
            <a:r>
              <a:rPr lang="en-US" dirty="0"/>
              <a:t>CLICK TO ADD TEXT</a:t>
            </a:r>
          </a:p>
        </p:txBody>
      </p:sp>
      <p:grpSp>
        <p:nvGrpSpPr>
          <p:cNvPr id="22" name="Group 21">
            <a:extLst>
              <a:ext uri="{FF2B5EF4-FFF2-40B4-BE49-F238E27FC236}">
                <a16:creationId xmlns:a16="http://schemas.microsoft.com/office/drawing/2014/main" id="{3049D150-13BC-384D-BEE8-E9527DB6057F}"/>
              </a:ext>
              <a:ext uri="{C183D7F6-B498-43B3-948B-1728B52AA6E4}">
                <adec:decorative xmlns:adec="http://schemas.microsoft.com/office/drawing/2017/decorative" val="1"/>
              </a:ext>
            </a:extLst>
          </p:cNvPr>
          <p:cNvGrpSpPr/>
          <p:nvPr/>
        </p:nvGrpSpPr>
        <p:grpSpPr>
          <a:xfrm>
            <a:off x="2102372" y="5622158"/>
            <a:ext cx="7987256" cy="0"/>
            <a:chOff x="1872342" y="5979886"/>
            <a:chExt cx="6589486" cy="0"/>
          </a:xfrm>
        </p:grpSpPr>
        <p:cxnSp>
          <p:nvCxnSpPr>
            <p:cNvPr id="18" name="Straight Connector 17">
              <a:extLst>
                <a:ext uri="{FF2B5EF4-FFF2-40B4-BE49-F238E27FC236}">
                  <a16:creationId xmlns:a16="http://schemas.microsoft.com/office/drawing/2014/main" id="{08158FB6-64E7-264E-BD07-114D31C9718A}"/>
                </a:ext>
              </a:extLst>
            </p:cNvPr>
            <p:cNvCxnSpPr>
              <a:cxnSpLocks/>
            </p:cNvCxnSpPr>
            <p:nvPr userDrawn="1"/>
          </p:nvCxnSpPr>
          <p:spPr>
            <a:xfrm>
              <a:off x="1872342" y="5979886"/>
              <a:ext cx="27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03DA16-86E8-5840-BA1E-44CC83BAF500}"/>
                </a:ext>
              </a:extLst>
            </p:cNvPr>
            <p:cNvCxnSpPr>
              <a:cxnSpLocks/>
            </p:cNvCxnSpPr>
            <p:nvPr userDrawn="1"/>
          </p:nvCxnSpPr>
          <p:spPr>
            <a:xfrm>
              <a:off x="5718628" y="5979886"/>
              <a:ext cx="27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FAE40ACD-F327-4FBC-9676-321EAC6036BB}"/>
              </a:ext>
            </a:extLst>
          </p:cNvPr>
          <p:cNvSpPr>
            <a:spLocks noGrp="1"/>
          </p:cNvSpPr>
          <p:nvPr>
            <p:ph type="pic" sz="quarter" idx="16" hasCustomPrompt="1"/>
          </p:nvPr>
        </p:nvSpPr>
        <p:spPr>
          <a:xfrm>
            <a:off x="2495743" y="5232437"/>
            <a:ext cx="2524606" cy="573611"/>
          </a:xfrm>
        </p:spPr>
        <p:txBody>
          <a:bodyPr anchor="ctr">
            <a:normAutofit/>
          </a:bodyPr>
          <a:lstStyle>
            <a:lvl1pPr marL="0" indent="0" algn="ctr">
              <a:buNone/>
              <a:defRPr sz="1235">
                <a:latin typeface="+mn-lt"/>
              </a:defRPr>
            </a:lvl1pPr>
          </a:lstStyle>
          <a:p>
            <a:r>
              <a:rPr lang="en-US" dirty="0"/>
              <a:t>Click to add picture</a:t>
            </a:r>
          </a:p>
        </p:txBody>
      </p:sp>
      <p:sp>
        <p:nvSpPr>
          <p:cNvPr id="24" name="Text Placeholder 23">
            <a:extLst>
              <a:ext uri="{FF2B5EF4-FFF2-40B4-BE49-F238E27FC236}">
                <a16:creationId xmlns:a16="http://schemas.microsoft.com/office/drawing/2014/main" id="{D283EC73-AB32-5D48-A0E4-F1D99FE00B45}"/>
              </a:ext>
            </a:extLst>
          </p:cNvPr>
          <p:cNvSpPr>
            <a:spLocks noGrp="1"/>
          </p:cNvSpPr>
          <p:nvPr>
            <p:ph type="body" sz="quarter" idx="13" hasCustomPrompt="1"/>
          </p:nvPr>
        </p:nvSpPr>
        <p:spPr>
          <a:xfrm>
            <a:off x="1980049" y="5718106"/>
            <a:ext cx="3790758" cy="377701"/>
          </a:xfrm>
        </p:spPr>
        <p:txBody>
          <a:bodyPr>
            <a:noAutofit/>
          </a:bodyPr>
          <a:lstStyle>
            <a:lvl1pPr marL="0" indent="0">
              <a:buNone/>
              <a:defRPr sz="1235" b="0" i="0">
                <a:solidFill>
                  <a:schemeClr val="bg1">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26" name="Text Placeholder 23">
            <a:extLst>
              <a:ext uri="{FF2B5EF4-FFF2-40B4-BE49-F238E27FC236}">
                <a16:creationId xmlns:a16="http://schemas.microsoft.com/office/drawing/2014/main" id="{1992CD75-2B6A-794B-BA19-6C895CC5067C}"/>
              </a:ext>
            </a:extLst>
          </p:cNvPr>
          <p:cNvSpPr>
            <a:spLocks noGrp="1"/>
          </p:cNvSpPr>
          <p:nvPr>
            <p:ph type="body" sz="quarter" idx="15" hasCustomPrompt="1"/>
          </p:nvPr>
        </p:nvSpPr>
        <p:spPr>
          <a:xfrm>
            <a:off x="6659806" y="5201234"/>
            <a:ext cx="3790758" cy="377701"/>
          </a:xfrm>
        </p:spPr>
        <p:txBody>
          <a:bodyPr anchor="b">
            <a:noAutofit/>
          </a:bodyPr>
          <a:lstStyle>
            <a:lvl1pPr marL="0" indent="0">
              <a:buNone/>
              <a:defRPr sz="1412" b="0" i="0">
                <a:solidFill>
                  <a:schemeClr val="accent3">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25" name="Text Placeholder 23">
            <a:extLst>
              <a:ext uri="{FF2B5EF4-FFF2-40B4-BE49-F238E27FC236}">
                <a16:creationId xmlns:a16="http://schemas.microsoft.com/office/drawing/2014/main" id="{862A197F-3655-7548-A845-8B9429889BFC}"/>
              </a:ext>
            </a:extLst>
          </p:cNvPr>
          <p:cNvSpPr>
            <a:spLocks noGrp="1"/>
          </p:cNvSpPr>
          <p:nvPr>
            <p:ph type="body" sz="quarter" idx="14" hasCustomPrompt="1"/>
          </p:nvPr>
        </p:nvSpPr>
        <p:spPr>
          <a:xfrm>
            <a:off x="6659806" y="5718106"/>
            <a:ext cx="3790758" cy="377701"/>
          </a:xfrm>
        </p:spPr>
        <p:txBody>
          <a:bodyPr>
            <a:noAutofit/>
          </a:bodyPr>
          <a:lstStyle>
            <a:lvl1pPr marL="0" indent="0">
              <a:buNone/>
              <a:defRPr sz="1235" b="0" i="0">
                <a:solidFill>
                  <a:schemeClr val="bg1">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75" name="Freeform: Shape 74">
            <a:extLst>
              <a:ext uri="{FF2B5EF4-FFF2-40B4-BE49-F238E27FC236}">
                <a16:creationId xmlns:a16="http://schemas.microsoft.com/office/drawing/2014/main" id="{1587341E-2CFD-4F74-AC40-C4A20C752A8B}"/>
              </a:ext>
            </a:extLst>
          </p:cNvPr>
          <p:cNvSpPr/>
          <p:nvPr/>
        </p:nvSpPr>
        <p:spPr>
          <a:xfrm>
            <a:off x="0" y="0"/>
            <a:ext cx="1372567" cy="3808600"/>
          </a:xfrm>
          <a:custGeom>
            <a:avLst/>
            <a:gdLst>
              <a:gd name="connsiteX0" fmla="*/ 398838 w 1132368"/>
              <a:gd name="connsiteY0" fmla="*/ 3208859 h 4316413"/>
              <a:gd name="connsiteX1" fmla="*/ 393521 w 1132368"/>
              <a:gd name="connsiteY1" fmla="*/ 4141294 h 4316413"/>
              <a:gd name="connsiteX2" fmla="*/ 0 w 1132368"/>
              <a:gd name="connsiteY2" fmla="*/ 4316413 h 4316413"/>
              <a:gd name="connsiteX3" fmla="*/ 0 w 1132368"/>
              <a:gd name="connsiteY3" fmla="*/ 3399636 h 4316413"/>
              <a:gd name="connsiteX4" fmla="*/ 1 w 1132368"/>
              <a:gd name="connsiteY4" fmla="*/ 1079843 h 4316413"/>
              <a:gd name="connsiteX5" fmla="*/ 400769 w 1132368"/>
              <a:gd name="connsiteY5" fmla="*/ 1271543 h 4316413"/>
              <a:gd name="connsiteX6" fmla="*/ 399484 w 1132368"/>
              <a:gd name="connsiteY6" fmla="*/ 2178126 h 4316413"/>
              <a:gd name="connsiteX7" fmla="*/ 1 w 1132368"/>
              <a:gd name="connsiteY7" fmla="*/ 1989572 h 4316413"/>
              <a:gd name="connsiteX8" fmla="*/ 445596 w 1132368"/>
              <a:gd name="connsiteY8" fmla="*/ 0 h 4316413"/>
              <a:gd name="connsiteX9" fmla="*/ 1127336 w 1132368"/>
              <a:gd name="connsiteY9" fmla="*/ 0 h 4316413"/>
              <a:gd name="connsiteX10" fmla="*/ 1132368 w 1132368"/>
              <a:gd name="connsiteY10" fmla="*/ 882442 h 4316413"/>
              <a:gd name="connsiteX11" fmla="*/ 444811 w 1132368"/>
              <a:gd name="connsiteY11" fmla="*/ 553562 h 4316413"/>
              <a:gd name="connsiteX12" fmla="*/ 445454 w 1132368"/>
              <a:gd name="connsiteY12" fmla="*/ 100271 h 43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368" h="4316413">
                <a:moveTo>
                  <a:pt x="398838" y="3208859"/>
                </a:moveTo>
                <a:cubicBezTo>
                  <a:pt x="397066" y="3519671"/>
                  <a:pt x="395293" y="3830482"/>
                  <a:pt x="393521" y="4141294"/>
                </a:cubicBezTo>
                <a:lnTo>
                  <a:pt x="0" y="4316413"/>
                </a:lnTo>
                <a:lnTo>
                  <a:pt x="0" y="3399636"/>
                </a:lnTo>
                <a:close/>
                <a:moveTo>
                  <a:pt x="1" y="1079843"/>
                </a:moveTo>
                <a:lnTo>
                  <a:pt x="400769" y="1271543"/>
                </a:lnTo>
                <a:cubicBezTo>
                  <a:pt x="402541" y="1577038"/>
                  <a:pt x="397712" y="1872631"/>
                  <a:pt x="399484" y="2178126"/>
                </a:cubicBezTo>
                <a:lnTo>
                  <a:pt x="1" y="1989572"/>
                </a:lnTo>
                <a:close/>
                <a:moveTo>
                  <a:pt x="445596" y="0"/>
                </a:moveTo>
                <a:lnTo>
                  <a:pt x="1127336" y="0"/>
                </a:lnTo>
                <a:lnTo>
                  <a:pt x="1132368" y="882442"/>
                </a:lnTo>
                <a:lnTo>
                  <a:pt x="444811" y="553562"/>
                </a:lnTo>
                <a:cubicBezTo>
                  <a:pt x="443925" y="400815"/>
                  <a:pt x="444689" y="250543"/>
                  <a:pt x="445454" y="10027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8" name="Freeform: Shape 67">
            <a:extLst>
              <a:ext uri="{FF2B5EF4-FFF2-40B4-BE49-F238E27FC236}">
                <a16:creationId xmlns:a16="http://schemas.microsoft.com/office/drawing/2014/main" id="{0AA59FD3-0D46-4F08-830E-C16BDBD9AAEC}"/>
              </a:ext>
            </a:extLst>
          </p:cNvPr>
          <p:cNvSpPr/>
          <p:nvPr/>
        </p:nvSpPr>
        <p:spPr>
          <a:xfrm flipH="1" flipV="1">
            <a:off x="2" y="0"/>
            <a:ext cx="1372566" cy="2764165"/>
          </a:xfrm>
          <a:custGeom>
            <a:avLst/>
            <a:gdLst>
              <a:gd name="connsiteX0" fmla="*/ 1132367 w 1132367"/>
              <a:gd name="connsiteY0" fmla="*/ 1098283 h 3132720"/>
              <a:gd name="connsiteX1" fmla="*/ 731599 w 1132367"/>
              <a:gd name="connsiteY1" fmla="*/ 906583 h 3132720"/>
              <a:gd name="connsiteX2" fmla="*/ 732884 w 1132367"/>
              <a:gd name="connsiteY2" fmla="*/ 0 h 3132720"/>
              <a:gd name="connsiteX3" fmla="*/ 1132367 w 1132367"/>
              <a:gd name="connsiteY3" fmla="*/ 185859 h 3132720"/>
              <a:gd name="connsiteX4" fmla="*/ 0 w 1132367"/>
              <a:gd name="connsiteY4" fmla="*/ 2190057 h 3132720"/>
              <a:gd name="connsiteX5" fmla="*/ 5317 w 1132367"/>
              <a:gd name="connsiteY5" fmla="*/ 1276002 h 3132720"/>
              <a:gd name="connsiteX6" fmla="*/ 686272 w 1132367"/>
              <a:gd name="connsiteY6" fmla="*/ 954594 h 3132720"/>
              <a:gd name="connsiteX7" fmla="*/ 687557 w 1132367"/>
              <a:gd name="connsiteY7" fmla="*/ 1861177 h 3132720"/>
              <a:gd name="connsiteX8" fmla="*/ 1132367 w 1132367"/>
              <a:gd name="connsiteY8" fmla="*/ 3132720 h 3132720"/>
              <a:gd name="connsiteX9" fmla="*/ 732384 w 1132367"/>
              <a:gd name="connsiteY9" fmla="*/ 3132720 h 3132720"/>
              <a:gd name="connsiteX10" fmla="*/ 732241 w 1132367"/>
              <a:gd name="connsiteY10" fmla="*/ 3032449 h 3132720"/>
              <a:gd name="connsiteX11" fmla="*/ 731599 w 1132367"/>
              <a:gd name="connsiteY11" fmla="*/ 2579158 h 3132720"/>
              <a:gd name="connsiteX12" fmla="*/ 1132367 w 1132367"/>
              <a:gd name="connsiteY12" fmla="*/ 2387458 h 313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367" h="3132720">
                <a:moveTo>
                  <a:pt x="1132367" y="1098283"/>
                </a:moveTo>
                <a:lnTo>
                  <a:pt x="731599" y="906583"/>
                </a:lnTo>
                <a:cubicBezTo>
                  <a:pt x="729827" y="601088"/>
                  <a:pt x="734656" y="305495"/>
                  <a:pt x="732884" y="0"/>
                </a:cubicBezTo>
                <a:lnTo>
                  <a:pt x="1132367" y="185859"/>
                </a:lnTo>
                <a:close/>
                <a:moveTo>
                  <a:pt x="0" y="2190057"/>
                </a:moveTo>
                <a:cubicBezTo>
                  <a:pt x="1772" y="1879245"/>
                  <a:pt x="3545" y="1586814"/>
                  <a:pt x="5317" y="1276002"/>
                </a:cubicBezTo>
                <a:lnTo>
                  <a:pt x="686272" y="954594"/>
                </a:lnTo>
                <a:cubicBezTo>
                  <a:pt x="684500" y="1260089"/>
                  <a:pt x="689329" y="1555682"/>
                  <a:pt x="687557" y="1861177"/>
                </a:cubicBezTo>
                <a:close/>
                <a:moveTo>
                  <a:pt x="1132367" y="3132720"/>
                </a:moveTo>
                <a:lnTo>
                  <a:pt x="732384" y="3132720"/>
                </a:lnTo>
                <a:lnTo>
                  <a:pt x="732241" y="3032449"/>
                </a:lnTo>
                <a:cubicBezTo>
                  <a:pt x="731477" y="2882177"/>
                  <a:pt x="730713" y="2731905"/>
                  <a:pt x="731599" y="2579158"/>
                </a:cubicBezTo>
                <a:lnTo>
                  <a:pt x="1132367" y="23874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3" name="Freeform: Shape 62">
            <a:extLst>
              <a:ext uri="{FF2B5EF4-FFF2-40B4-BE49-F238E27FC236}">
                <a16:creationId xmlns:a16="http://schemas.microsoft.com/office/drawing/2014/main" id="{0FC120E8-CA84-4F1E-9E32-B3381014668E}"/>
              </a:ext>
            </a:extLst>
          </p:cNvPr>
          <p:cNvSpPr/>
          <p:nvPr/>
        </p:nvSpPr>
        <p:spPr>
          <a:xfrm>
            <a:off x="1" y="1"/>
            <a:ext cx="2254008" cy="2959379"/>
          </a:xfrm>
          <a:custGeom>
            <a:avLst/>
            <a:gdLst>
              <a:gd name="connsiteX0" fmla="*/ 0 w 1859557"/>
              <a:gd name="connsiteY0" fmla="*/ 2993201 h 3353963"/>
              <a:gd name="connsiteX1" fmla="*/ 375832 w 1859557"/>
              <a:gd name="connsiteY1" fmla="*/ 3171690 h 3353963"/>
              <a:gd name="connsiteX2" fmla="*/ 0 w 1859557"/>
              <a:gd name="connsiteY2" fmla="*/ 3353963 h 3353963"/>
              <a:gd name="connsiteX3" fmla="*/ 1132368 w 1859557"/>
              <a:gd name="connsiteY3" fmla="*/ 1897257 h 3353963"/>
              <a:gd name="connsiteX4" fmla="*/ 1127051 w 1859557"/>
              <a:gd name="connsiteY4" fmla="*/ 2829692 h 3353963"/>
              <a:gd name="connsiteX5" fmla="*/ 446096 w 1859557"/>
              <a:gd name="connsiteY5" fmla="*/ 3132720 h 3353963"/>
              <a:gd name="connsiteX6" fmla="*/ 444811 w 1859557"/>
              <a:gd name="connsiteY6" fmla="*/ 2226137 h 3353963"/>
              <a:gd name="connsiteX7" fmla="*/ 1174052 w 1859557"/>
              <a:gd name="connsiteY7" fmla="*/ 0 h 3353963"/>
              <a:gd name="connsiteX8" fmla="*/ 1859557 w 1859557"/>
              <a:gd name="connsiteY8" fmla="*/ 0 h 3353963"/>
              <a:gd name="connsiteX9" fmla="*/ 1856257 w 1859557"/>
              <a:gd name="connsiteY9" fmla="*/ 578734 h 3353963"/>
              <a:gd name="connsiteX10" fmla="*/ 1175302 w 1859557"/>
              <a:gd name="connsiteY10" fmla="*/ 881762 h 3353963"/>
              <a:gd name="connsiteX11" fmla="*/ 1174660 w 1859557"/>
              <a:gd name="connsiteY11" fmla="*/ 428471 h 33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9557" h="3353963">
                <a:moveTo>
                  <a:pt x="0" y="2993201"/>
                </a:moveTo>
                <a:lnTo>
                  <a:pt x="375832" y="3171690"/>
                </a:lnTo>
                <a:lnTo>
                  <a:pt x="0" y="3353963"/>
                </a:lnTo>
                <a:close/>
                <a:moveTo>
                  <a:pt x="1132368" y="1897257"/>
                </a:moveTo>
                <a:cubicBezTo>
                  <a:pt x="1130596" y="2208069"/>
                  <a:pt x="1128823" y="2518880"/>
                  <a:pt x="1127051" y="2829692"/>
                </a:cubicBezTo>
                <a:lnTo>
                  <a:pt x="446096" y="3132720"/>
                </a:lnTo>
                <a:cubicBezTo>
                  <a:pt x="447868" y="2827225"/>
                  <a:pt x="443039" y="2531632"/>
                  <a:pt x="444811" y="2226137"/>
                </a:cubicBezTo>
                <a:close/>
                <a:moveTo>
                  <a:pt x="1174052" y="0"/>
                </a:moveTo>
                <a:lnTo>
                  <a:pt x="1859557" y="0"/>
                </a:lnTo>
                <a:lnTo>
                  <a:pt x="1856257" y="578734"/>
                </a:lnTo>
                <a:lnTo>
                  <a:pt x="1175302" y="881762"/>
                </a:lnTo>
                <a:cubicBezTo>
                  <a:pt x="1176188" y="729015"/>
                  <a:pt x="1175424" y="578743"/>
                  <a:pt x="1174660" y="4284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nvGrpSpPr>
          <p:cNvPr id="34" name="Group 33">
            <a:extLst>
              <a:ext uri="{FF2B5EF4-FFF2-40B4-BE49-F238E27FC236}">
                <a16:creationId xmlns:a16="http://schemas.microsoft.com/office/drawing/2014/main" id="{8CA41D4A-0E6E-4A1D-9985-276D7AB03A28}"/>
              </a:ext>
            </a:extLst>
          </p:cNvPr>
          <p:cNvGrpSpPr/>
          <p:nvPr/>
        </p:nvGrpSpPr>
        <p:grpSpPr>
          <a:xfrm>
            <a:off x="0" y="521592"/>
            <a:ext cx="1325025" cy="571194"/>
            <a:chOff x="0" y="591137"/>
            <a:chExt cx="1093146" cy="647353"/>
          </a:xfrm>
        </p:grpSpPr>
        <p:cxnSp>
          <p:nvCxnSpPr>
            <p:cNvPr id="35" name="Straight Connector 34">
              <a:extLst>
                <a:ext uri="{FF2B5EF4-FFF2-40B4-BE49-F238E27FC236}">
                  <a16:creationId xmlns:a16="http://schemas.microsoft.com/office/drawing/2014/main" id="{12B11EA2-6FCB-4470-855B-BE554614C28E}"/>
                </a:ext>
              </a:extLst>
            </p:cNvPr>
            <p:cNvCxnSpPr/>
            <p:nvPr userDrawn="1"/>
          </p:nvCxnSpPr>
          <p:spPr>
            <a:xfrm flipH="1">
              <a:off x="410412" y="905590"/>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6" name="Straight Connector 35">
              <a:extLst>
                <a:ext uri="{FF2B5EF4-FFF2-40B4-BE49-F238E27FC236}">
                  <a16:creationId xmlns:a16="http://schemas.microsoft.com/office/drawing/2014/main" id="{E395EA85-E3FB-4566-B94A-345DDEECF518}"/>
                </a:ext>
              </a:extLst>
            </p:cNvPr>
            <p:cNvCxnSpPr/>
            <p:nvPr userDrawn="1"/>
          </p:nvCxnSpPr>
          <p:spPr>
            <a:xfrm flipH="1">
              <a:off x="327661" y="855939"/>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7" name="Straight Connector 36">
              <a:extLst>
                <a:ext uri="{FF2B5EF4-FFF2-40B4-BE49-F238E27FC236}">
                  <a16:creationId xmlns:a16="http://schemas.microsoft.com/office/drawing/2014/main" id="{28292581-FA53-4FB1-9F56-A4460D3F2D1A}"/>
                </a:ext>
              </a:extLst>
            </p:cNvPr>
            <p:cNvCxnSpPr/>
            <p:nvPr userDrawn="1"/>
          </p:nvCxnSpPr>
          <p:spPr>
            <a:xfrm flipH="1">
              <a:off x="232497" y="814564"/>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8" name="Straight Connector 37">
              <a:extLst>
                <a:ext uri="{FF2B5EF4-FFF2-40B4-BE49-F238E27FC236}">
                  <a16:creationId xmlns:a16="http://schemas.microsoft.com/office/drawing/2014/main" id="{24E6DAA0-02D8-4383-BEF3-E7A852AFB2D9}"/>
                </a:ext>
              </a:extLst>
            </p:cNvPr>
            <p:cNvCxnSpPr/>
            <p:nvPr userDrawn="1"/>
          </p:nvCxnSpPr>
          <p:spPr>
            <a:xfrm flipH="1">
              <a:off x="149746" y="764913"/>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9" name="Straight Connector 38">
              <a:extLst>
                <a:ext uri="{FF2B5EF4-FFF2-40B4-BE49-F238E27FC236}">
                  <a16:creationId xmlns:a16="http://schemas.microsoft.com/office/drawing/2014/main" id="{A529D1A7-4EB3-4DA2-B4BD-F1FD767D3796}"/>
                </a:ext>
              </a:extLst>
            </p:cNvPr>
            <p:cNvCxnSpPr/>
            <p:nvPr userDrawn="1"/>
          </p:nvCxnSpPr>
          <p:spPr>
            <a:xfrm flipH="1">
              <a:off x="33895" y="727676"/>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0" name="Straight Connector 39">
              <a:extLst>
                <a:ext uri="{FF2B5EF4-FFF2-40B4-BE49-F238E27FC236}">
                  <a16:creationId xmlns:a16="http://schemas.microsoft.com/office/drawing/2014/main" id="{D8E0BC63-A52C-4EEA-AEA2-38805DC1DE28}"/>
                </a:ext>
              </a:extLst>
            </p:cNvPr>
            <p:cNvCxnSpPr>
              <a:cxnSpLocks/>
            </p:cNvCxnSpPr>
            <p:nvPr userDrawn="1"/>
          </p:nvCxnSpPr>
          <p:spPr>
            <a:xfrm flipH="1">
              <a:off x="0" y="678025"/>
              <a:ext cx="633878" cy="309078"/>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1" name="Straight Connector 40">
              <a:extLst>
                <a:ext uri="{FF2B5EF4-FFF2-40B4-BE49-F238E27FC236}">
                  <a16:creationId xmlns:a16="http://schemas.microsoft.com/office/drawing/2014/main" id="{8105455E-5489-4872-80CE-AE6518C7744A}"/>
                </a:ext>
              </a:extLst>
            </p:cNvPr>
            <p:cNvCxnSpPr>
              <a:cxnSpLocks/>
            </p:cNvCxnSpPr>
            <p:nvPr userDrawn="1"/>
          </p:nvCxnSpPr>
          <p:spPr>
            <a:xfrm flipH="1">
              <a:off x="0" y="640788"/>
              <a:ext cx="534576" cy="260658"/>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2" name="Straight Connector 41">
              <a:extLst>
                <a:ext uri="{FF2B5EF4-FFF2-40B4-BE49-F238E27FC236}">
                  <a16:creationId xmlns:a16="http://schemas.microsoft.com/office/drawing/2014/main" id="{6F6997F6-E925-405E-B92E-00E418A2CB4D}"/>
                </a:ext>
              </a:extLst>
            </p:cNvPr>
            <p:cNvCxnSpPr>
              <a:cxnSpLocks/>
            </p:cNvCxnSpPr>
            <p:nvPr userDrawn="1"/>
          </p:nvCxnSpPr>
          <p:spPr>
            <a:xfrm flipH="1">
              <a:off x="1" y="591137"/>
              <a:ext cx="451824" cy="220309"/>
            </a:xfrm>
            <a:prstGeom prst="line">
              <a:avLst/>
            </a:prstGeom>
            <a:ln/>
          </p:spPr>
          <p:style>
            <a:lnRef idx="2">
              <a:schemeClr val="accent5"/>
            </a:lnRef>
            <a:fillRef idx="0">
              <a:schemeClr val="accent5"/>
            </a:fillRef>
            <a:effectRef idx="1">
              <a:schemeClr val="accent5"/>
            </a:effectRef>
            <a:fontRef idx="minor">
              <a:schemeClr val="tx1"/>
            </a:fontRef>
          </p:style>
        </p:cxnSp>
      </p:grpSp>
      <p:sp>
        <p:nvSpPr>
          <p:cNvPr id="89" name="Freeform: Shape 88">
            <a:extLst>
              <a:ext uri="{FF2B5EF4-FFF2-40B4-BE49-F238E27FC236}">
                <a16:creationId xmlns:a16="http://schemas.microsoft.com/office/drawing/2014/main" id="{C0E0A958-BF2B-4811-80E9-B02B2C1FC23F}"/>
              </a:ext>
            </a:extLst>
          </p:cNvPr>
          <p:cNvSpPr/>
          <p:nvPr/>
        </p:nvSpPr>
        <p:spPr>
          <a:xfrm>
            <a:off x="11650413" y="4067816"/>
            <a:ext cx="541589" cy="2790184"/>
          </a:xfrm>
          <a:custGeom>
            <a:avLst/>
            <a:gdLst>
              <a:gd name="connsiteX0" fmla="*/ 446811 w 446811"/>
              <a:gd name="connsiteY0" fmla="*/ 2365624 h 3162208"/>
              <a:gd name="connsiteX1" fmla="*/ 446811 w 446811"/>
              <a:gd name="connsiteY1" fmla="*/ 3162208 h 3162208"/>
              <a:gd name="connsiteX2" fmla="*/ 1223 w 446811"/>
              <a:gd name="connsiteY2" fmla="*/ 3162208 h 3162208"/>
              <a:gd name="connsiteX3" fmla="*/ 1039 w 446811"/>
              <a:gd name="connsiteY3" fmla="*/ 3032450 h 3162208"/>
              <a:gd name="connsiteX4" fmla="*/ 397 w 446811"/>
              <a:gd name="connsiteY4" fmla="*/ 2579158 h 3162208"/>
              <a:gd name="connsiteX5" fmla="*/ 1682 w 446811"/>
              <a:gd name="connsiteY5" fmla="*/ 0 h 3162208"/>
              <a:gd name="connsiteX6" fmla="*/ 446811 w 446811"/>
              <a:gd name="connsiteY6" fmla="*/ 198084 h 3162208"/>
              <a:gd name="connsiteX7" fmla="*/ 446811 w 446811"/>
              <a:gd name="connsiteY7" fmla="*/ 1120117 h 3162208"/>
              <a:gd name="connsiteX8" fmla="*/ 397 w 446811"/>
              <a:gd name="connsiteY8" fmla="*/ 906583 h 3162208"/>
              <a:gd name="connsiteX9" fmla="*/ 1682 w 446811"/>
              <a:gd name="connsiteY9" fmla="*/ 0 h 316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811" h="3162208">
                <a:moveTo>
                  <a:pt x="446811" y="2365624"/>
                </a:moveTo>
                <a:lnTo>
                  <a:pt x="446811" y="3162208"/>
                </a:lnTo>
                <a:lnTo>
                  <a:pt x="1223" y="3162208"/>
                </a:lnTo>
                <a:lnTo>
                  <a:pt x="1039" y="3032450"/>
                </a:lnTo>
                <a:cubicBezTo>
                  <a:pt x="275" y="2882178"/>
                  <a:pt x="-489" y="2731906"/>
                  <a:pt x="397" y="2579158"/>
                </a:cubicBezTo>
                <a:close/>
                <a:moveTo>
                  <a:pt x="1682" y="0"/>
                </a:moveTo>
                <a:lnTo>
                  <a:pt x="446811" y="198084"/>
                </a:lnTo>
                <a:lnTo>
                  <a:pt x="446811" y="1120117"/>
                </a:lnTo>
                <a:lnTo>
                  <a:pt x="397" y="906583"/>
                </a:lnTo>
                <a:cubicBezTo>
                  <a:pt x="-1375" y="601088"/>
                  <a:pt x="3454" y="305495"/>
                  <a:pt x="16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8" name="Freeform: Shape 87">
            <a:extLst>
              <a:ext uri="{FF2B5EF4-FFF2-40B4-BE49-F238E27FC236}">
                <a16:creationId xmlns:a16="http://schemas.microsoft.com/office/drawing/2014/main" id="{E2012B82-AB4F-4D80-866E-16DFEADCD5A7}"/>
              </a:ext>
            </a:extLst>
          </p:cNvPr>
          <p:cNvSpPr/>
          <p:nvPr/>
        </p:nvSpPr>
        <p:spPr>
          <a:xfrm flipH="1">
            <a:off x="10764105" y="5312843"/>
            <a:ext cx="1427897" cy="1545157"/>
          </a:xfrm>
          <a:custGeom>
            <a:avLst/>
            <a:gdLst>
              <a:gd name="connsiteX0" fmla="*/ 1178015 w 1178015"/>
              <a:gd name="connsiteY0" fmla="*/ 839248 h 1751178"/>
              <a:gd name="connsiteX1" fmla="*/ 490458 w 1178015"/>
              <a:gd name="connsiteY1" fmla="*/ 1168128 h 1751178"/>
              <a:gd name="connsiteX2" fmla="*/ 491100 w 1178015"/>
              <a:gd name="connsiteY2" fmla="*/ 1621420 h 1751178"/>
              <a:gd name="connsiteX3" fmla="*/ 491284 w 1178015"/>
              <a:gd name="connsiteY3" fmla="*/ 1751178 h 1751178"/>
              <a:gd name="connsiteX4" fmla="*/ 1172815 w 1178015"/>
              <a:gd name="connsiteY4" fmla="*/ 1751178 h 1751178"/>
              <a:gd name="connsiteX5" fmla="*/ 0 w 1178015"/>
              <a:gd name="connsiteY5" fmla="*/ 0 h 1751178"/>
              <a:gd name="connsiteX6" fmla="*/ 0 w 1178015"/>
              <a:gd name="connsiteY6" fmla="*/ 906323 h 1751178"/>
              <a:gd name="connsiteX7" fmla="*/ 445129 w 1178015"/>
              <a:gd name="connsiteY7" fmla="*/ 1120117 h 1751178"/>
              <a:gd name="connsiteX8" fmla="*/ 446414 w 1178015"/>
              <a:gd name="connsiteY8" fmla="*/ 213534 h 175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15" h="1751178">
                <a:moveTo>
                  <a:pt x="1178015" y="839248"/>
                </a:moveTo>
                <a:lnTo>
                  <a:pt x="490458" y="1168128"/>
                </a:lnTo>
                <a:cubicBezTo>
                  <a:pt x="489572" y="1320876"/>
                  <a:pt x="490336" y="1471148"/>
                  <a:pt x="491100" y="1621420"/>
                </a:cubicBezTo>
                <a:lnTo>
                  <a:pt x="491284" y="1751178"/>
                </a:lnTo>
                <a:lnTo>
                  <a:pt x="1172815" y="1751178"/>
                </a:lnTo>
                <a:close/>
                <a:moveTo>
                  <a:pt x="0" y="0"/>
                </a:moveTo>
                <a:lnTo>
                  <a:pt x="0" y="906323"/>
                </a:lnTo>
                <a:lnTo>
                  <a:pt x="445129" y="1120117"/>
                </a:lnTo>
                <a:cubicBezTo>
                  <a:pt x="443357" y="814622"/>
                  <a:pt x="448186" y="519029"/>
                  <a:pt x="446414" y="2135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nvGrpSpPr>
          <p:cNvPr id="49" name="Group 48">
            <a:extLst>
              <a:ext uri="{FF2B5EF4-FFF2-40B4-BE49-F238E27FC236}">
                <a16:creationId xmlns:a16="http://schemas.microsoft.com/office/drawing/2014/main" id="{7DE641FA-CDC4-48DE-BA35-5FCAA92D6883}"/>
              </a:ext>
            </a:extLst>
          </p:cNvPr>
          <p:cNvGrpSpPr/>
          <p:nvPr/>
        </p:nvGrpSpPr>
        <p:grpSpPr>
          <a:xfrm>
            <a:off x="10831838" y="4900897"/>
            <a:ext cx="1360164" cy="571194"/>
            <a:chOff x="-230909" y="591137"/>
            <a:chExt cx="1122135" cy="647353"/>
          </a:xfrm>
        </p:grpSpPr>
        <p:cxnSp>
          <p:nvCxnSpPr>
            <p:cNvPr id="51" name="Straight Connector 50">
              <a:extLst>
                <a:ext uri="{FF2B5EF4-FFF2-40B4-BE49-F238E27FC236}">
                  <a16:creationId xmlns:a16="http://schemas.microsoft.com/office/drawing/2014/main" id="{A2C30A72-9795-4DF0-BA15-74DF66655F83}"/>
                </a:ext>
              </a:extLst>
            </p:cNvPr>
            <p:cNvCxnSpPr>
              <a:cxnSpLocks/>
            </p:cNvCxnSpPr>
            <p:nvPr userDrawn="1"/>
          </p:nvCxnSpPr>
          <p:spPr>
            <a:xfrm flipH="1">
              <a:off x="410412" y="1004046"/>
              <a:ext cx="480814" cy="23444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2" name="Straight Connector 51">
              <a:extLst>
                <a:ext uri="{FF2B5EF4-FFF2-40B4-BE49-F238E27FC236}">
                  <a16:creationId xmlns:a16="http://schemas.microsoft.com/office/drawing/2014/main" id="{1373E20C-9084-4D1C-AA9A-7496B7F811E5}"/>
                </a:ext>
              </a:extLst>
            </p:cNvPr>
            <p:cNvCxnSpPr>
              <a:cxnSpLocks/>
            </p:cNvCxnSpPr>
            <p:nvPr userDrawn="1"/>
          </p:nvCxnSpPr>
          <p:spPr>
            <a:xfrm flipH="1">
              <a:off x="327661" y="914046"/>
              <a:ext cx="563565" cy="274793"/>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3" name="Straight Connector 52">
              <a:extLst>
                <a:ext uri="{FF2B5EF4-FFF2-40B4-BE49-F238E27FC236}">
                  <a16:creationId xmlns:a16="http://schemas.microsoft.com/office/drawing/2014/main" id="{97EF7BB0-711B-4373-B0E4-333173E9FE9A}"/>
                </a:ext>
              </a:extLst>
            </p:cNvPr>
            <p:cNvCxnSpPr>
              <a:cxnSpLocks/>
            </p:cNvCxnSpPr>
            <p:nvPr userDrawn="1"/>
          </p:nvCxnSpPr>
          <p:spPr>
            <a:xfrm flipH="1">
              <a:off x="232497" y="826269"/>
              <a:ext cx="658729" cy="321195"/>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4" name="Straight Connector 53">
              <a:extLst>
                <a:ext uri="{FF2B5EF4-FFF2-40B4-BE49-F238E27FC236}">
                  <a16:creationId xmlns:a16="http://schemas.microsoft.com/office/drawing/2014/main" id="{F39A02F6-AA0B-4C15-969A-895ECC0BF667}"/>
                </a:ext>
              </a:extLst>
            </p:cNvPr>
            <p:cNvCxnSpPr/>
            <p:nvPr userDrawn="1"/>
          </p:nvCxnSpPr>
          <p:spPr>
            <a:xfrm flipH="1">
              <a:off x="145392" y="769267"/>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5" name="Straight Connector 54">
              <a:extLst>
                <a:ext uri="{FF2B5EF4-FFF2-40B4-BE49-F238E27FC236}">
                  <a16:creationId xmlns:a16="http://schemas.microsoft.com/office/drawing/2014/main" id="{3ED305AD-AF46-4E2E-B452-EB1C4FA8C38F}"/>
                </a:ext>
              </a:extLst>
            </p:cNvPr>
            <p:cNvCxnSpPr/>
            <p:nvPr userDrawn="1"/>
          </p:nvCxnSpPr>
          <p:spPr>
            <a:xfrm flipH="1">
              <a:off x="33895" y="727676"/>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6" name="Straight Connector 55">
              <a:extLst>
                <a:ext uri="{FF2B5EF4-FFF2-40B4-BE49-F238E27FC236}">
                  <a16:creationId xmlns:a16="http://schemas.microsoft.com/office/drawing/2014/main" id="{CF9013B0-9896-4007-A676-644084A3A333}"/>
                </a:ext>
              </a:extLst>
            </p:cNvPr>
            <p:cNvCxnSpPr/>
            <p:nvPr userDrawn="1"/>
          </p:nvCxnSpPr>
          <p:spPr>
            <a:xfrm flipH="1">
              <a:off x="-48856" y="678025"/>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7" name="Straight Connector 56">
              <a:extLst>
                <a:ext uri="{FF2B5EF4-FFF2-40B4-BE49-F238E27FC236}">
                  <a16:creationId xmlns:a16="http://schemas.microsoft.com/office/drawing/2014/main" id="{53DD3259-CB9E-437F-A69A-D57FBEE05D63}"/>
                </a:ext>
              </a:extLst>
            </p:cNvPr>
            <p:cNvCxnSpPr/>
            <p:nvPr userDrawn="1"/>
          </p:nvCxnSpPr>
          <p:spPr>
            <a:xfrm flipH="1">
              <a:off x="-148158" y="640788"/>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8" name="Straight Connector 57">
              <a:extLst>
                <a:ext uri="{FF2B5EF4-FFF2-40B4-BE49-F238E27FC236}">
                  <a16:creationId xmlns:a16="http://schemas.microsoft.com/office/drawing/2014/main" id="{EA0852DC-C9C9-4EC1-A0C9-C282979133D0}"/>
                </a:ext>
              </a:extLst>
            </p:cNvPr>
            <p:cNvCxnSpPr/>
            <p:nvPr userDrawn="1"/>
          </p:nvCxnSpPr>
          <p:spPr>
            <a:xfrm flipH="1">
              <a:off x="-230909" y="591137"/>
              <a:ext cx="682734" cy="332900"/>
            </a:xfrm>
            <a:prstGeom prst="line">
              <a:avLst/>
            </a:prstGeom>
            <a:ln/>
          </p:spPr>
          <p:style>
            <a:lnRef idx="2">
              <a:schemeClr val="accent5"/>
            </a:lnRef>
            <a:fillRef idx="0">
              <a:schemeClr val="accent5"/>
            </a:fillRef>
            <a:effectRef idx="1">
              <a:schemeClr val="accent5"/>
            </a:effectRef>
            <a:fontRef idx="minor">
              <a:schemeClr val="tx1"/>
            </a:fontRef>
          </p:style>
        </p:cxnSp>
      </p:grpSp>
      <p:sp>
        <p:nvSpPr>
          <p:cNvPr id="79" name="Freeform: Shape 78">
            <a:extLst>
              <a:ext uri="{FF2B5EF4-FFF2-40B4-BE49-F238E27FC236}">
                <a16:creationId xmlns:a16="http://schemas.microsoft.com/office/drawing/2014/main" id="{A25F9691-1E7B-451A-9ECA-8AB77D0FACDD}"/>
              </a:ext>
            </a:extLst>
          </p:cNvPr>
          <p:cNvSpPr/>
          <p:nvPr/>
        </p:nvSpPr>
        <p:spPr>
          <a:xfrm rot="16200000" flipH="1">
            <a:off x="10249269" y="4358451"/>
            <a:ext cx="2457566" cy="1427897"/>
          </a:xfrm>
          <a:custGeom>
            <a:avLst/>
            <a:gdLst>
              <a:gd name="connsiteX0" fmla="*/ 1549779 w 2785242"/>
              <a:gd name="connsiteY0" fmla="*/ 0 h 1178015"/>
              <a:gd name="connsiteX1" fmla="*/ 1878659 w 2785242"/>
              <a:gd name="connsiteY1" fmla="*/ 687557 h 1178015"/>
              <a:gd name="connsiteX2" fmla="*/ 2785242 w 2785242"/>
              <a:gd name="connsiteY2" fmla="*/ 686272 h 1178015"/>
              <a:gd name="connsiteX3" fmla="*/ 2464797 w 2785242"/>
              <a:gd name="connsiteY3" fmla="*/ 5317 h 1178015"/>
              <a:gd name="connsiteX4" fmla="*/ 1549779 w 2785242"/>
              <a:gd name="connsiteY4" fmla="*/ 0 h 1178015"/>
              <a:gd name="connsiteX5" fmla="*/ 0 w 2785242"/>
              <a:gd name="connsiteY5" fmla="*/ 1178015 h 1178015"/>
              <a:gd name="connsiteX6" fmla="*/ 395544 w 2785242"/>
              <a:gd name="connsiteY6" fmla="*/ 1178015 h 1178015"/>
              <a:gd name="connsiteX7" fmla="*/ 204840 w 2785242"/>
              <a:gd name="connsiteY7" fmla="*/ 746697 h 117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242" h="1178015">
                <a:moveTo>
                  <a:pt x="1549779" y="0"/>
                </a:moveTo>
                <a:lnTo>
                  <a:pt x="1878659" y="687557"/>
                </a:lnTo>
                <a:cubicBezTo>
                  <a:pt x="2184154" y="689329"/>
                  <a:pt x="2479747" y="684500"/>
                  <a:pt x="2785242" y="686272"/>
                </a:cubicBezTo>
                <a:lnTo>
                  <a:pt x="2464797" y="5317"/>
                </a:lnTo>
                <a:cubicBezTo>
                  <a:pt x="2153985" y="3545"/>
                  <a:pt x="1860591" y="1772"/>
                  <a:pt x="1549779" y="0"/>
                </a:cubicBezTo>
                <a:close/>
                <a:moveTo>
                  <a:pt x="0" y="1178015"/>
                </a:moveTo>
                <a:lnTo>
                  <a:pt x="395544" y="1178015"/>
                </a:lnTo>
                <a:lnTo>
                  <a:pt x="204840" y="7466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Tree>
    <p:extLst>
      <p:ext uri="{BB962C8B-B14F-4D97-AF65-F5344CB8AC3E}">
        <p14:creationId xmlns:p14="http://schemas.microsoft.com/office/powerpoint/2010/main" val="74539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5309CB-A0B7-FE39-28CE-84CF33E22DD0}"/>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2D4154D-4C21-AEA0-5C12-DF47055B8D5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D810714-5C00-F19E-1FFE-12DEC2492D3A}"/>
              </a:ext>
            </a:extLst>
          </p:cNvPr>
          <p:cNvSpPr>
            <a:spLocks noGrp="1"/>
          </p:cNvSpPr>
          <p:nvPr>
            <p:ph type="dt" sz="half" idx="10"/>
          </p:nvPr>
        </p:nvSpPr>
        <p:spPr/>
        <p:txBody>
          <a:bodyPr/>
          <a:lstStyle/>
          <a:p>
            <a:fld id="{0DAF61AA-5A98-4049-A93E-477E5505141A}" type="datetimeFigureOut">
              <a:rPr lang="en-US" smtClean="0"/>
              <a:pPr/>
              <a:t>10/22/2024</a:t>
            </a:fld>
            <a:endParaRPr lang="en-US" dirty="0"/>
          </a:p>
        </p:txBody>
      </p:sp>
      <p:sp>
        <p:nvSpPr>
          <p:cNvPr id="5" name="Substituent subsol 4">
            <a:extLst>
              <a:ext uri="{FF2B5EF4-FFF2-40B4-BE49-F238E27FC236}">
                <a16:creationId xmlns:a16="http://schemas.microsoft.com/office/drawing/2014/main" id="{EEB5DE49-329F-4B68-29B0-F34D5071756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466BD8B-A965-4732-41F8-0AA9C34AFED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411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0E7A2A-60E9-8F44-96B5-608AFD999723}"/>
              </a:ext>
            </a:extLst>
          </p:cNvPr>
          <p:cNvSpPr>
            <a:spLocks noGrp="1"/>
          </p:cNvSpPr>
          <p:nvPr>
            <p:ph type="title" hasCustomPrompt="1"/>
          </p:nvPr>
        </p:nvSpPr>
        <p:spPr>
          <a:xfrm>
            <a:off x="1310996" y="1456200"/>
            <a:ext cx="9568468" cy="525278"/>
          </a:xfrm>
        </p:spPr>
        <p:txBody>
          <a:bodyPr>
            <a:noAutofit/>
          </a:bodyPr>
          <a:lstStyle>
            <a:lvl1pPr algn="ctr">
              <a:defRPr sz="2824" b="0" i="0" cap="all" spc="265" baseline="0">
                <a:solidFill>
                  <a:schemeClr val="accent3">
                    <a:lumMod val="50000"/>
                  </a:schemeClr>
                </a:solidFill>
                <a:latin typeface="+mn-lt"/>
              </a:defRPr>
            </a:lvl1pPr>
          </a:lstStyle>
          <a:p>
            <a:r>
              <a:rPr lang="en-US" dirty="0"/>
              <a:t>CLICK TO ADD TITLE</a:t>
            </a:r>
          </a:p>
        </p:txBody>
      </p:sp>
      <p:sp>
        <p:nvSpPr>
          <p:cNvPr id="5" name="Picture Placeholder 4">
            <a:extLst>
              <a:ext uri="{FF2B5EF4-FFF2-40B4-BE49-F238E27FC236}">
                <a16:creationId xmlns:a16="http://schemas.microsoft.com/office/drawing/2014/main" id="{A16DCB97-039D-45EB-9AFE-45A04462526B}"/>
              </a:ext>
            </a:extLst>
          </p:cNvPr>
          <p:cNvSpPr>
            <a:spLocks noGrp="1" noChangeAspect="1"/>
          </p:cNvSpPr>
          <p:nvPr>
            <p:ph type="pic" sz="quarter" idx="17" hasCustomPrompt="1"/>
          </p:nvPr>
        </p:nvSpPr>
        <p:spPr>
          <a:xfrm>
            <a:off x="4765964" y="297294"/>
            <a:ext cx="2660073" cy="1029342"/>
          </a:xfrm>
        </p:spPr>
        <p:txBody>
          <a:bodyPr anchor="ctr">
            <a:normAutofit/>
          </a:bodyPr>
          <a:lstStyle>
            <a:lvl1pPr marL="0" indent="0" algn="ctr">
              <a:buNone/>
              <a:defRPr sz="1412"/>
            </a:lvl1pPr>
          </a:lstStyle>
          <a:p>
            <a:r>
              <a:rPr lang="en-US" dirty="0"/>
              <a:t>Click to add logo</a:t>
            </a:r>
          </a:p>
        </p:txBody>
      </p:sp>
      <p:sp>
        <p:nvSpPr>
          <p:cNvPr id="13" name="Text Placeholder 12">
            <a:extLst>
              <a:ext uri="{FF2B5EF4-FFF2-40B4-BE49-F238E27FC236}">
                <a16:creationId xmlns:a16="http://schemas.microsoft.com/office/drawing/2014/main" id="{6098CB78-AC04-D042-99AD-C2F1E4750D17}"/>
              </a:ext>
            </a:extLst>
          </p:cNvPr>
          <p:cNvSpPr>
            <a:spLocks noGrp="1"/>
          </p:cNvSpPr>
          <p:nvPr>
            <p:ph type="body" sz="quarter" idx="10" hasCustomPrompt="1"/>
          </p:nvPr>
        </p:nvSpPr>
        <p:spPr>
          <a:xfrm>
            <a:off x="1551709" y="2529729"/>
            <a:ext cx="9088582" cy="368597"/>
          </a:xfrm>
        </p:spPr>
        <p:txBody>
          <a:bodyPr>
            <a:normAutofit/>
          </a:bodyPr>
          <a:lstStyle>
            <a:lvl1pPr marL="0" indent="0" algn="ctr">
              <a:buNone/>
              <a:defRPr sz="1588" b="0" i="0" cap="all" baseline="0">
                <a:solidFill>
                  <a:schemeClr val="accent3">
                    <a:lumMod val="50000"/>
                  </a:schemeClr>
                </a:solidFill>
                <a:latin typeface="+mn-lt"/>
              </a:defRPr>
            </a:lvl1pPr>
            <a:lvl2pPr>
              <a:defRPr sz="2118"/>
            </a:lvl2pPr>
            <a:lvl3pPr>
              <a:defRPr sz="1765"/>
            </a:lvl3pPr>
            <a:lvl4pPr>
              <a:defRPr sz="1588"/>
            </a:lvl4pPr>
            <a:lvl5pPr>
              <a:defRPr sz="1588"/>
            </a:lvl5pPr>
          </a:lstStyle>
          <a:p>
            <a:pPr lvl="0"/>
            <a:r>
              <a:rPr lang="en-US" dirty="0"/>
              <a:t>CLICK TO ADD TEXT</a:t>
            </a:r>
          </a:p>
        </p:txBody>
      </p:sp>
      <p:sp>
        <p:nvSpPr>
          <p:cNvPr id="15" name="Text Placeholder 14">
            <a:extLst>
              <a:ext uri="{FF2B5EF4-FFF2-40B4-BE49-F238E27FC236}">
                <a16:creationId xmlns:a16="http://schemas.microsoft.com/office/drawing/2014/main" id="{6B59FE82-774C-BB4A-A05E-24C963164AE4}"/>
              </a:ext>
            </a:extLst>
          </p:cNvPr>
          <p:cNvSpPr>
            <a:spLocks noGrp="1"/>
          </p:cNvSpPr>
          <p:nvPr>
            <p:ph type="body" sz="quarter" idx="11" hasCustomPrompt="1"/>
          </p:nvPr>
        </p:nvSpPr>
        <p:spPr>
          <a:xfrm>
            <a:off x="838970" y="2898326"/>
            <a:ext cx="10514061" cy="986915"/>
          </a:xfrm>
        </p:spPr>
        <p:txBody>
          <a:bodyPr anchor="ctr">
            <a:normAutofit/>
          </a:bodyPr>
          <a:lstStyle>
            <a:lvl1pPr marL="0" indent="0" algn="ctr">
              <a:buNone/>
              <a:defRPr sz="4765" b="1" i="0" cap="all" spc="265" baseline="0">
                <a:solidFill>
                  <a:schemeClr val="accent3">
                    <a:lumMod val="50000"/>
                  </a:schemeClr>
                </a:solidFill>
                <a:latin typeface="+mj-lt"/>
              </a:defRPr>
            </a:lvl1pPr>
            <a:lvl2pPr marL="443777" indent="0">
              <a:buNone/>
              <a:defRPr/>
            </a:lvl2pPr>
            <a:lvl3pPr marL="887553" indent="0">
              <a:buNone/>
              <a:defRPr/>
            </a:lvl3pPr>
            <a:lvl4pPr marL="1331330" indent="0">
              <a:buNone/>
              <a:defRPr/>
            </a:lvl4pPr>
            <a:lvl5pPr marL="1775106" indent="0">
              <a:buNone/>
              <a:defRPr/>
            </a:lvl5pPr>
          </a:lstStyle>
          <a:p>
            <a:pPr lvl="0"/>
            <a:r>
              <a:rPr lang="en-US" dirty="0"/>
              <a:t>CLICK TO ADD NAME</a:t>
            </a:r>
          </a:p>
        </p:txBody>
      </p:sp>
      <p:sp>
        <p:nvSpPr>
          <p:cNvPr id="16" name="Text Placeholder 12">
            <a:extLst>
              <a:ext uri="{FF2B5EF4-FFF2-40B4-BE49-F238E27FC236}">
                <a16:creationId xmlns:a16="http://schemas.microsoft.com/office/drawing/2014/main" id="{931E6A6E-1BA7-1F45-A08D-307AACEBEB35}"/>
              </a:ext>
            </a:extLst>
          </p:cNvPr>
          <p:cNvSpPr>
            <a:spLocks noGrp="1"/>
          </p:cNvSpPr>
          <p:nvPr>
            <p:ph type="body" sz="quarter" idx="12" hasCustomPrompt="1"/>
          </p:nvPr>
        </p:nvSpPr>
        <p:spPr>
          <a:xfrm>
            <a:off x="838970" y="3897242"/>
            <a:ext cx="10512521" cy="461442"/>
          </a:xfrm>
        </p:spPr>
        <p:txBody>
          <a:bodyPr>
            <a:normAutofit/>
          </a:bodyPr>
          <a:lstStyle>
            <a:lvl1pPr marL="0" indent="0" algn="ctr">
              <a:buNone/>
              <a:defRPr sz="1588" b="0" i="0">
                <a:solidFill>
                  <a:schemeClr val="accent3">
                    <a:lumMod val="50000"/>
                  </a:schemeClr>
                </a:solidFill>
                <a:latin typeface="+mn-lt"/>
              </a:defRPr>
            </a:lvl1pPr>
            <a:lvl2pPr>
              <a:defRPr sz="2118"/>
            </a:lvl2pPr>
            <a:lvl3pPr>
              <a:defRPr sz="1765"/>
            </a:lvl3pPr>
            <a:lvl4pPr>
              <a:defRPr sz="1588"/>
            </a:lvl4pPr>
            <a:lvl5pPr>
              <a:defRPr sz="1588"/>
            </a:lvl5pPr>
          </a:lstStyle>
          <a:p>
            <a:pPr lvl="0"/>
            <a:r>
              <a:rPr lang="en-US" dirty="0"/>
              <a:t>CLICK TO ADD TEXT</a:t>
            </a:r>
          </a:p>
        </p:txBody>
      </p:sp>
      <p:grpSp>
        <p:nvGrpSpPr>
          <p:cNvPr id="22" name="Group 21">
            <a:extLst>
              <a:ext uri="{FF2B5EF4-FFF2-40B4-BE49-F238E27FC236}">
                <a16:creationId xmlns:a16="http://schemas.microsoft.com/office/drawing/2014/main" id="{3049D150-13BC-384D-BEE8-E9527DB6057F}"/>
              </a:ext>
              <a:ext uri="{C183D7F6-B498-43B3-948B-1728B52AA6E4}">
                <adec:decorative xmlns:adec="http://schemas.microsoft.com/office/drawing/2017/decorative" val="1"/>
              </a:ext>
            </a:extLst>
          </p:cNvPr>
          <p:cNvGrpSpPr/>
          <p:nvPr/>
        </p:nvGrpSpPr>
        <p:grpSpPr>
          <a:xfrm>
            <a:off x="2102372" y="5622158"/>
            <a:ext cx="7987256" cy="0"/>
            <a:chOff x="1872342" y="5979886"/>
            <a:chExt cx="6589486" cy="0"/>
          </a:xfrm>
        </p:grpSpPr>
        <p:cxnSp>
          <p:nvCxnSpPr>
            <p:cNvPr id="18" name="Straight Connector 17">
              <a:extLst>
                <a:ext uri="{FF2B5EF4-FFF2-40B4-BE49-F238E27FC236}">
                  <a16:creationId xmlns:a16="http://schemas.microsoft.com/office/drawing/2014/main" id="{08158FB6-64E7-264E-BD07-114D31C9718A}"/>
                </a:ext>
              </a:extLst>
            </p:cNvPr>
            <p:cNvCxnSpPr>
              <a:cxnSpLocks/>
            </p:cNvCxnSpPr>
            <p:nvPr userDrawn="1"/>
          </p:nvCxnSpPr>
          <p:spPr>
            <a:xfrm>
              <a:off x="1872342" y="5979886"/>
              <a:ext cx="27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03DA16-86E8-5840-BA1E-44CC83BAF500}"/>
                </a:ext>
              </a:extLst>
            </p:cNvPr>
            <p:cNvCxnSpPr>
              <a:cxnSpLocks/>
            </p:cNvCxnSpPr>
            <p:nvPr userDrawn="1"/>
          </p:nvCxnSpPr>
          <p:spPr>
            <a:xfrm>
              <a:off x="5718628" y="5979886"/>
              <a:ext cx="27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FAE40ACD-F327-4FBC-9676-321EAC6036BB}"/>
              </a:ext>
            </a:extLst>
          </p:cNvPr>
          <p:cNvSpPr>
            <a:spLocks noGrp="1"/>
          </p:cNvSpPr>
          <p:nvPr>
            <p:ph type="pic" sz="quarter" idx="16" hasCustomPrompt="1"/>
          </p:nvPr>
        </p:nvSpPr>
        <p:spPr>
          <a:xfrm>
            <a:off x="2495743" y="5232437"/>
            <a:ext cx="2524606" cy="573611"/>
          </a:xfrm>
        </p:spPr>
        <p:txBody>
          <a:bodyPr anchor="ctr">
            <a:normAutofit/>
          </a:bodyPr>
          <a:lstStyle>
            <a:lvl1pPr marL="0" indent="0" algn="ctr">
              <a:buNone/>
              <a:defRPr sz="1235">
                <a:latin typeface="+mn-lt"/>
              </a:defRPr>
            </a:lvl1pPr>
          </a:lstStyle>
          <a:p>
            <a:r>
              <a:rPr lang="en-US" dirty="0"/>
              <a:t>Click to add picture</a:t>
            </a:r>
          </a:p>
        </p:txBody>
      </p:sp>
      <p:sp>
        <p:nvSpPr>
          <p:cNvPr id="24" name="Text Placeholder 23">
            <a:extLst>
              <a:ext uri="{FF2B5EF4-FFF2-40B4-BE49-F238E27FC236}">
                <a16:creationId xmlns:a16="http://schemas.microsoft.com/office/drawing/2014/main" id="{D283EC73-AB32-5D48-A0E4-F1D99FE00B45}"/>
              </a:ext>
            </a:extLst>
          </p:cNvPr>
          <p:cNvSpPr>
            <a:spLocks noGrp="1"/>
          </p:cNvSpPr>
          <p:nvPr>
            <p:ph type="body" sz="quarter" idx="13" hasCustomPrompt="1"/>
          </p:nvPr>
        </p:nvSpPr>
        <p:spPr>
          <a:xfrm>
            <a:off x="1980049" y="5718106"/>
            <a:ext cx="3790758" cy="377701"/>
          </a:xfrm>
        </p:spPr>
        <p:txBody>
          <a:bodyPr>
            <a:noAutofit/>
          </a:bodyPr>
          <a:lstStyle>
            <a:lvl1pPr marL="0" indent="0">
              <a:buNone/>
              <a:defRPr sz="1235" b="0" i="0">
                <a:solidFill>
                  <a:schemeClr val="bg1">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26" name="Text Placeholder 23">
            <a:extLst>
              <a:ext uri="{FF2B5EF4-FFF2-40B4-BE49-F238E27FC236}">
                <a16:creationId xmlns:a16="http://schemas.microsoft.com/office/drawing/2014/main" id="{1992CD75-2B6A-794B-BA19-6C895CC5067C}"/>
              </a:ext>
            </a:extLst>
          </p:cNvPr>
          <p:cNvSpPr>
            <a:spLocks noGrp="1"/>
          </p:cNvSpPr>
          <p:nvPr>
            <p:ph type="body" sz="quarter" idx="15" hasCustomPrompt="1"/>
          </p:nvPr>
        </p:nvSpPr>
        <p:spPr>
          <a:xfrm>
            <a:off x="6659806" y="5201234"/>
            <a:ext cx="3790758" cy="377701"/>
          </a:xfrm>
        </p:spPr>
        <p:txBody>
          <a:bodyPr anchor="b">
            <a:noAutofit/>
          </a:bodyPr>
          <a:lstStyle>
            <a:lvl1pPr marL="0" indent="0">
              <a:buNone/>
              <a:defRPr sz="1412" b="0" i="0">
                <a:solidFill>
                  <a:schemeClr val="accent3">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25" name="Text Placeholder 23">
            <a:extLst>
              <a:ext uri="{FF2B5EF4-FFF2-40B4-BE49-F238E27FC236}">
                <a16:creationId xmlns:a16="http://schemas.microsoft.com/office/drawing/2014/main" id="{862A197F-3655-7548-A845-8B9429889BFC}"/>
              </a:ext>
            </a:extLst>
          </p:cNvPr>
          <p:cNvSpPr>
            <a:spLocks noGrp="1"/>
          </p:cNvSpPr>
          <p:nvPr>
            <p:ph type="body" sz="quarter" idx="14" hasCustomPrompt="1"/>
          </p:nvPr>
        </p:nvSpPr>
        <p:spPr>
          <a:xfrm>
            <a:off x="6659806" y="5718106"/>
            <a:ext cx="3790758" cy="377701"/>
          </a:xfrm>
        </p:spPr>
        <p:txBody>
          <a:bodyPr>
            <a:noAutofit/>
          </a:bodyPr>
          <a:lstStyle>
            <a:lvl1pPr marL="0" indent="0">
              <a:buNone/>
              <a:defRPr sz="1235" b="0" i="0">
                <a:solidFill>
                  <a:schemeClr val="bg1">
                    <a:lumMod val="50000"/>
                  </a:schemeClr>
                </a:solidFill>
                <a:latin typeface="+mn-lt"/>
              </a:defRPr>
            </a:lvl1pPr>
            <a:lvl2pPr marL="443777" indent="0">
              <a:buNone/>
              <a:defRPr b="0" i="0">
                <a:latin typeface="Century Gothic" panose="020B0502020202020204" pitchFamily="34" charset="0"/>
              </a:defRPr>
            </a:lvl2pPr>
            <a:lvl3pPr marL="887553" indent="0">
              <a:buNone/>
              <a:defRPr b="0" i="0">
                <a:latin typeface="Century Gothic" panose="020B0502020202020204" pitchFamily="34" charset="0"/>
              </a:defRPr>
            </a:lvl3pPr>
            <a:lvl4pPr marL="1331330" indent="0">
              <a:buNone/>
              <a:defRPr b="0" i="0">
                <a:latin typeface="Century Gothic" panose="020B0502020202020204" pitchFamily="34" charset="0"/>
              </a:defRPr>
            </a:lvl4pPr>
            <a:lvl5pPr marL="1775106" indent="0">
              <a:buNone/>
              <a:defRPr b="0" i="0">
                <a:latin typeface="Century Gothic" panose="020B0502020202020204" pitchFamily="34" charset="0"/>
              </a:defRPr>
            </a:lvl5pPr>
          </a:lstStyle>
          <a:p>
            <a:pPr lvl="0"/>
            <a:r>
              <a:rPr lang="en-US" dirty="0"/>
              <a:t>Click to add text</a:t>
            </a:r>
          </a:p>
        </p:txBody>
      </p:sp>
      <p:sp>
        <p:nvSpPr>
          <p:cNvPr id="75" name="Freeform: Shape 74">
            <a:extLst>
              <a:ext uri="{FF2B5EF4-FFF2-40B4-BE49-F238E27FC236}">
                <a16:creationId xmlns:a16="http://schemas.microsoft.com/office/drawing/2014/main" id="{1587341E-2CFD-4F74-AC40-C4A20C752A8B}"/>
              </a:ext>
            </a:extLst>
          </p:cNvPr>
          <p:cNvSpPr/>
          <p:nvPr/>
        </p:nvSpPr>
        <p:spPr>
          <a:xfrm>
            <a:off x="0" y="0"/>
            <a:ext cx="1372567" cy="3808600"/>
          </a:xfrm>
          <a:custGeom>
            <a:avLst/>
            <a:gdLst>
              <a:gd name="connsiteX0" fmla="*/ 398838 w 1132368"/>
              <a:gd name="connsiteY0" fmla="*/ 3208859 h 4316413"/>
              <a:gd name="connsiteX1" fmla="*/ 393521 w 1132368"/>
              <a:gd name="connsiteY1" fmla="*/ 4141294 h 4316413"/>
              <a:gd name="connsiteX2" fmla="*/ 0 w 1132368"/>
              <a:gd name="connsiteY2" fmla="*/ 4316413 h 4316413"/>
              <a:gd name="connsiteX3" fmla="*/ 0 w 1132368"/>
              <a:gd name="connsiteY3" fmla="*/ 3399636 h 4316413"/>
              <a:gd name="connsiteX4" fmla="*/ 1 w 1132368"/>
              <a:gd name="connsiteY4" fmla="*/ 1079843 h 4316413"/>
              <a:gd name="connsiteX5" fmla="*/ 400769 w 1132368"/>
              <a:gd name="connsiteY5" fmla="*/ 1271543 h 4316413"/>
              <a:gd name="connsiteX6" fmla="*/ 399484 w 1132368"/>
              <a:gd name="connsiteY6" fmla="*/ 2178126 h 4316413"/>
              <a:gd name="connsiteX7" fmla="*/ 1 w 1132368"/>
              <a:gd name="connsiteY7" fmla="*/ 1989572 h 4316413"/>
              <a:gd name="connsiteX8" fmla="*/ 445596 w 1132368"/>
              <a:gd name="connsiteY8" fmla="*/ 0 h 4316413"/>
              <a:gd name="connsiteX9" fmla="*/ 1127336 w 1132368"/>
              <a:gd name="connsiteY9" fmla="*/ 0 h 4316413"/>
              <a:gd name="connsiteX10" fmla="*/ 1132368 w 1132368"/>
              <a:gd name="connsiteY10" fmla="*/ 882442 h 4316413"/>
              <a:gd name="connsiteX11" fmla="*/ 444811 w 1132368"/>
              <a:gd name="connsiteY11" fmla="*/ 553562 h 4316413"/>
              <a:gd name="connsiteX12" fmla="*/ 445454 w 1132368"/>
              <a:gd name="connsiteY12" fmla="*/ 100271 h 43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368" h="4316413">
                <a:moveTo>
                  <a:pt x="398838" y="3208859"/>
                </a:moveTo>
                <a:cubicBezTo>
                  <a:pt x="397066" y="3519671"/>
                  <a:pt x="395293" y="3830482"/>
                  <a:pt x="393521" y="4141294"/>
                </a:cubicBezTo>
                <a:lnTo>
                  <a:pt x="0" y="4316413"/>
                </a:lnTo>
                <a:lnTo>
                  <a:pt x="0" y="3399636"/>
                </a:lnTo>
                <a:close/>
                <a:moveTo>
                  <a:pt x="1" y="1079843"/>
                </a:moveTo>
                <a:lnTo>
                  <a:pt x="400769" y="1271543"/>
                </a:lnTo>
                <a:cubicBezTo>
                  <a:pt x="402541" y="1577038"/>
                  <a:pt x="397712" y="1872631"/>
                  <a:pt x="399484" y="2178126"/>
                </a:cubicBezTo>
                <a:lnTo>
                  <a:pt x="1" y="1989572"/>
                </a:lnTo>
                <a:close/>
                <a:moveTo>
                  <a:pt x="445596" y="0"/>
                </a:moveTo>
                <a:lnTo>
                  <a:pt x="1127336" y="0"/>
                </a:lnTo>
                <a:lnTo>
                  <a:pt x="1132368" y="882442"/>
                </a:lnTo>
                <a:lnTo>
                  <a:pt x="444811" y="553562"/>
                </a:lnTo>
                <a:cubicBezTo>
                  <a:pt x="443925" y="400815"/>
                  <a:pt x="444689" y="250543"/>
                  <a:pt x="445454" y="10027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8" name="Freeform: Shape 67">
            <a:extLst>
              <a:ext uri="{FF2B5EF4-FFF2-40B4-BE49-F238E27FC236}">
                <a16:creationId xmlns:a16="http://schemas.microsoft.com/office/drawing/2014/main" id="{0AA59FD3-0D46-4F08-830E-C16BDBD9AAEC}"/>
              </a:ext>
            </a:extLst>
          </p:cNvPr>
          <p:cNvSpPr/>
          <p:nvPr/>
        </p:nvSpPr>
        <p:spPr>
          <a:xfrm flipH="1" flipV="1">
            <a:off x="2" y="0"/>
            <a:ext cx="1372566" cy="2764165"/>
          </a:xfrm>
          <a:custGeom>
            <a:avLst/>
            <a:gdLst>
              <a:gd name="connsiteX0" fmla="*/ 1132367 w 1132367"/>
              <a:gd name="connsiteY0" fmla="*/ 1098283 h 3132720"/>
              <a:gd name="connsiteX1" fmla="*/ 731599 w 1132367"/>
              <a:gd name="connsiteY1" fmla="*/ 906583 h 3132720"/>
              <a:gd name="connsiteX2" fmla="*/ 732884 w 1132367"/>
              <a:gd name="connsiteY2" fmla="*/ 0 h 3132720"/>
              <a:gd name="connsiteX3" fmla="*/ 1132367 w 1132367"/>
              <a:gd name="connsiteY3" fmla="*/ 185859 h 3132720"/>
              <a:gd name="connsiteX4" fmla="*/ 0 w 1132367"/>
              <a:gd name="connsiteY4" fmla="*/ 2190057 h 3132720"/>
              <a:gd name="connsiteX5" fmla="*/ 5317 w 1132367"/>
              <a:gd name="connsiteY5" fmla="*/ 1276002 h 3132720"/>
              <a:gd name="connsiteX6" fmla="*/ 686272 w 1132367"/>
              <a:gd name="connsiteY6" fmla="*/ 954594 h 3132720"/>
              <a:gd name="connsiteX7" fmla="*/ 687557 w 1132367"/>
              <a:gd name="connsiteY7" fmla="*/ 1861177 h 3132720"/>
              <a:gd name="connsiteX8" fmla="*/ 1132367 w 1132367"/>
              <a:gd name="connsiteY8" fmla="*/ 3132720 h 3132720"/>
              <a:gd name="connsiteX9" fmla="*/ 732384 w 1132367"/>
              <a:gd name="connsiteY9" fmla="*/ 3132720 h 3132720"/>
              <a:gd name="connsiteX10" fmla="*/ 732241 w 1132367"/>
              <a:gd name="connsiteY10" fmla="*/ 3032449 h 3132720"/>
              <a:gd name="connsiteX11" fmla="*/ 731599 w 1132367"/>
              <a:gd name="connsiteY11" fmla="*/ 2579158 h 3132720"/>
              <a:gd name="connsiteX12" fmla="*/ 1132367 w 1132367"/>
              <a:gd name="connsiteY12" fmla="*/ 2387458 h 313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367" h="3132720">
                <a:moveTo>
                  <a:pt x="1132367" y="1098283"/>
                </a:moveTo>
                <a:lnTo>
                  <a:pt x="731599" y="906583"/>
                </a:lnTo>
                <a:cubicBezTo>
                  <a:pt x="729827" y="601088"/>
                  <a:pt x="734656" y="305495"/>
                  <a:pt x="732884" y="0"/>
                </a:cubicBezTo>
                <a:lnTo>
                  <a:pt x="1132367" y="185859"/>
                </a:lnTo>
                <a:close/>
                <a:moveTo>
                  <a:pt x="0" y="2190057"/>
                </a:moveTo>
                <a:cubicBezTo>
                  <a:pt x="1772" y="1879245"/>
                  <a:pt x="3545" y="1586814"/>
                  <a:pt x="5317" y="1276002"/>
                </a:cubicBezTo>
                <a:lnTo>
                  <a:pt x="686272" y="954594"/>
                </a:lnTo>
                <a:cubicBezTo>
                  <a:pt x="684500" y="1260089"/>
                  <a:pt x="689329" y="1555682"/>
                  <a:pt x="687557" y="1861177"/>
                </a:cubicBezTo>
                <a:close/>
                <a:moveTo>
                  <a:pt x="1132367" y="3132720"/>
                </a:moveTo>
                <a:lnTo>
                  <a:pt x="732384" y="3132720"/>
                </a:lnTo>
                <a:lnTo>
                  <a:pt x="732241" y="3032449"/>
                </a:lnTo>
                <a:cubicBezTo>
                  <a:pt x="731477" y="2882177"/>
                  <a:pt x="730713" y="2731905"/>
                  <a:pt x="731599" y="2579158"/>
                </a:cubicBezTo>
                <a:lnTo>
                  <a:pt x="1132367" y="23874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3" name="Freeform: Shape 62">
            <a:extLst>
              <a:ext uri="{FF2B5EF4-FFF2-40B4-BE49-F238E27FC236}">
                <a16:creationId xmlns:a16="http://schemas.microsoft.com/office/drawing/2014/main" id="{0FC120E8-CA84-4F1E-9E32-B3381014668E}"/>
              </a:ext>
            </a:extLst>
          </p:cNvPr>
          <p:cNvSpPr/>
          <p:nvPr/>
        </p:nvSpPr>
        <p:spPr>
          <a:xfrm>
            <a:off x="1" y="1"/>
            <a:ext cx="2254008" cy="2959379"/>
          </a:xfrm>
          <a:custGeom>
            <a:avLst/>
            <a:gdLst>
              <a:gd name="connsiteX0" fmla="*/ 0 w 1859557"/>
              <a:gd name="connsiteY0" fmla="*/ 2993201 h 3353963"/>
              <a:gd name="connsiteX1" fmla="*/ 375832 w 1859557"/>
              <a:gd name="connsiteY1" fmla="*/ 3171690 h 3353963"/>
              <a:gd name="connsiteX2" fmla="*/ 0 w 1859557"/>
              <a:gd name="connsiteY2" fmla="*/ 3353963 h 3353963"/>
              <a:gd name="connsiteX3" fmla="*/ 1132368 w 1859557"/>
              <a:gd name="connsiteY3" fmla="*/ 1897257 h 3353963"/>
              <a:gd name="connsiteX4" fmla="*/ 1127051 w 1859557"/>
              <a:gd name="connsiteY4" fmla="*/ 2829692 h 3353963"/>
              <a:gd name="connsiteX5" fmla="*/ 446096 w 1859557"/>
              <a:gd name="connsiteY5" fmla="*/ 3132720 h 3353963"/>
              <a:gd name="connsiteX6" fmla="*/ 444811 w 1859557"/>
              <a:gd name="connsiteY6" fmla="*/ 2226137 h 3353963"/>
              <a:gd name="connsiteX7" fmla="*/ 1174052 w 1859557"/>
              <a:gd name="connsiteY7" fmla="*/ 0 h 3353963"/>
              <a:gd name="connsiteX8" fmla="*/ 1859557 w 1859557"/>
              <a:gd name="connsiteY8" fmla="*/ 0 h 3353963"/>
              <a:gd name="connsiteX9" fmla="*/ 1856257 w 1859557"/>
              <a:gd name="connsiteY9" fmla="*/ 578734 h 3353963"/>
              <a:gd name="connsiteX10" fmla="*/ 1175302 w 1859557"/>
              <a:gd name="connsiteY10" fmla="*/ 881762 h 3353963"/>
              <a:gd name="connsiteX11" fmla="*/ 1174660 w 1859557"/>
              <a:gd name="connsiteY11" fmla="*/ 428471 h 33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9557" h="3353963">
                <a:moveTo>
                  <a:pt x="0" y="2993201"/>
                </a:moveTo>
                <a:lnTo>
                  <a:pt x="375832" y="3171690"/>
                </a:lnTo>
                <a:lnTo>
                  <a:pt x="0" y="3353963"/>
                </a:lnTo>
                <a:close/>
                <a:moveTo>
                  <a:pt x="1132368" y="1897257"/>
                </a:moveTo>
                <a:cubicBezTo>
                  <a:pt x="1130596" y="2208069"/>
                  <a:pt x="1128823" y="2518880"/>
                  <a:pt x="1127051" y="2829692"/>
                </a:cubicBezTo>
                <a:lnTo>
                  <a:pt x="446096" y="3132720"/>
                </a:lnTo>
                <a:cubicBezTo>
                  <a:pt x="447868" y="2827225"/>
                  <a:pt x="443039" y="2531632"/>
                  <a:pt x="444811" y="2226137"/>
                </a:cubicBezTo>
                <a:close/>
                <a:moveTo>
                  <a:pt x="1174052" y="0"/>
                </a:moveTo>
                <a:lnTo>
                  <a:pt x="1859557" y="0"/>
                </a:lnTo>
                <a:lnTo>
                  <a:pt x="1856257" y="578734"/>
                </a:lnTo>
                <a:lnTo>
                  <a:pt x="1175302" y="881762"/>
                </a:lnTo>
                <a:cubicBezTo>
                  <a:pt x="1176188" y="729015"/>
                  <a:pt x="1175424" y="578743"/>
                  <a:pt x="1174660" y="4284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nvGrpSpPr>
          <p:cNvPr id="34" name="Group 33">
            <a:extLst>
              <a:ext uri="{FF2B5EF4-FFF2-40B4-BE49-F238E27FC236}">
                <a16:creationId xmlns:a16="http://schemas.microsoft.com/office/drawing/2014/main" id="{8CA41D4A-0E6E-4A1D-9985-276D7AB03A28}"/>
              </a:ext>
            </a:extLst>
          </p:cNvPr>
          <p:cNvGrpSpPr/>
          <p:nvPr/>
        </p:nvGrpSpPr>
        <p:grpSpPr>
          <a:xfrm>
            <a:off x="0" y="521592"/>
            <a:ext cx="1325025" cy="571194"/>
            <a:chOff x="0" y="591137"/>
            <a:chExt cx="1093146" cy="647353"/>
          </a:xfrm>
        </p:grpSpPr>
        <p:cxnSp>
          <p:nvCxnSpPr>
            <p:cNvPr id="35" name="Straight Connector 34">
              <a:extLst>
                <a:ext uri="{FF2B5EF4-FFF2-40B4-BE49-F238E27FC236}">
                  <a16:creationId xmlns:a16="http://schemas.microsoft.com/office/drawing/2014/main" id="{12B11EA2-6FCB-4470-855B-BE554614C28E}"/>
                </a:ext>
              </a:extLst>
            </p:cNvPr>
            <p:cNvCxnSpPr/>
            <p:nvPr userDrawn="1"/>
          </p:nvCxnSpPr>
          <p:spPr>
            <a:xfrm flipH="1">
              <a:off x="410412" y="905590"/>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6" name="Straight Connector 35">
              <a:extLst>
                <a:ext uri="{FF2B5EF4-FFF2-40B4-BE49-F238E27FC236}">
                  <a16:creationId xmlns:a16="http://schemas.microsoft.com/office/drawing/2014/main" id="{E395EA85-E3FB-4566-B94A-345DDEECF518}"/>
                </a:ext>
              </a:extLst>
            </p:cNvPr>
            <p:cNvCxnSpPr/>
            <p:nvPr userDrawn="1"/>
          </p:nvCxnSpPr>
          <p:spPr>
            <a:xfrm flipH="1">
              <a:off x="327661" y="855939"/>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7" name="Straight Connector 36">
              <a:extLst>
                <a:ext uri="{FF2B5EF4-FFF2-40B4-BE49-F238E27FC236}">
                  <a16:creationId xmlns:a16="http://schemas.microsoft.com/office/drawing/2014/main" id="{28292581-FA53-4FB1-9F56-A4460D3F2D1A}"/>
                </a:ext>
              </a:extLst>
            </p:cNvPr>
            <p:cNvCxnSpPr/>
            <p:nvPr userDrawn="1"/>
          </p:nvCxnSpPr>
          <p:spPr>
            <a:xfrm flipH="1">
              <a:off x="232497" y="814564"/>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8" name="Straight Connector 37">
              <a:extLst>
                <a:ext uri="{FF2B5EF4-FFF2-40B4-BE49-F238E27FC236}">
                  <a16:creationId xmlns:a16="http://schemas.microsoft.com/office/drawing/2014/main" id="{24E6DAA0-02D8-4383-BEF3-E7A852AFB2D9}"/>
                </a:ext>
              </a:extLst>
            </p:cNvPr>
            <p:cNvCxnSpPr/>
            <p:nvPr userDrawn="1"/>
          </p:nvCxnSpPr>
          <p:spPr>
            <a:xfrm flipH="1">
              <a:off x="149746" y="764913"/>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39" name="Straight Connector 38">
              <a:extLst>
                <a:ext uri="{FF2B5EF4-FFF2-40B4-BE49-F238E27FC236}">
                  <a16:creationId xmlns:a16="http://schemas.microsoft.com/office/drawing/2014/main" id="{A529D1A7-4EB3-4DA2-B4BD-F1FD767D3796}"/>
                </a:ext>
              </a:extLst>
            </p:cNvPr>
            <p:cNvCxnSpPr/>
            <p:nvPr userDrawn="1"/>
          </p:nvCxnSpPr>
          <p:spPr>
            <a:xfrm flipH="1">
              <a:off x="33895" y="727676"/>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0" name="Straight Connector 39">
              <a:extLst>
                <a:ext uri="{FF2B5EF4-FFF2-40B4-BE49-F238E27FC236}">
                  <a16:creationId xmlns:a16="http://schemas.microsoft.com/office/drawing/2014/main" id="{D8E0BC63-A52C-4EEA-AEA2-38805DC1DE28}"/>
                </a:ext>
              </a:extLst>
            </p:cNvPr>
            <p:cNvCxnSpPr>
              <a:cxnSpLocks/>
            </p:cNvCxnSpPr>
            <p:nvPr userDrawn="1"/>
          </p:nvCxnSpPr>
          <p:spPr>
            <a:xfrm flipH="1">
              <a:off x="0" y="678025"/>
              <a:ext cx="633878" cy="309078"/>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1" name="Straight Connector 40">
              <a:extLst>
                <a:ext uri="{FF2B5EF4-FFF2-40B4-BE49-F238E27FC236}">
                  <a16:creationId xmlns:a16="http://schemas.microsoft.com/office/drawing/2014/main" id="{8105455E-5489-4872-80CE-AE6518C7744A}"/>
                </a:ext>
              </a:extLst>
            </p:cNvPr>
            <p:cNvCxnSpPr>
              <a:cxnSpLocks/>
            </p:cNvCxnSpPr>
            <p:nvPr userDrawn="1"/>
          </p:nvCxnSpPr>
          <p:spPr>
            <a:xfrm flipH="1">
              <a:off x="0" y="640788"/>
              <a:ext cx="534576" cy="260658"/>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2" name="Straight Connector 41">
              <a:extLst>
                <a:ext uri="{FF2B5EF4-FFF2-40B4-BE49-F238E27FC236}">
                  <a16:creationId xmlns:a16="http://schemas.microsoft.com/office/drawing/2014/main" id="{6F6997F6-E925-405E-B92E-00E418A2CB4D}"/>
                </a:ext>
              </a:extLst>
            </p:cNvPr>
            <p:cNvCxnSpPr>
              <a:cxnSpLocks/>
            </p:cNvCxnSpPr>
            <p:nvPr userDrawn="1"/>
          </p:nvCxnSpPr>
          <p:spPr>
            <a:xfrm flipH="1">
              <a:off x="1" y="591137"/>
              <a:ext cx="451824" cy="220309"/>
            </a:xfrm>
            <a:prstGeom prst="line">
              <a:avLst/>
            </a:prstGeom>
            <a:ln/>
          </p:spPr>
          <p:style>
            <a:lnRef idx="2">
              <a:schemeClr val="accent5"/>
            </a:lnRef>
            <a:fillRef idx="0">
              <a:schemeClr val="accent5"/>
            </a:fillRef>
            <a:effectRef idx="1">
              <a:schemeClr val="accent5"/>
            </a:effectRef>
            <a:fontRef idx="minor">
              <a:schemeClr val="tx1"/>
            </a:fontRef>
          </p:style>
        </p:cxnSp>
      </p:grpSp>
      <p:sp>
        <p:nvSpPr>
          <p:cNvPr id="89" name="Freeform: Shape 88">
            <a:extLst>
              <a:ext uri="{FF2B5EF4-FFF2-40B4-BE49-F238E27FC236}">
                <a16:creationId xmlns:a16="http://schemas.microsoft.com/office/drawing/2014/main" id="{C0E0A958-BF2B-4811-80E9-B02B2C1FC23F}"/>
              </a:ext>
            </a:extLst>
          </p:cNvPr>
          <p:cNvSpPr/>
          <p:nvPr/>
        </p:nvSpPr>
        <p:spPr>
          <a:xfrm>
            <a:off x="11650413" y="4067816"/>
            <a:ext cx="541589" cy="2790184"/>
          </a:xfrm>
          <a:custGeom>
            <a:avLst/>
            <a:gdLst>
              <a:gd name="connsiteX0" fmla="*/ 446811 w 446811"/>
              <a:gd name="connsiteY0" fmla="*/ 2365624 h 3162208"/>
              <a:gd name="connsiteX1" fmla="*/ 446811 w 446811"/>
              <a:gd name="connsiteY1" fmla="*/ 3162208 h 3162208"/>
              <a:gd name="connsiteX2" fmla="*/ 1223 w 446811"/>
              <a:gd name="connsiteY2" fmla="*/ 3162208 h 3162208"/>
              <a:gd name="connsiteX3" fmla="*/ 1039 w 446811"/>
              <a:gd name="connsiteY3" fmla="*/ 3032450 h 3162208"/>
              <a:gd name="connsiteX4" fmla="*/ 397 w 446811"/>
              <a:gd name="connsiteY4" fmla="*/ 2579158 h 3162208"/>
              <a:gd name="connsiteX5" fmla="*/ 1682 w 446811"/>
              <a:gd name="connsiteY5" fmla="*/ 0 h 3162208"/>
              <a:gd name="connsiteX6" fmla="*/ 446811 w 446811"/>
              <a:gd name="connsiteY6" fmla="*/ 198084 h 3162208"/>
              <a:gd name="connsiteX7" fmla="*/ 446811 w 446811"/>
              <a:gd name="connsiteY7" fmla="*/ 1120117 h 3162208"/>
              <a:gd name="connsiteX8" fmla="*/ 397 w 446811"/>
              <a:gd name="connsiteY8" fmla="*/ 906583 h 3162208"/>
              <a:gd name="connsiteX9" fmla="*/ 1682 w 446811"/>
              <a:gd name="connsiteY9" fmla="*/ 0 h 316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811" h="3162208">
                <a:moveTo>
                  <a:pt x="446811" y="2365624"/>
                </a:moveTo>
                <a:lnTo>
                  <a:pt x="446811" y="3162208"/>
                </a:lnTo>
                <a:lnTo>
                  <a:pt x="1223" y="3162208"/>
                </a:lnTo>
                <a:lnTo>
                  <a:pt x="1039" y="3032450"/>
                </a:lnTo>
                <a:cubicBezTo>
                  <a:pt x="275" y="2882178"/>
                  <a:pt x="-489" y="2731906"/>
                  <a:pt x="397" y="2579158"/>
                </a:cubicBezTo>
                <a:close/>
                <a:moveTo>
                  <a:pt x="1682" y="0"/>
                </a:moveTo>
                <a:lnTo>
                  <a:pt x="446811" y="198084"/>
                </a:lnTo>
                <a:lnTo>
                  <a:pt x="446811" y="1120117"/>
                </a:lnTo>
                <a:lnTo>
                  <a:pt x="397" y="906583"/>
                </a:lnTo>
                <a:cubicBezTo>
                  <a:pt x="-1375" y="601088"/>
                  <a:pt x="3454" y="305495"/>
                  <a:pt x="16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8" name="Freeform: Shape 87">
            <a:extLst>
              <a:ext uri="{FF2B5EF4-FFF2-40B4-BE49-F238E27FC236}">
                <a16:creationId xmlns:a16="http://schemas.microsoft.com/office/drawing/2014/main" id="{E2012B82-AB4F-4D80-866E-16DFEADCD5A7}"/>
              </a:ext>
            </a:extLst>
          </p:cNvPr>
          <p:cNvSpPr/>
          <p:nvPr/>
        </p:nvSpPr>
        <p:spPr>
          <a:xfrm flipH="1">
            <a:off x="10764105" y="5312843"/>
            <a:ext cx="1427897" cy="1545157"/>
          </a:xfrm>
          <a:custGeom>
            <a:avLst/>
            <a:gdLst>
              <a:gd name="connsiteX0" fmla="*/ 1178015 w 1178015"/>
              <a:gd name="connsiteY0" fmla="*/ 839248 h 1751178"/>
              <a:gd name="connsiteX1" fmla="*/ 490458 w 1178015"/>
              <a:gd name="connsiteY1" fmla="*/ 1168128 h 1751178"/>
              <a:gd name="connsiteX2" fmla="*/ 491100 w 1178015"/>
              <a:gd name="connsiteY2" fmla="*/ 1621420 h 1751178"/>
              <a:gd name="connsiteX3" fmla="*/ 491284 w 1178015"/>
              <a:gd name="connsiteY3" fmla="*/ 1751178 h 1751178"/>
              <a:gd name="connsiteX4" fmla="*/ 1172815 w 1178015"/>
              <a:gd name="connsiteY4" fmla="*/ 1751178 h 1751178"/>
              <a:gd name="connsiteX5" fmla="*/ 0 w 1178015"/>
              <a:gd name="connsiteY5" fmla="*/ 0 h 1751178"/>
              <a:gd name="connsiteX6" fmla="*/ 0 w 1178015"/>
              <a:gd name="connsiteY6" fmla="*/ 906323 h 1751178"/>
              <a:gd name="connsiteX7" fmla="*/ 445129 w 1178015"/>
              <a:gd name="connsiteY7" fmla="*/ 1120117 h 1751178"/>
              <a:gd name="connsiteX8" fmla="*/ 446414 w 1178015"/>
              <a:gd name="connsiteY8" fmla="*/ 213534 h 175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15" h="1751178">
                <a:moveTo>
                  <a:pt x="1178015" y="839248"/>
                </a:moveTo>
                <a:lnTo>
                  <a:pt x="490458" y="1168128"/>
                </a:lnTo>
                <a:cubicBezTo>
                  <a:pt x="489572" y="1320876"/>
                  <a:pt x="490336" y="1471148"/>
                  <a:pt x="491100" y="1621420"/>
                </a:cubicBezTo>
                <a:lnTo>
                  <a:pt x="491284" y="1751178"/>
                </a:lnTo>
                <a:lnTo>
                  <a:pt x="1172815" y="1751178"/>
                </a:lnTo>
                <a:close/>
                <a:moveTo>
                  <a:pt x="0" y="0"/>
                </a:moveTo>
                <a:lnTo>
                  <a:pt x="0" y="906323"/>
                </a:lnTo>
                <a:lnTo>
                  <a:pt x="445129" y="1120117"/>
                </a:lnTo>
                <a:cubicBezTo>
                  <a:pt x="443357" y="814622"/>
                  <a:pt x="448186" y="519029"/>
                  <a:pt x="446414" y="2135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nvGrpSpPr>
          <p:cNvPr id="49" name="Group 48">
            <a:extLst>
              <a:ext uri="{FF2B5EF4-FFF2-40B4-BE49-F238E27FC236}">
                <a16:creationId xmlns:a16="http://schemas.microsoft.com/office/drawing/2014/main" id="{7DE641FA-CDC4-48DE-BA35-5FCAA92D6883}"/>
              </a:ext>
            </a:extLst>
          </p:cNvPr>
          <p:cNvGrpSpPr/>
          <p:nvPr/>
        </p:nvGrpSpPr>
        <p:grpSpPr>
          <a:xfrm>
            <a:off x="10831838" y="4900897"/>
            <a:ext cx="1360164" cy="571194"/>
            <a:chOff x="-230909" y="591137"/>
            <a:chExt cx="1122135" cy="647353"/>
          </a:xfrm>
        </p:grpSpPr>
        <p:cxnSp>
          <p:nvCxnSpPr>
            <p:cNvPr id="51" name="Straight Connector 50">
              <a:extLst>
                <a:ext uri="{FF2B5EF4-FFF2-40B4-BE49-F238E27FC236}">
                  <a16:creationId xmlns:a16="http://schemas.microsoft.com/office/drawing/2014/main" id="{A2C30A72-9795-4DF0-BA15-74DF66655F83}"/>
                </a:ext>
              </a:extLst>
            </p:cNvPr>
            <p:cNvCxnSpPr>
              <a:cxnSpLocks/>
            </p:cNvCxnSpPr>
            <p:nvPr userDrawn="1"/>
          </p:nvCxnSpPr>
          <p:spPr>
            <a:xfrm flipH="1">
              <a:off x="410412" y="1004046"/>
              <a:ext cx="480814" cy="234444"/>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2" name="Straight Connector 51">
              <a:extLst>
                <a:ext uri="{FF2B5EF4-FFF2-40B4-BE49-F238E27FC236}">
                  <a16:creationId xmlns:a16="http://schemas.microsoft.com/office/drawing/2014/main" id="{1373E20C-9084-4D1C-AA9A-7496B7F811E5}"/>
                </a:ext>
              </a:extLst>
            </p:cNvPr>
            <p:cNvCxnSpPr>
              <a:cxnSpLocks/>
            </p:cNvCxnSpPr>
            <p:nvPr userDrawn="1"/>
          </p:nvCxnSpPr>
          <p:spPr>
            <a:xfrm flipH="1">
              <a:off x="327661" y="914046"/>
              <a:ext cx="563565" cy="274793"/>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3" name="Straight Connector 52">
              <a:extLst>
                <a:ext uri="{FF2B5EF4-FFF2-40B4-BE49-F238E27FC236}">
                  <a16:creationId xmlns:a16="http://schemas.microsoft.com/office/drawing/2014/main" id="{97EF7BB0-711B-4373-B0E4-333173E9FE9A}"/>
                </a:ext>
              </a:extLst>
            </p:cNvPr>
            <p:cNvCxnSpPr>
              <a:cxnSpLocks/>
            </p:cNvCxnSpPr>
            <p:nvPr userDrawn="1"/>
          </p:nvCxnSpPr>
          <p:spPr>
            <a:xfrm flipH="1">
              <a:off x="232497" y="826269"/>
              <a:ext cx="658729" cy="321195"/>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4" name="Straight Connector 53">
              <a:extLst>
                <a:ext uri="{FF2B5EF4-FFF2-40B4-BE49-F238E27FC236}">
                  <a16:creationId xmlns:a16="http://schemas.microsoft.com/office/drawing/2014/main" id="{F39A02F6-AA0B-4C15-969A-895ECC0BF667}"/>
                </a:ext>
              </a:extLst>
            </p:cNvPr>
            <p:cNvCxnSpPr/>
            <p:nvPr userDrawn="1"/>
          </p:nvCxnSpPr>
          <p:spPr>
            <a:xfrm flipH="1">
              <a:off x="145392" y="769267"/>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5" name="Straight Connector 54">
              <a:extLst>
                <a:ext uri="{FF2B5EF4-FFF2-40B4-BE49-F238E27FC236}">
                  <a16:creationId xmlns:a16="http://schemas.microsoft.com/office/drawing/2014/main" id="{3ED305AD-AF46-4E2E-B452-EB1C4FA8C38F}"/>
                </a:ext>
              </a:extLst>
            </p:cNvPr>
            <p:cNvCxnSpPr/>
            <p:nvPr userDrawn="1"/>
          </p:nvCxnSpPr>
          <p:spPr>
            <a:xfrm flipH="1">
              <a:off x="33895" y="727676"/>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6" name="Straight Connector 55">
              <a:extLst>
                <a:ext uri="{FF2B5EF4-FFF2-40B4-BE49-F238E27FC236}">
                  <a16:creationId xmlns:a16="http://schemas.microsoft.com/office/drawing/2014/main" id="{CF9013B0-9896-4007-A676-644084A3A333}"/>
                </a:ext>
              </a:extLst>
            </p:cNvPr>
            <p:cNvCxnSpPr/>
            <p:nvPr userDrawn="1"/>
          </p:nvCxnSpPr>
          <p:spPr>
            <a:xfrm flipH="1">
              <a:off x="-48856" y="678025"/>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7" name="Straight Connector 56">
              <a:extLst>
                <a:ext uri="{FF2B5EF4-FFF2-40B4-BE49-F238E27FC236}">
                  <a16:creationId xmlns:a16="http://schemas.microsoft.com/office/drawing/2014/main" id="{53DD3259-CB9E-437F-A69A-D57FBEE05D63}"/>
                </a:ext>
              </a:extLst>
            </p:cNvPr>
            <p:cNvCxnSpPr/>
            <p:nvPr userDrawn="1"/>
          </p:nvCxnSpPr>
          <p:spPr>
            <a:xfrm flipH="1">
              <a:off x="-148158" y="640788"/>
              <a:ext cx="682734" cy="33290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58" name="Straight Connector 57">
              <a:extLst>
                <a:ext uri="{FF2B5EF4-FFF2-40B4-BE49-F238E27FC236}">
                  <a16:creationId xmlns:a16="http://schemas.microsoft.com/office/drawing/2014/main" id="{EA0852DC-C9C9-4EC1-A0C9-C282979133D0}"/>
                </a:ext>
              </a:extLst>
            </p:cNvPr>
            <p:cNvCxnSpPr/>
            <p:nvPr userDrawn="1"/>
          </p:nvCxnSpPr>
          <p:spPr>
            <a:xfrm flipH="1">
              <a:off x="-230909" y="591137"/>
              <a:ext cx="682734" cy="332900"/>
            </a:xfrm>
            <a:prstGeom prst="line">
              <a:avLst/>
            </a:prstGeom>
            <a:ln/>
          </p:spPr>
          <p:style>
            <a:lnRef idx="2">
              <a:schemeClr val="accent5"/>
            </a:lnRef>
            <a:fillRef idx="0">
              <a:schemeClr val="accent5"/>
            </a:fillRef>
            <a:effectRef idx="1">
              <a:schemeClr val="accent5"/>
            </a:effectRef>
            <a:fontRef idx="minor">
              <a:schemeClr val="tx1"/>
            </a:fontRef>
          </p:style>
        </p:cxnSp>
      </p:grpSp>
      <p:sp>
        <p:nvSpPr>
          <p:cNvPr id="79" name="Freeform: Shape 78">
            <a:extLst>
              <a:ext uri="{FF2B5EF4-FFF2-40B4-BE49-F238E27FC236}">
                <a16:creationId xmlns:a16="http://schemas.microsoft.com/office/drawing/2014/main" id="{A25F9691-1E7B-451A-9ECA-8AB77D0FACDD}"/>
              </a:ext>
            </a:extLst>
          </p:cNvPr>
          <p:cNvSpPr/>
          <p:nvPr/>
        </p:nvSpPr>
        <p:spPr>
          <a:xfrm rot="16200000" flipH="1">
            <a:off x="10249269" y="4358451"/>
            <a:ext cx="2457566" cy="1427897"/>
          </a:xfrm>
          <a:custGeom>
            <a:avLst/>
            <a:gdLst>
              <a:gd name="connsiteX0" fmla="*/ 1549779 w 2785242"/>
              <a:gd name="connsiteY0" fmla="*/ 0 h 1178015"/>
              <a:gd name="connsiteX1" fmla="*/ 1878659 w 2785242"/>
              <a:gd name="connsiteY1" fmla="*/ 687557 h 1178015"/>
              <a:gd name="connsiteX2" fmla="*/ 2785242 w 2785242"/>
              <a:gd name="connsiteY2" fmla="*/ 686272 h 1178015"/>
              <a:gd name="connsiteX3" fmla="*/ 2464797 w 2785242"/>
              <a:gd name="connsiteY3" fmla="*/ 5317 h 1178015"/>
              <a:gd name="connsiteX4" fmla="*/ 1549779 w 2785242"/>
              <a:gd name="connsiteY4" fmla="*/ 0 h 1178015"/>
              <a:gd name="connsiteX5" fmla="*/ 0 w 2785242"/>
              <a:gd name="connsiteY5" fmla="*/ 1178015 h 1178015"/>
              <a:gd name="connsiteX6" fmla="*/ 395544 w 2785242"/>
              <a:gd name="connsiteY6" fmla="*/ 1178015 h 1178015"/>
              <a:gd name="connsiteX7" fmla="*/ 204840 w 2785242"/>
              <a:gd name="connsiteY7" fmla="*/ 746697 h 117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242" h="1178015">
                <a:moveTo>
                  <a:pt x="1549779" y="0"/>
                </a:moveTo>
                <a:lnTo>
                  <a:pt x="1878659" y="687557"/>
                </a:lnTo>
                <a:cubicBezTo>
                  <a:pt x="2184154" y="689329"/>
                  <a:pt x="2479747" y="684500"/>
                  <a:pt x="2785242" y="686272"/>
                </a:cubicBezTo>
                <a:lnTo>
                  <a:pt x="2464797" y="5317"/>
                </a:lnTo>
                <a:cubicBezTo>
                  <a:pt x="2153985" y="3545"/>
                  <a:pt x="1860591" y="1772"/>
                  <a:pt x="1549779" y="0"/>
                </a:cubicBezTo>
                <a:close/>
                <a:moveTo>
                  <a:pt x="0" y="1178015"/>
                </a:moveTo>
                <a:lnTo>
                  <a:pt x="395544" y="1178015"/>
                </a:lnTo>
                <a:lnTo>
                  <a:pt x="204840" y="7466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Tree>
    <p:extLst>
      <p:ext uri="{BB962C8B-B14F-4D97-AF65-F5344CB8AC3E}">
        <p14:creationId xmlns:p14="http://schemas.microsoft.com/office/powerpoint/2010/main" val="401813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5309CB-A0B7-FE39-28CE-84CF33E22DD0}"/>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2D4154D-4C21-AEA0-5C12-DF47055B8D5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D810714-5C00-F19E-1FFE-12DEC2492D3A}"/>
              </a:ext>
            </a:extLst>
          </p:cNvPr>
          <p:cNvSpPr>
            <a:spLocks noGrp="1"/>
          </p:cNvSpPr>
          <p:nvPr>
            <p:ph type="dt" sz="half" idx="10"/>
          </p:nvPr>
        </p:nvSpPr>
        <p:spPr/>
        <p:txBody>
          <a:bodyPr/>
          <a:lstStyle/>
          <a:p>
            <a:fld id="{0DAF61AA-5A98-4049-A93E-477E5505141A}" type="datetimeFigureOut">
              <a:rPr lang="en-US" smtClean="0"/>
              <a:pPr/>
              <a:t>10/22/2024</a:t>
            </a:fld>
            <a:endParaRPr lang="en-US" dirty="0"/>
          </a:p>
        </p:txBody>
      </p:sp>
      <p:sp>
        <p:nvSpPr>
          <p:cNvPr id="5" name="Substituent subsol 4">
            <a:extLst>
              <a:ext uri="{FF2B5EF4-FFF2-40B4-BE49-F238E27FC236}">
                <a16:creationId xmlns:a16="http://schemas.microsoft.com/office/drawing/2014/main" id="{EEB5DE49-329F-4B68-29B0-F34D5071756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466BD8B-A965-4732-41F8-0AA9C34AFED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62031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0DAF61AA-5A98-4049-A93E-477E5505141A}" type="datetimeFigureOut">
              <a:rPr lang="en-US" smtClean="0"/>
              <a:pPr/>
              <a:t>10/22/2024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704496481"/>
      </p:ext>
    </p:extLst>
  </p:cSld>
  <p:clrMap bg1="lt1" tx1="dk1" bg2="lt2" tx2="dk2" accent1="accent1" accent2="accent2" accent3="accent3" accent4="accent4" accent5="accent5" accent6="accent6" hlink="hlink" folHlink="folHlink"/>
  <p:sldLayoutIdLst>
    <p:sldLayoutId id="2147484373" r:id="rId1"/>
    <p:sldLayoutId id="2147484374"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0DAF61AA-5A98-4049-A93E-477E5505141A}" type="datetimeFigureOut">
              <a:rPr lang="en-US" smtClean="0"/>
              <a:pPr/>
              <a:t>10/22/2024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66829497"/>
      </p:ext>
    </p:extLst>
  </p:cSld>
  <p:clrMap bg1="lt1" tx1="dk1" bg2="lt2" tx2="dk2" accent1="accent1" accent2="accent2" accent3="accent3" accent4="accent4" accent5="accent5" accent6="accent6" hlink="hlink" folHlink="folHlink"/>
  <p:sldLayoutIdLst>
    <p:sldLayoutId id="2147484379" r:id="rId1"/>
    <p:sldLayoutId id="2147484380"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rocnee.eu/index.php/manuale-scolare/cataloage-manuale-scolare-invatamant-preuniversitar2024-2025-clasele-I-VIII-si-I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ro/structura_an_scolar_2024_202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du.ro/structura_an_scolar_2024_202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u.ro/etichete/repere-metodologice-clasa-xi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ocnee.eu/index.php/dcee-oriz/curriculum-oriz/planuri-cadru-actuale/planuri-cadru-invatamant-primar"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rocnee.eu/index.php/dcee-oriz/curriculum-oriz/planuri-cadru-actuale/planuri-cadru-invatamant-gimnazia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rocnee.eu/index.php/dcee-oriz/curriculum-oriz/planuri-cadru-actuale/planuri-cadru-invitimant-lice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ocnee.eu/index.php/dcee-oriz/curriculum-oriz/planuri-cadru-actuale/planuri-cadru-invatamant-profesiona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40219">
            <a:off x="8234858" y="599782"/>
            <a:ext cx="3229123" cy="2755035"/>
          </a:xfrm>
          <a:prstGeom prst="rect">
            <a:avLst/>
          </a:prstGeom>
        </p:spPr>
      </p:pic>
      <p:sp>
        <p:nvSpPr>
          <p:cNvPr id="2" name="Titlu 1">
            <a:extLst>
              <a:ext uri="{FF2B5EF4-FFF2-40B4-BE49-F238E27FC236}">
                <a16:creationId xmlns:a16="http://schemas.microsoft.com/office/drawing/2014/main" id="{66C70E5B-D3AF-1005-9BD0-1E01B5020FBA}"/>
              </a:ext>
            </a:extLst>
          </p:cNvPr>
          <p:cNvSpPr>
            <a:spLocks noGrp="1"/>
          </p:cNvSpPr>
          <p:nvPr>
            <p:ph type="title"/>
          </p:nvPr>
        </p:nvSpPr>
        <p:spPr>
          <a:xfrm>
            <a:off x="402771" y="217714"/>
            <a:ext cx="9059281" cy="4006392"/>
          </a:xfrm>
        </p:spPr>
        <p:txBody>
          <a:bodyPr>
            <a:normAutofit/>
          </a:bodyPr>
          <a:lstStyle/>
          <a:p>
            <a:pPr algn="ct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CONSF</a:t>
            </a:r>
            <a:r>
              <a:rPr lang="ro-RO" sz="2700" b="1" dirty="0">
                <a:effectLst/>
                <a:latin typeface="Palatino Linotype" panose="02040502050505030304" pitchFamily="18" charset="0"/>
                <a:ea typeface="Calibri" panose="020F0502020204030204" pitchFamily="34" charset="0"/>
                <a:cs typeface="Cambria" panose="02040503050406030204" pitchFamily="18" charset="0"/>
              </a:rPr>
              <a:t>Ă</a:t>
            </a: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TUIREA </a:t>
            </a:r>
            <a:r>
              <a:rPr lang="ro-RO" sz="2700" b="1" dirty="0">
                <a:latin typeface="Palatino Linotype" panose="02040502050505030304" pitchFamily="18" charset="0"/>
                <a:ea typeface="Calibri" panose="020F0502020204030204" pitchFamily="34" charset="0"/>
                <a:cs typeface="Times New Roman" panose="02020603050405020304" pitchFamily="18" charset="0"/>
              </a:rPr>
              <a:t>JUDEȚEANĂ</a:t>
            </a: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 A </a:t>
            </a:r>
            <a:r>
              <a:rPr lang="ro-RO" sz="2700" b="1" dirty="0">
                <a:latin typeface="Palatino Linotype" panose="02040502050505030304" pitchFamily="18" charset="0"/>
                <a:ea typeface="Calibri" panose="020F0502020204030204" pitchFamily="34" charset="0"/>
                <a:cs typeface="Times New Roman" panose="02020603050405020304" pitchFamily="18" charset="0"/>
              </a:rPr>
              <a:t>MANAGERILOR</a:t>
            </a: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ro-RO" sz="2700" b="1" dirty="0">
                <a:latin typeface="Palatino Linotype" panose="02040502050505030304" pitchFamily="18" charset="0"/>
                <a:ea typeface="Calibri" panose="020F0502020204030204" pitchFamily="34" charset="0"/>
                <a:cs typeface="Times New Roman" panose="02020603050405020304" pitchFamily="18" charset="0"/>
              </a:rPr>
              <a:t>UNITĂȚILOR DE ÎNVĂȚĂM</a:t>
            </a:r>
            <a:r>
              <a:rPr lang="ro-RO" sz="2700" b="1" dirty="0">
                <a:latin typeface="Palatino Linotype" panose="02040502050505030304" pitchFamily="18" charset="0"/>
                <a:ea typeface="Calibri" panose="020F0502020204030204" pitchFamily="34" charset="0"/>
                <a:cs typeface="Algerian" panose="04020705040A02060702" pitchFamily="82" charset="0"/>
              </a:rPr>
              <a:t>ÂNT</a:t>
            </a:r>
            <a:r>
              <a:rPr lang="ro-RO" sz="2700" b="1" dirty="0">
                <a:latin typeface="Palatino Linotype" panose="02040502050505030304" pitchFamily="18" charset="0"/>
                <a:ea typeface="Calibri" panose="020F0502020204030204" pitchFamily="34" charset="0"/>
                <a:cs typeface="Times New Roman" panose="02020603050405020304" pitchFamily="18" charset="0"/>
              </a:rPr>
              <a:t> PREUNIVERSITAR</a:t>
            </a: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  PARTICULAR </a:t>
            </a:r>
            <a:b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br>
            <a:br>
              <a:rPr lang="en-GB" sz="2700" b="1" dirty="0">
                <a:effectLst/>
                <a:latin typeface="Palatino Linotype" panose="02040502050505030304" pitchFamily="18" charset="0"/>
                <a:ea typeface="Calibri" panose="020F0502020204030204" pitchFamily="34" charset="0"/>
                <a:cs typeface="Times New Roman" panose="02020603050405020304" pitchFamily="18" charset="0"/>
              </a:rPr>
            </a:b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a:t>
            </a:r>
            <a:r>
              <a:rPr lang="ro-RO" sz="2700" b="1" dirty="0">
                <a:latin typeface="Palatino Linotype" panose="02040502050505030304" pitchFamily="18" charset="0"/>
                <a:ea typeface="Calibri" panose="020F0502020204030204" pitchFamily="34" charset="0"/>
                <a:cs typeface="Times New Roman" panose="02020603050405020304" pitchFamily="18" charset="0"/>
              </a:rPr>
              <a:t>10</a:t>
            </a:r>
            <a: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t> Octombrie 2024-</a:t>
            </a:r>
            <a:br>
              <a:rPr lang="ro-RO" sz="2700" b="1" dirty="0">
                <a:effectLst/>
                <a:latin typeface="Palatino Linotype" panose="02040502050505030304" pitchFamily="18" charset="0"/>
                <a:ea typeface="Calibri" panose="020F0502020204030204" pitchFamily="34" charset="0"/>
                <a:cs typeface="Times New Roman" panose="02020603050405020304" pitchFamily="18" charset="0"/>
              </a:rPr>
            </a:br>
            <a:br>
              <a:rPr lang="ro-RO" sz="44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br>
            <a:endParaRPr lang="ro-RO" dirty="0"/>
          </a:p>
        </p:txBody>
      </p:sp>
    </p:spTree>
    <p:extLst>
      <p:ext uri="{BB962C8B-B14F-4D97-AF65-F5344CB8AC3E}">
        <p14:creationId xmlns:p14="http://schemas.microsoft.com/office/powerpoint/2010/main" val="21822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7FF16718-4212-2F01-2778-8664223DF41C}"/>
              </a:ext>
            </a:extLst>
          </p:cNvPr>
          <p:cNvSpPr txBox="1"/>
          <p:nvPr/>
        </p:nvSpPr>
        <p:spPr>
          <a:xfrm>
            <a:off x="414498" y="589575"/>
            <a:ext cx="10501429" cy="4999830"/>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ro-RO" sz="2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Manuale școlare</a:t>
            </a:r>
            <a:endParaRPr kumimoji="0" lang="en-GB" sz="28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ro-RO" sz="1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endParaRPr lang="ro-RO" sz="1400" dirty="0">
              <a:solidFill>
                <a:prstClr val="black"/>
              </a:solidFill>
              <a:latin typeface="Book Antiqua" panose="02040602050305030304" pitchFamily="18" charset="0"/>
              <a:ea typeface="Calibri" panose="020F0502020204030204" pitchFamily="34" charset="0"/>
              <a:cs typeface="Times New Roman" panose="02020603050405020304" pitchFamily="18" charset="0"/>
            </a:endParaRP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endParaRPr lang="ro-RO" altLang="zh-CN" sz="1400" dirty="0">
              <a:solidFill>
                <a:prstClr val="black"/>
              </a:solidFill>
              <a:latin typeface="Book Antiqua" panose="02040602050305030304" pitchFamily="18" charset="0"/>
              <a:ea typeface="Calibri" panose="020F0502020204030204" pitchFamily="34" charset="0"/>
              <a:cs typeface="Times New Roman" panose="02020603050405020304" pitchFamily="18" charset="0"/>
            </a:endParaRP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În anul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ș</a:t>
            </a: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colar 202</a:t>
            </a:r>
            <a:r>
              <a:rPr kumimoji="0" lang="en-US" altLang="zh-CN" sz="2000" b="1" i="0" u="none" strike="noStrike" kern="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4</a:t>
            </a: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-202</a:t>
            </a:r>
            <a:r>
              <a:rPr kumimoji="0" lang="en-US" altLang="zh-CN" sz="2000" b="1" i="0" u="none" strike="noStrike" kern="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5</a:t>
            </a: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sunt în </a:t>
            </a: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vigoare  manualele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ș</a:t>
            </a:r>
            <a:r>
              <a:rPr kumimoji="0" lang="it-IT"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colare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aprobate prin ordinul ministrului educației</a:t>
            </a:r>
            <a:r>
              <a:rPr kumimoji="0" lang="en-US"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pentru</a:t>
            </a:r>
            <a:r>
              <a:rPr kumimoji="0" lang="en-US"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a fi folosite în sistemul național de</a:t>
            </a:r>
            <a:r>
              <a:rPr kumimoji="0" lang="en-US"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 </a:t>
            </a:r>
            <a:r>
              <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rPr>
              <a:t>învățământ  </a:t>
            </a: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endParaRPr kumimoji="0" lang="ro-RO" altLang="zh-CN" sz="20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endParaRPr>
          </a:p>
          <a:p>
            <a:pPr marL="0" marR="0" lvl="0" indent="0" algn="ctr" defTabSz="914400" rtl="0" eaLnBrk="1" fontAlgn="base" latinLnBrk="0" hangingPunct="1">
              <a:lnSpc>
                <a:spcPct val="100000"/>
              </a:lnSpc>
              <a:spcBef>
                <a:spcPts val="600"/>
              </a:spcBef>
              <a:spcAft>
                <a:spcPct val="0"/>
              </a:spcAft>
              <a:buClr>
                <a:srgbClr val="E6E6E6"/>
              </a:buClr>
              <a:buSzPct val="70000"/>
              <a:buFontTx/>
              <a:buNone/>
              <a:tabLst/>
              <a:defRPr/>
            </a:pPr>
            <a:r>
              <a:rPr kumimoji="0" lang="en-US" altLang="en-US" sz="2000" b="1" i="1" u="none" strike="noStrike" kern="1200" cap="none" spc="0" normalizeH="0" baseline="0" noProof="1">
                <a:ln>
                  <a:noFill/>
                </a:ln>
                <a:solidFill>
                  <a:srgbClr val="69A020"/>
                </a:solidFill>
                <a:uLnTx/>
                <a:uFillTx/>
                <a:latin typeface="Times New Roman" panose="02020603050405020304" pitchFamily="18" charset="0"/>
                <a:cs typeface="Times New Roman" panose="02020603050405020304" pitchFamily="18" charset="0"/>
              </a:rPr>
              <a:t>Catalogul manualelor școlare  pentru clasele I-VIII </a:t>
            </a:r>
            <a:r>
              <a:rPr kumimoji="0" lang="ro-RO" altLang="en-US" sz="2000" b="1" i="1" u="none" strike="noStrike" kern="1200" cap="none" spc="0" normalizeH="0" baseline="0" noProof="1">
                <a:ln>
                  <a:noFill/>
                </a:ln>
                <a:solidFill>
                  <a:srgbClr val="69A020"/>
                </a:solidFill>
                <a:uLnTx/>
                <a:uFillTx/>
                <a:latin typeface="Times New Roman" panose="02020603050405020304" pitchFamily="18" charset="0"/>
                <a:cs typeface="Times New Roman" panose="02020603050405020304" pitchFamily="18" charset="0"/>
              </a:rPr>
              <a:t>și Catalogul manualelor școlare pentru clasele  IX-XII  pentru anul școlar 202</a:t>
            </a:r>
            <a:r>
              <a:rPr kumimoji="0" lang="en-US" altLang="en-US" sz="2000" b="1" i="1" u="none" strike="noStrike" kern="0" cap="none" spc="0" normalizeH="0" baseline="0" noProof="1">
                <a:ln>
                  <a:noFill/>
                </a:ln>
                <a:solidFill>
                  <a:srgbClr val="69A020"/>
                </a:solidFill>
                <a:uLnTx/>
                <a:uFillTx/>
                <a:latin typeface="Times New Roman" panose="02020603050405020304" pitchFamily="18" charset="0"/>
                <a:cs typeface="Times New Roman" panose="02020603050405020304" pitchFamily="18" charset="0"/>
              </a:rPr>
              <a:t>4</a:t>
            </a:r>
            <a:r>
              <a:rPr kumimoji="0" lang="ro-RO" altLang="en-US" sz="2000" b="1" i="1" u="none" strike="noStrike" kern="1200" cap="none" spc="0" normalizeH="0" baseline="0" noProof="1">
                <a:ln>
                  <a:noFill/>
                </a:ln>
                <a:solidFill>
                  <a:srgbClr val="69A020"/>
                </a:solidFill>
                <a:uLnTx/>
                <a:uFillTx/>
                <a:latin typeface="Times New Roman" panose="02020603050405020304" pitchFamily="18" charset="0"/>
                <a:cs typeface="Times New Roman" panose="02020603050405020304" pitchFamily="18" charset="0"/>
              </a:rPr>
              <a:t>-202</a:t>
            </a:r>
            <a:r>
              <a:rPr kumimoji="0" lang="en-US" altLang="en-US" sz="2000" b="1" i="1" u="none" strike="noStrike" kern="0" cap="none" spc="0" normalizeH="0" baseline="0" noProof="1">
                <a:ln>
                  <a:noFill/>
                </a:ln>
                <a:solidFill>
                  <a:srgbClr val="69A020"/>
                </a:solidFill>
                <a:uLnTx/>
                <a:uFillTx/>
                <a:latin typeface="Times New Roman" panose="02020603050405020304" pitchFamily="18" charset="0"/>
                <a:cs typeface="Times New Roman" panose="02020603050405020304" pitchFamily="18" charset="0"/>
              </a:rPr>
              <a:t>5</a:t>
            </a:r>
            <a:endParaRPr kumimoji="0" lang="en-US" altLang="en-US" sz="2000" b="1" i="1" u="none" strike="noStrike" kern="1200" cap="none" spc="0" normalizeH="0" baseline="0" noProof="1">
              <a:ln>
                <a:noFill/>
              </a:ln>
              <a:solidFill>
                <a:srgbClr val="69A020"/>
              </a:solidFill>
              <a:uLnTx/>
              <a:uFillTx/>
              <a:latin typeface="Times New Roman" panose="02020603050405020304" pitchFamily="18" charset="0"/>
              <a:cs typeface="Times New Roman" panose="02020603050405020304" pitchFamily="18" charset="0"/>
            </a:endParaRPr>
          </a:p>
          <a:p>
            <a:pPr marL="273050" marR="0" lvl="0" indent="-273050" algn="ctr" defTabSz="914400" rtl="0" eaLnBrk="1" fontAlgn="base" latinLnBrk="0" hangingPunct="1">
              <a:lnSpc>
                <a:spcPct val="100000"/>
              </a:lnSpc>
              <a:spcBef>
                <a:spcPts val="600"/>
              </a:spcBef>
              <a:spcAft>
                <a:spcPct val="0"/>
              </a:spcAft>
              <a:buClr>
                <a:srgbClr val="E6E6E6"/>
              </a:buClr>
              <a:buSzPct val="70000"/>
              <a:buFont typeface="Wingdings" panose="05000000000000000000" pitchFamily="2" charset="2"/>
              <a:buChar char=""/>
              <a:tabLst/>
              <a:defRPr/>
            </a:pPr>
            <a:endParaRPr kumimoji="0" lang="ro-RO" altLang="en-US" sz="2000" b="1" i="1" u="none" strike="noStrike" kern="1200" cap="none" spc="0" normalizeH="0" baseline="0" noProof="1">
              <a:ln>
                <a:noFill/>
              </a:ln>
              <a:solidFill>
                <a:srgbClr val="69A020"/>
              </a:solidFill>
              <a:uLnTx/>
              <a:uFillTx/>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
                <a:srgbClr val="E6E6E6"/>
              </a:buClr>
              <a:buSzPct val="70000"/>
              <a:buFontTx/>
              <a:buNone/>
              <a:tabLst/>
              <a:defRPr/>
            </a:pPr>
            <a:r>
              <a:rPr kumimoji="0" lang="ro-RO" altLang="zh-CN" sz="2000" b="1" i="1" u="none" strike="noStrike" kern="0" cap="none" spc="0" normalizeH="0" baseline="0" noProof="1">
                <a:ln>
                  <a:noFill/>
                </a:ln>
                <a:solidFill>
                  <a:srgbClr val="69A020"/>
                </a:solidFill>
                <a:uLnTx/>
                <a:uFillTx/>
                <a:latin typeface="Times New Roman" panose="02020603050405020304" pitchFamily="18" charset="0"/>
                <a:ea typeface="等线" panose="02010600030101010101" pitchFamily="2" charset="-122"/>
                <a:cs typeface="Times New Roman" panose="02020603050405020304" pitchFamily="18" charset="0"/>
              </a:rPr>
              <a:t>Cataloagele pot fi accesate la adresa</a:t>
            </a:r>
            <a:r>
              <a:rPr kumimoji="0" lang="en-US" altLang="zh-CN" sz="2000" b="1" i="1" u="none" strike="noStrike" kern="0" cap="none" spc="0" normalizeH="0" baseline="0" noProof="1">
                <a:ln>
                  <a:noFill/>
                </a:ln>
                <a:solidFill>
                  <a:srgbClr val="69A020"/>
                </a:solidFill>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ro-RO" altLang="zh-CN" sz="2000" b="1" i="1" u="none" strike="noStrike" kern="1200" cap="none" spc="0" normalizeH="0" baseline="0" noProof="1">
              <a:ln>
                <a:noFill/>
              </a:ln>
              <a:solidFill>
                <a:srgbClr val="69A020"/>
              </a:solidFill>
              <a:uLnTx/>
              <a:uFillTx/>
              <a:latin typeface="Times New Roman" panose="02020603050405020304" pitchFamily="18" charset="0"/>
              <a:ea typeface="SimSun" panose="02010600030101010101" pitchFamily="2" charset="-122"/>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ro-RO" altLang="zh-CN" sz="2000" b="1" i="0" u="none" strike="noStrike" kern="0" cap="none" spc="0" normalizeH="0" baseline="0" noProof="1">
                <a:ln>
                  <a:noFill/>
                </a:ln>
                <a:solidFill>
                  <a:srgbClr val="69A020"/>
                </a:solidFill>
                <a:uLnTx/>
                <a:uFillTx/>
                <a:latin typeface="Times New Roman" panose="02020603050405020304" pitchFamily="18" charset="0"/>
                <a:ea typeface="SimSun" panose="02010600030101010101" pitchFamily="2" charset="-122"/>
                <a:hlinkClick r:id="rId2"/>
              </a:rPr>
              <a:t>https://rocnee.eu/index.php/manuale-scolare/cataloage-manuale-scolare-invatamant-preuniversitar2024-2025-clasele-I-VIII-si-</a:t>
            </a:r>
            <a:r>
              <a:rPr kumimoji="0" lang="ro-RO" altLang="zh-CN" sz="2000" b="1" i="0" u="sng" strike="noStrike" kern="0" cap="none" spc="0" normalizeH="0" baseline="0" noProof="1">
                <a:ln>
                  <a:noFill/>
                </a:ln>
                <a:solidFill>
                  <a:srgbClr val="69A020"/>
                </a:solidFill>
                <a:uLnTx/>
                <a:uFillTx/>
                <a:latin typeface="Times New Roman" panose="02020603050405020304" pitchFamily="18" charset="0"/>
                <a:ea typeface="SimSun" panose="02010600030101010101" pitchFamily="2" charset="-122"/>
                <a:hlinkClick r:id="rId2"/>
              </a:rPr>
              <a:t>IX-</a:t>
            </a:r>
            <a:r>
              <a:rPr kumimoji="0" lang="ro-RO" altLang="zh-CN" sz="2000" b="1" i="0" u="sng" strike="noStrike" kern="0" cap="none" spc="0" normalizeH="0" baseline="0" noProof="1">
                <a:ln>
                  <a:noFill/>
                </a:ln>
                <a:solidFill>
                  <a:srgbClr val="69A020"/>
                </a:solidFill>
                <a:uLnTx/>
                <a:uFillTx/>
                <a:latin typeface="Times New Roman" panose="02020603050405020304" pitchFamily="18" charset="0"/>
                <a:ea typeface="SimSun" panose="02010600030101010101" pitchFamily="2" charset="-122"/>
              </a:rPr>
              <a:t>XII</a:t>
            </a:r>
            <a:endParaRPr kumimoji="0" lang="en-US" altLang="zh-CN" sz="2000" b="1" i="0" u="sng" strike="noStrike" kern="0" cap="none" spc="0" normalizeH="0" baseline="0" noProof="1">
              <a:ln>
                <a:noFill/>
              </a:ln>
              <a:solidFill>
                <a:srgbClr val="69A020"/>
              </a:solidFill>
              <a:uLnTx/>
              <a:uFillTx/>
              <a:latin typeface="Times New Roman" panose="02020603050405020304" pitchFamily="18" charset="0"/>
              <a:ea typeface="SimSun" panose="02010600030101010101" pitchFamily="2" charset="-122"/>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ro-RO"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027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938563" y="814551"/>
            <a:ext cx="10972798"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A1BF7ED0-0C3A-A864-7BD2-1AB0EA68956F}"/>
              </a:ext>
            </a:extLst>
          </p:cNvPr>
          <p:cNvSpPr txBox="1"/>
          <p:nvPr/>
        </p:nvSpPr>
        <p:spPr>
          <a:xfrm>
            <a:off x="784016" y="1367811"/>
            <a:ext cx="10972799" cy="5399940"/>
          </a:xfrm>
          <a:prstGeom prst="rect">
            <a:avLst/>
          </a:prstGeom>
          <a:noFill/>
        </p:spPr>
        <p:txBody>
          <a:bodyPr wrap="square">
            <a:spAutoFit/>
          </a:bodyPr>
          <a:lstStyle/>
          <a:p>
            <a:pPr algn="ctr"/>
            <a:r>
              <a:rPr lang="ro-RO" sz="2400" b="1" dirty="0">
                <a:solidFill>
                  <a:schemeClr val="tx1"/>
                </a:solidFill>
                <a:latin typeface="Book Antiqua" panose="02040602050305030304" pitchFamily="18" charset="0"/>
                <a:cs typeface="Times New Roman" panose="02020603050405020304" pitchFamily="18" charset="0"/>
              </a:rPr>
              <a:t>3. Structura anului școlar 2024 – 2025, aprobată prin </a:t>
            </a:r>
          </a:p>
          <a:p>
            <a:pPr algn="ctr"/>
            <a:r>
              <a:rPr lang="ro-RO" sz="2400" b="1" dirty="0">
                <a:solidFill>
                  <a:schemeClr val="tx1"/>
                </a:solidFill>
                <a:latin typeface="Book Antiqua" panose="02040602050305030304" pitchFamily="18" charset="0"/>
                <a:cs typeface="Times New Roman" panose="02020603050405020304" pitchFamily="18" charset="0"/>
              </a:rPr>
              <a:t>OME nr. 3694/01.02.2024</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a:t>
            </a: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r>
              <a:rPr lang="ro-RO" sz="1600" dirty="0">
                <a:latin typeface="Book Antiqua" panose="02040602050305030304" pitchFamily="18" charset="0"/>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Potrivit</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acestui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document,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cursurile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anului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școlar</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2024 - 2025 </a:t>
            </a:r>
            <a:r>
              <a:rPr kumimoji="0" lang="ro-RO"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au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încep</a:t>
            </a:r>
            <a:r>
              <a:rPr kumimoji="0" lang="ro-RO"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ut</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la data de 9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septembrie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2024.</a:t>
            </a: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Din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punct</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vedere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administrativ</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anul</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școlar</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2024 - 2025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începe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la data de 1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septembrie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2024, se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încheie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la data de 31 august 2025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și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are o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durată</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36 de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săptămâni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cursuri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Anul</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școlar</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2024 - 2025 se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structurează</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intervale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cursuri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și</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intervale</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a:t>
            </a:r>
            <a:r>
              <a:rPr kumimoji="0" lang="en-US" altLang="en-US" sz="22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vacanță</a:t>
            </a:r>
            <a:r>
              <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en-US" altLang="en-US" sz="22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en-US" altLang="en-US" sz="2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en-US" altLang="en-US" sz="2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r>
              <a:rPr kumimoji="0" lang="en-US" altLang="en-US" sz="2200" b="1" i="1" u="none" strike="noStrike" kern="0" cap="none" spc="0" normalizeH="0" baseline="0" noProof="0" dirty="0">
                <a:ln>
                  <a:noFill/>
                </a:ln>
                <a:solidFill>
                  <a:srgbClr val="69A020"/>
                </a:solidFill>
                <a:uLnTx/>
                <a:uFillTx/>
                <a:latin typeface="Times New Roman" panose="02020603050405020304" pitchFamily="18" charset="0"/>
                <a:ea typeface="+mn-ea"/>
                <a:cs typeface="Times New Roman" panose="02020603050405020304" pitchFamily="18" charset="0"/>
              </a:rPr>
              <a:t>OME nr. 3.694/01.02 2024 </a:t>
            </a:r>
            <a:r>
              <a:rPr kumimoji="0" lang="en-US" altLang="en-US" sz="2200" b="1" i="0" u="none" strike="noStrike" kern="0" cap="none" spc="0" normalizeH="0" baseline="0" noProof="0" dirty="0" err="1">
                <a:ln>
                  <a:noFill/>
                </a:ln>
                <a:solidFill>
                  <a:srgbClr val="69A020"/>
                </a:solidFill>
                <a:effectLst/>
                <a:uLnTx/>
                <a:uFillTx/>
                <a:latin typeface="Times New Roman" panose="02020603050405020304" pitchFamily="18" charset="0"/>
                <a:ea typeface="+mn-ea"/>
                <a:cs typeface="Times New Roman" panose="02020603050405020304" pitchFamily="18" charset="0"/>
              </a:rPr>
              <a:t>poate</a:t>
            </a:r>
            <a:r>
              <a:rPr kumimoji="0" lang="en-US" altLang="en-US" sz="2200" b="1" i="0" u="none" strike="noStrike" kern="0" cap="none" spc="0" normalizeH="0" baseline="0" noProof="0" dirty="0">
                <a:ln>
                  <a:noFill/>
                </a:ln>
                <a:solidFill>
                  <a:srgbClr val="69A020"/>
                </a:solidFill>
                <a:effectLst/>
                <a:uLnTx/>
                <a:uFillTx/>
                <a:latin typeface="Times New Roman" panose="02020603050405020304" pitchFamily="18" charset="0"/>
                <a:ea typeface="+mn-ea"/>
                <a:cs typeface="Times New Roman" panose="02020603050405020304" pitchFamily="18" charset="0"/>
              </a:rPr>
              <a:t> fi </a:t>
            </a:r>
            <a:r>
              <a:rPr kumimoji="0" lang="en-US" altLang="en-US" sz="2200" b="1" i="0" u="none" strike="noStrike" kern="0" cap="none" spc="0" normalizeH="0" baseline="0" noProof="0" dirty="0" err="1">
                <a:ln>
                  <a:noFill/>
                </a:ln>
                <a:solidFill>
                  <a:srgbClr val="69A020"/>
                </a:solidFill>
                <a:effectLst/>
                <a:uLnTx/>
                <a:uFillTx/>
                <a:latin typeface="Times New Roman" panose="02020603050405020304" pitchFamily="18" charset="0"/>
                <a:ea typeface="+mn-ea"/>
                <a:cs typeface="Times New Roman" panose="02020603050405020304" pitchFamily="18" charset="0"/>
              </a:rPr>
              <a:t>accesat</a:t>
            </a:r>
            <a:r>
              <a:rPr kumimoji="0" lang="en-US" altLang="en-US" sz="2200" b="1" i="0" u="none" strike="noStrike" kern="0" cap="none" spc="0" normalizeH="0" baseline="0" noProof="0" dirty="0">
                <a:ln>
                  <a:noFill/>
                </a:ln>
                <a:solidFill>
                  <a:srgbClr val="69A020"/>
                </a:solidFill>
                <a:effectLst/>
                <a:uLnTx/>
                <a:uFillTx/>
                <a:latin typeface="Times New Roman" panose="02020603050405020304" pitchFamily="18" charset="0"/>
                <a:ea typeface="+mn-ea"/>
                <a:cs typeface="Times New Roman" panose="02020603050405020304" pitchFamily="18" charset="0"/>
              </a:rPr>
              <a:t> la </a:t>
            </a:r>
            <a:r>
              <a:rPr kumimoji="0" lang="en-US" altLang="en-US" sz="2200" b="1" i="0" u="none" strike="noStrike" kern="0" cap="none" spc="0" normalizeH="0" baseline="0" noProof="0" dirty="0" err="1">
                <a:ln>
                  <a:noFill/>
                </a:ln>
                <a:solidFill>
                  <a:srgbClr val="69A020"/>
                </a:solidFill>
                <a:effectLst/>
                <a:uLnTx/>
                <a:uFillTx/>
                <a:latin typeface="Times New Roman" panose="02020603050405020304" pitchFamily="18" charset="0"/>
                <a:ea typeface="+mn-ea"/>
                <a:cs typeface="Times New Roman" panose="02020603050405020304" pitchFamily="18" charset="0"/>
              </a:rPr>
              <a:t>adresa</a:t>
            </a:r>
            <a:r>
              <a:rPr kumimoji="0" lang="en-US" altLang="en-US" sz="2200" b="1" i="0" u="none" strike="noStrike" kern="0" cap="none" spc="0" normalizeH="0" baseline="0" noProof="0" dirty="0">
                <a:ln>
                  <a:noFill/>
                </a:ln>
                <a:solidFill>
                  <a:srgbClr val="69A02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r>
              <a:rPr kumimoji="0" lang="ro-RO" altLang="en-US" sz="2200" b="1" i="0" u="none" strike="noStrike" kern="0" cap="none" spc="0" normalizeH="0" baseline="0" noProof="0" dirty="0">
                <a:ln>
                  <a:noFill/>
                </a:ln>
                <a:solidFill>
                  <a:srgbClr val="69A020"/>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https://www.edu.ro/structura_an_scolar_2024_2025</a:t>
            </a:r>
            <a:endParaRPr kumimoji="0" lang="en-US" altLang="en-US" sz="2200" b="1" i="0" u="none" strike="noStrike" kern="0" cap="none" spc="0" normalizeH="0" baseline="0" noProof="0" dirty="0">
              <a:ln>
                <a:noFill/>
              </a:ln>
              <a:solidFill>
                <a:srgbClr val="69A02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
                <a:srgbClr val="FFFF99"/>
              </a:buClr>
              <a:buSzTx/>
              <a:buFontTx/>
              <a:buNone/>
              <a:tabLst/>
              <a:defRPr/>
            </a:pPr>
            <a:endParaRPr kumimoji="0" lang="ro-RO" altLang="en-US" sz="1900" b="1" i="0" u="none" strike="noStrike" kern="0" cap="none" spc="0" normalizeH="0" baseline="0" noProof="0" dirty="0">
              <a:ln>
                <a:noFill/>
              </a:ln>
              <a:solidFill>
                <a:srgbClr val="740000"/>
              </a:solidFill>
              <a:effectLst/>
              <a:uLnTx/>
              <a:uFillTx/>
              <a:latin typeface="Times New Roman" panose="02020603050405020304" pitchFamily="18" charset="0"/>
              <a:ea typeface="+mn-ea"/>
              <a:cs typeface="Times New Roman" panose="02020603050405020304" pitchFamily="18" charset="0"/>
            </a:endParaRPr>
          </a:p>
          <a:p>
            <a:pPr algn="just">
              <a:lnSpc>
                <a:spcPct val="150000"/>
              </a:lnSpc>
            </a:pPr>
            <a:endParaRPr lang="ro-RO" dirty="0"/>
          </a:p>
        </p:txBody>
      </p:sp>
    </p:spTree>
    <p:extLst>
      <p:ext uri="{BB962C8B-B14F-4D97-AF65-F5344CB8AC3E}">
        <p14:creationId xmlns:p14="http://schemas.microsoft.com/office/powerpoint/2010/main" val="979258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2099668" y="1221061"/>
            <a:ext cx="10092332" cy="4469429"/>
          </a:xfrm>
          <a:prstGeom prst="rect">
            <a:avLst/>
          </a:prstGeom>
          <a:noFill/>
        </p:spPr>
        <p:txBody>
          <a:bodyPr wrap="square">
            <a:spAutoFit/>
          </a:bodyPr>
          <a:lstStyle/>
          <a:p>
            <a:pPr algn="ctr"/>
            <a:r>
              <a:rPr lang="ro-RO" sz="3600" b="1" dirty="0">
                <a:solidFill>
                  <a:schemeClr val="tx1"/>
                </a:solidFill>
                <a:latin typeface="Book Antiqua" panose="02040602050305030304" pitchFamily="18" charset="0"/>
                <a:cs typeface="Times New Roman" panose="02020603050405020304" pitchFamily="18" charset="0"/>
              </a:rPr>
              <a:t>4. Planificarea și proiectarea didactică</a:t>
            </a: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r>
              <a:rPr lang="ro-RO" sz="1800" b="1" dirty="0">
                <a:solidFill>
                  <a:schemeClr val="tx1"/>
                </a:solidFill>
                <a:latin typeface="Book Antiqua" panose="02040602050305030304" pitchFamily="18" charset="0"/>
                <a:cs typeface="Times New Roman" panose="02020603050405020304" pitchFamily="18" charset="0"/>
              </a:rPr>
              <a:t>	</a:t>
            </a:r>
            <a:endParaRPr kumimoji="0" lang="ro-RO" altLang="en-US" sz="28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endParaRPr kumimoji="0" lang="ro-RO"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panose="05000000000000000000" pitchFamily="2" charset="2"/>
              <a:buChar char="Ø"/>
              <a:tabLst/>
              <a:defRPr/>
            </a:pPr>
            <a:r>
              <a:rPr kumimoji="0" lang="ro-RO"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Elaborarea planificării calendaristice</a:t>
            </a: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panose="05000000000000000000" pitchFamily="2" charset="2"/>
              <a:buChar char="Ø"/>
              <a:tabLst/>
              <a:defRPr/>
            </a:pPr>
            <a:endParaRPr kumimoji="0" lang="ro-RO"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panose="05000000000000000000" pitchFamily="2" charset="2"/>
              <a:buChar char="Ø"/>
              <a:tabLst/>
              <a:defRPr/>
            </a:pPr>
            <a:endParaRPr kumimoji="0" lang="en-US"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panose="05000000000000000000" pitchFamily="2" charset="2"/>
              <a:buChar char="Ø"/>
              <a:tabLst/>
              <a:defRPr/>
            </a:pPr>
            <a:r>
              <a:rPr kumimoji="0" lang="ro-RO"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rPr>
              <a:t>Proiectarea unități</a:t>
            </a:r>
            <a:r>
              <a:rPr kumimoji="0" lang="en-US"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rPr>
              <a:t>lor</a:t>
            </a:r>
            <a:r>
              <a:rPr kumimoji="0" lang="ro-RO"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rPr>
              <a:t> de învățare</a:t>
            </a:r>
            <a:endParaRPr kumimoji="0" lang="en-US"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r>
              <a:rPr kumimoji="0" lang="en-US"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rPr>
              <a:t>+</a:t>
            </a:r>
            <a:endParaRPr kumimoji="0" lang="ro-RO"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endParaRPr kumimoji="0" lang="en-US"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endParaRP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r>
              <a:rPr kumimoji="0" lang="en-US" altLang="zh-CN"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SimSun" panose="02010600030101010101" pitchFamily="2" charset="-122"/>
                <a:cs typeface="+mn-cs"/>
              </a:rPr>
              <a:t>Recomandare</a:t>
            </a:r>
          </a:p>
          <a:p>
            <a:pPr marL="273050" marR="0" lvl="0" indent="-273050" algn="ctr" defTabSz="914400" rtl="0" eaLnBrk="1" fontAlgn="base" latinLnBrk="0" hangingPunct="1">
              <a:lnSpc>
                <a:spcPct val="90000"/>
              </a:lnSpc>
              <a:spcBef>
                <a:spcPct val="0"/>
              </a:spcBef>
              <a:spcAft>
                <a:spcPct val="0"/>
              </a:spcAft>
              <a:buClr>
                <a:srgbClr val="FFFF99"/>
              </a:buClr>
              <a:buSzTx/>
              <a:buFont typeface="Wingdings 2" panose="05020102010507070707" pitchFamily="18" charset="2"/>
              <a:buNone/>
              <a:tabLst/>
              <a:defRPr/>
            </a:pPr>
            <a:r>
              <a:rPr kumimoji="0" lang="ro-RO" altLang="en-US" sz="2600" b="0" i="0" u="none" strike="noStrike" kern="1200" cap="none" spc="0" normalizeH="0" baseline="0" noProof="1">
                <a:ln>
                  <a:noFill/>
                </a:ln>
                <a:solidFill>
                  <a:srgbClr val="5F5F5F"/>
                </a:solidFill>
                <a:effectLst/>
                <a:uLnTx/>
                <a:uFillTx/>
                <a:latin typeface="Times New Roman" panose="02020603050405020304" pitchFamily="18" charset="0"/>
                <a:ea typeface="+mn-ea"/>
                <a:cs typeface="Times New Roman" panose="02020603050405020304" pitchFamily="18" charset="0"/>
              </a:rPr>
              <a:t> </a:t>
            </a:r>
            <a:r>
              <a:rPr lang="en-US" altLang="en-US" sz="2600" b="1" noProof="1">
                <a:solidFill>
                  <a:srgbClr val="002060"/>
                </a:solidFill>
                <a:effectLst>
                  <a:outerShdw blurRad="38100" dist="38100" dir="2700000">
                    <a:srgbClr val="C0C0C0"/>
                  </a:outerShdw>
                </a:effectLst>
                <a:latin typeface="Times New Roman" panose="02020603050405020304" pitchFamily="18" charset="0"/>
                <a:cs typeface="Times New Roman" panose="02020603050405020304" pitchFamily="18" charset="0"/>
              </a:rPr>
              <a:t>Proiect</a:t>
            </a:r>
            <a:r>
              <a:rPr lang="ro-RO" altLang="en-US" sz="2600" b="1" noProof="1">
                <a:solidFill>
                  <a:srgbClr val="002060"/>
                </a:solidFill>
                <a:effectLst>
                  <a:outerShdw blurRad="38100" dist="38100" dir="2700000">
                    <a:srgbClr val="C0C0C0"/>
                  </a:outerShdw>
                </a:effectLst>
                <a:latin typeface="Times New Roman" panose="02020603050405020304" pitchFamily="18" charset="0"/>
                <a:cs typeface="Times New Roman" panose="02020603050405020304" pitchFamily="18" charset="0"/>
              </a:rPr>
              <a:t>/plan</a:t>
            </a:r>
            <a:r>
              <a:rPr lang="en-US" altLang="en-US" sz="2600" b="1" noProof="1">
                <a:solidFill>
                  <a:srgbClr val="002060"/>
                </a:solidFill>
                <a:effectLst>
                  <a:outerShdw blurRad="38100" dist="38100" dir="2700000">
                    <a:srgbClr val="C0C0C0"/>
                  </a:outerShdw>
                </a:effectLst>
                <a:latin typeface="Times New Roman" panose="02020603050405020304" pitchFamily="18" charset="0"/>
                <a:cs typeface="Times New Roman" panose="02020603050405020304" pitchFamily="18" charset="0"/>
              </a:rPr>
              <a:t> de lec</a:t>
            </a:r>
            <a:r>
              <a:rPr lang="ro-RO" altLang="en-US" sz="2600" b="1" noProof="1">
                <a:solidFill>
                  <a:srgbClr val="002060"/>
                </a:solidFill>
                <a:effectLst>
                  <a:outerShdw blurRad="38100" dist="38100" dir="2700000">
                    <a:srgbClr val="C0C0C0"/>
                  </a:outerShdw>
                </a:effectLst>
                <a:latin typeface="Times New Roman" panose="02020603050405020304" pitchFamily="18" charset="0"/>
                <a:cs typeface="Times New Roman" panose="02020603050405020304" pitchFamily="18" charset="0"/>
              </a:rPr>
              <a:t>ție</a:t>
            </a:r>
            <a:r>
              <a:rPr kumimoji="0" lang="ro-RO"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 pentru cei aflați în primii 3 ani de activitate</a:t>
            </a:r>
            <a:endParaRPr kumimoji="0" lang="en-US" altLang="en-US" sz="26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Times New Roman" panose="02020603050405020304" pitchFamily="18" charset="0"/>
              <a:cs typeface="+mn-cs"/>
            </a:endParaRPr>
          </a:p>
          <a:p>
            <a:pPr algn="just">
              <a:lnSpc>
                <a:spcPct val="150000"/>
              </a:lnSpc>
            </a:pPr>
            <a:endParaRPr lang="ro-RO" sz="1600" dirty="0">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664118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7C88-4036-4C6A-A778-2EC7D543C669}"/>
              </a:ext>
            </a:extLst>
          </p:cNvPr>
          <p:cNvSpPr>
            <a:spLocks noGrp="1"/>
          </p:cNvSpPr>
          <p:nvPr>
            <p:ph type="title"/>
          </p:nvPr>
        </p:nvSpPr>
        <p:spPr>
          <a:xfrm>
            <a:off x="1762812" y="365127"/>
            <a:ext cx="9590988" cy="1325563"/>
          </a:xfrm>
        </p:spPr>
        <p:txBody>
          <a:bodyPr>
            <a:normAutofit/>
          </a:bodyPr>
          <a:lstStyle/>
          <a:p>
            <a:r>
              <a:rPr lang="en-US" sz="3600" dirty="0" err="1"/>
              <a:t>Planificarea</a:t>
            </a:r>
            <a:r>
              <a:rPr lang="en-US" sz="3600" dirty="0"/>
              <a:t> </a:t>
            </a:r>
            <a:r>
              <a:rPr lang="en-US" sz="3600" dirty="0" err="1"/>
              <a:t>calendaristică</a:t>
            </a:r>
            <a:r>
              <a:rPr lang="en-US" sz="3600" dirty="0"/>
              <a:t> – document </a:t>
            </a:r>
            <a:r>
              <a:rPr lang="en-US" sz="3600" dirty="0" err="1"/>
              <a:t>proiectiv</a:t>
            </a:r>
            <a:endParaRPr lang="en-US" sz="3600" dirty="0"/>
          </a:p>
        </p:txBody>
      </p:sp>
      <p:sp>
        <p:nvSpPr>
          <p:cNvPr id="3" name="Content Placeholder 2">
            <a:extLst>
              <a:ext uri="{FF2B5EF4-FFF2-40B4-BE49-F238E27FC236}">
                <a16:creationId xmlns:a16="http://schemas.microsoft.com/office/drawing/2014/main" id="{1A2ECB69-0F96-454A-B325-010B92A62412}"/>
              </a:ext>
            </a:extLst>
          </p:cNvPr>
          <p:cNvSpPr>
            <a:spLocks noGrp="1"/>
          </p:cNvSpPr>
          <p:nvPr>
            <p:ph idx="1"/>
          </p:nvPr>
        </p:nvSpPr>
        <p:spPr>
          <a:xfrm>
            <a:off x="563559" y="1544914"/>
            <a:ext cx="10303224" cy="4802185"/>
          </a:xfrm>
        </p:spPr>
        <p:txBody>
          <a:bodyPr>
            <a:normAutofit fontScale="92500" lnSpcReduction="10000"/>
          </a:bodyPr>
          <a:lstStyle/>
          <a:p>
            <a:pPr marL="0" marR="0" lvl="0" indent="401638" algn="just" defTabSz="914400" rtl="0" eaLnBrk="0" fontAlgn="base" latinLnBrk="0" hangingPunct="0">
              <a:lnSpc>
                <a:spcPct val="100000"/>
              </a:lnSpc>
              <a:spcBef>
                <a:spcPct val="0"/>
              </a:spcBef>
              <a:spcAft>
                <a:spcPct val="0"/>
              </a:spcAft>
              <a:buClrTx/>
              <a:buSzTx/>
              <a:buFontTx/>
              <a:buNone/>
              <a:tabLst/>
              <a:defRPr/>
            </a:pP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Planificarea calendaristică reprezintă un document proiectiv, necesar realizării activităților didactice care permite asocierea, într-un mod personalizat, a elementelor programei (competențe specifice și conținuturi), în cadrul unităților de învățare. Acestora le sunt alocate unități de timp (număr de ore și săptămâni) considerate ca optime de către cadrul didactic, pe parcursul unui an școlar.</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ro-RO" altLang="en-US" sz="1900" noProof="1">
              <a:solidFill>
                <a:srgbClr val="000000"/>
              </a:solidFill>
              <a:latin typeface="Times New Roman" panose="02020603050405020304" pitchFamily="18" charset="0"/>
              <a:cs typeface="Times New Roman" panose="02020603050405020304" pitchFamily="18" charset="0"/>
            </a:endParaRPr>
          </a:p>
          <a:p>
            <a:pPr marL="0" marR="0" lvl="0" indent="401638" algn="just" defTabSz="914400" rtl="0" eaLnBrk="0" fontAlgn="base" latinLnBrk="0" hangingPunct="0">
              <a:lnSpc>
                <a:spcPct val="100000"/>
              </a:lnSpc>
              <a:spcBef>
                <a:spcPct val="0"/>
              </a:spcBef>
              <a:spcAft>
                <a:spcPct val="0"/>
              </a:spcAft>
              <a:buClrTx/>
              <a:buSzTx/>
              <a:buFontTx/>
              <a:buNone/>
              <a:tabLst/>
              <a:defRPr/>
            </a:pP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În elaborarea planificării calendaristice </a:t>
            </a:r>
            <a:r>
              <a:rPr kumimoji="0" lang="ro-RO" altLang="en-US" sz="19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programa școlară reprezintă documentul de referință</a:t>
            </a: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 După lectura atentă și integrală a programei școlare, elaborarea planificării calendaristice presupune parcurgerea următoarelor etape:</a:t>
            </a:r>
          </a:p>
          <a:p>
            <a:pPr marL="342900" marR="0" lvl="0" indent="347663" algn="just" defTabSz="914400" rtl="0" eaLnBrk="0" fontAlgn="base" latinLnBrk="0" hangingPunct="0">
              <a:lnSpc>
                <a:spcPct val="100000"/>
              </a:lnSpc>
              <a:spcBef>
                <a:spcPct val="0"/>
              </a:spcBef>
              <a:spcAft>
                <a:spcPct val="0"/>
              </a:spcAft>
              <a:buClrTx/>
              <a:buSzTx/>
              <a:buFont typeface="+mj-lt"/>
              <a:buAutoNum type="arabicPeriod"/>
              <a:tabLst/>
              <a:defRPr/>
            </a:pPr>
            <a:r>
              <a:rPr kumimoji="0" lang="ro-RO" altLang="en-US" sz="19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asocierea competențelor specifice și a conținuturilor prezentate în programa școlară;</a:t>
            </a:r>
          </a:p>
          <a:p>
            <a:pPr marL="342900" marR="0" lvl="0" indent="347663" algn="just" defTabSz="914400" rtl="0" eaLnBrk="0" fontAlgn="base" latinLnBrk="0" hangingPunct="0">
              <a:lnSpc>
                <a:spcPct val="100000"/>
              </a:lnSpc>
              <a:spcBef>
                <a:spcPct val="0"/>
              </a:spcBef>
              <a:spcAft>
                <a:spcPct val="0"/>
              </a:spcAft>
              <a:buClrTx/>
              <a:buSzTx/>
              <a:buFont typeface="+mj-lt"/>
              <a:buAutoNum type="arabicPeriod"/>
              <a:tabLst/>
              <a:defRPr/>
            </a:pPr>
            <a:r>
              <a:rPr kumimoji="0" lang="ro-RO" altLang="en-US" sz="19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stabilirea unităților de învățare;</a:t>
            </a:r>
          </a:p>
          <a:p>
            <a:pPr marL="342900" marR="0" lvl="0" indent="347663" algn="just" defTabSz="914400" rtl="0" eaLnBrk="0" fontAlgn="base" latinLnBrk="0" hangingPunct="0">
              <a:lnSpc>
                <a:spcPct val="100000"/>
              </a:lnSpc>
              <a:spcBef>
                <a:spcPct val="0"/>
              </a:spcBef>
              <a:spcAft>
                <a:spcPct val="0"/>
              </a:spcAft>
              <a:buClrTx/>
              <a:buSzTx/>
              <a:buFont typeface="+mj-lt"/>
              <a:buAutoNum type="arabicPeriod"/>
              <a:tabLst/>
              <a:defRPr/>
            </a:pPr>
            <a:r>
              <a:rPr lang="ro-RO" altLang="en-US" sz="1900" b="1" noProof="1">
                <a:solidFill>
                  <a:srgbClr val="000000"/>
                </a:solidFill>
                <a:latin typeface="Times New Roman" panose="02020603050405020304" pitchFamily="18" charset="0"/>
                <a:cs typeface="Times New Roman" panose="02020603050405020304" pitchFamily="18" charset="0"/>
              </a:rPr>
              <a:t>stabilirea succesiunii parcurgerii unităților de învățare;</a:t>
            </a:r>
          </a:p>
          <a:p>
            <a:pPr marL="342900" marR="0" lvl="0" indent="347663" algn="just" defTabSz="914400" rtl="0" eaLnBrk="0" fontAlgn="base" latinLnBrk="0" hangingPunct="0">
              <a:lnSpc>
                <a:spcPct val="100000"/>
              </a:lnSpc>
              <a:spcBef>
                <a:spcPct val="0"/>
              </a:spcBef>
              <a:spcAft>
                <a:spcPct val="0"/>
              </a:spcAft>
              <a:buClrTx/>
              <a:buSzTx/>
              <a:buFont typeface="+mj-lt"/>
              <a:buAutoNum type="arabicPeriod"/>
              <a:tabLst/>
              <a:defRPr/>
            </a:pPr>
            <a:r>
              <a:rPr lang="ro-RO" altLang="en-US" sz="1900" b="1" noProof="1">
                <a:solidFill>
                  <a:srgbClr val="000000"/>
                </a:solidFill>
                <a:latin typeface="Times New Roman" panose="02020603050405020304" pitchFamily="18" charset="0"/>
                <a:cs typeface="Times New Roman" panose="02020603050405020304" pitchFamily="18" charset="0"/>
              </a:rPr>
              <a:t>stabilirea bugetului de timp necesar pentru fiecare unitate de învățare.</a:t>
            </a:r>
          </a:p>
          <a:p>
            <a:pPr marL="0" marR="0" lvl="0" indent="457200" algn="just" defTabSz="914400" rtl="0" eaLnBrk="0" fontAlgn="base" latinLnBrk="0" hangingPunct="0">
              <a:lnSpc>
                <a:spcPct val="100000"/>
              </a:lnSpc>
              <a:spcBef>
                <a:spcPct val="0"/>
              </a:spcBef>
              <a:spcAft>
                <a:spcPct val="0"/>
              </a:spcAft>
              <a:buClrTx/>
              <a:buSzTx/>
              <a:buFontTx/>
              <a:buAutoNum type="arabicPeriod" startAt="4"/>
              <a:tabLst/>
              <a:defRPr/>
            </a:pPr>
            <a:endParaRPr kumimoji="0" lang="ro-RO" altLang="en-US" sz="19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Planificarea calendaristică anuală </a:t>
            </a:r>
            <a:r>
              <a:rPr kumimoji="0" lang="ro-RO" altLang="en-US" sz="19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nu se realizează pe baza manualelor școlare</a:t>
            </a: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 acestea fiind materiale curriculare adresate elevilor. </a:t>
            </a:r>
          </a:p>
          <a:p>
            <a:pPr marL="0" marR="0" lvl="0" indent="457200" algn="just" defTabSz="914400" rtl="0" eaLnBrk="0" fontAlgn="base" latinLnBrk="0" hangingPunct="0">
              <a:lnSpc>
                <a:spcPct val="100000"/>
              </a:lnSpc>
              <a:spcBef>
                <a:spcPct val="0"/>
              </a:spcBef>
              <a:spcAft>
                <a:spcPct val="0"/>
              </a:spcAft>
              <a:buClrTx/>
              <a:buSzTx/>
              <a:buFontTx/>
              <a:buNone/>
              <a:tabLst/>
              <a:defRPr/>
            </a:pPr>
            <a:endPar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Structura anului școlar se aprobă anual, prin ordin al ministrului educației. Pentru anul școlar 202</a:t>
            </a:r>
            <a:r>
              <a:rPr kumimoji="0" lang="ro-RO" altLang="ro-RO"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4</a:t>
            </a: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-202</a:t>
            </a:r>
            <a:r>
              <a:rPr kumimoji="0" lang="ro-RO" altLang="ro-RO"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5</a:t>
            </a: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 vezi </a:t>
            </a:r>
            <a:r>
              <a:rPr kumimoji="0" lang="it-IT" altLang="en-US" sz="1900" b="1" i="1" u="none" strike="noStrike" kern="1200" cap="none" spc="0" normalizeH="0" baseline="0" noProof="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OME nr. 3.694/01.02 2024 </a:t>
            </a:r>
            <a:r>
              <a:rPr kumimoji="0" lang="ro-RO" altLang="en-US" sz="1900" b="1" i="1" u="none" strike="noStrike" kern="1200" cap="none" spc="0" normalizeH="0" baseline="0" noProof="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o-RO"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disponibil</a:t>
            </a:r>
            <a:r>
              <a:rPr kumimoji="0" lang="ro-RO" altLang="en-US" sz="1900" b="1" i="1" u="none" strike="noStrike" kern="1200" cap="none" spc="0" normalizeH="0" baseline="0" noProof="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it-IT" altLang="en-US" sz="1900" b="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la adresa:</a:t>
            </a:r>
          </a:p>
          <a:p>
            <a:pPr marL="0" marR="0" lvl="0" indent="457200" algn="ctr" defTabSz="914400" rtl="0" eaLnBrk="0" fontAlgn="base" latinLnBrk="0" hangingPunct="0">
              <a:lnSpc>
                <a:spcPct val="100000"/>
              </a:lnSpc>
              <a:spcBef>
                <a:spcPct val="0"/>
              </a:spcBef>
              <a:spcAft>
                <a:spcPct val="0"/>
              </a:spcAft>
              <a:buClrTx/>
              <a:buSzTx/>
              <a:buFontTx/>
              <a:buNone/>
              <a:tabLst/>
              <a:defRPr/>
            </a:pPr>
            <a:r>
              <a:rPr kumimoji="0" lang="it-IT" altLang="en-US" sz="1900" b="0" i="0" u="none" strike="noStrike" kern="1200" cap="none" spc="0" normalizeH="0" baseline="0" noProof="1">
                <a:ln>
                  <a:noFill/>
                </a:ln>
                <a:solidFill>
                  <a:srgbClr val="69A020"/>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https://www.edu.ro/structura_an_scolar_2024_2025</a:t>
            </a:r>
            <a:endParaRPr kumimoji="0" lang="it-IT" altLang="en-US" sz="1900" b="0" i="0" u="none" strike="noStrike" kern="1200" cap="none" spc="0" normalizeH="0" baseline="0" noProof="1">
              <a:ln>
                <a:noFill/>
              </a:ln>
              <a:solidFill>
                <a:srgbClr val="69A020"/>
              </a:solidFill>
              <a:effectLst/>
              <a:uLnTx/>
              <a:uFillTx/>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9238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838201" y="814551"/>
            <a:ext cx="10775592"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0F560D88-FB18-4438-A2D9-D67C0DF92545}"/>
              </a:ext>
            </a:extLst>
          </p:cNvPr>
          <p:cNvSpPr txBox="1"/>
          <p:nvPr/>
        </p:nvSpPr>
        <p:spPr>
          <a:xfrm>
            <a:off x="2270428" y="330031"/>
            <a:ext cx="7354339" cy="49244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sz="2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PLANIFICAREA CALENDARISTICĂ ANUALĂ</a:t>
            </a:r>
            <a:endParaRPr kumimoji="0" lang="ro-RO" sz="26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DF8916E6-85A2-493B-A984-277082CC5865}"/>
              </a:ext>
            </a:extLst>
          </p:cNvPr>
          <p:cNvPicPr>
            <a:picLocks noChangeAspect="1"/>
          </p:cNvPicPr>
          <p:nvPr/>
        </p:nvPicPr>
        <p:blipFill>
          <a:blip r:embed="rId3"/>
          <a:stretch>
            <a:fillRect/>
          </a:stretch>
        </p:blipFill>
        <p:spPr>
          <a:xfrm>
            <a:off x="2448172" y="1213162"/>
            <a:ext cx="8881666" cy="2748055"/>
          </a:xfrm>
          <a:prstGeom prst="rect">
            <a:avLst/>
          </a:prstGeom>
        </p:spPr>
      </p:pic>
      <p:pic>
        <p:nvPicPr>
          <p:cNvPr id="25" name="Picture 24">
            <a:extLst>
              <a:ext uri="{FF2B5EF4-FFF2-40B4-BE49-F238E27FC236}">
                <a16:creationId xmlns:a16="http://schemas.microsoft.com/office/drawing/2014/main" id="{A90ED0F9-175C-4C97-BE59-2DC7E9B326F0}"/>
              </a:ext>
            </a:extLst>
          </p:cNvPr>
          <p:cNvPicPr>
            <a:picLocks noChangeAspect="1"/>
          </p:cNvPicPr>
          <p:nvPr/>
        </p:nvPicPr>
        <p:blipFill>
          <a:blip r:embed="rId4"/>
          <a:stretch>
            <a:fillRect/>
          </a:stretch>
        </p:blipFill>
        <p:spPr>
          <a:xfrm>
            <a:off x="2584174" y="4104337"/>
            <a:ext cx="9029619" cy="467664"/>
          </a:xfrm>
          <a:prstGeom prst="rect">
            <a:avLst/>
          </a:prstGeom>
        </p:spPr>
      </p:pic>
      <p:pic>
        <p:nvPicPr>
          <p:cNvPr id="27" name="Picture 26">
            <a:extLst>
              <a:ext uri="{FF2B5EF4-FFF2-40B4-BE49-F238E27FC236}">
                <a16:creationId xmlns:a16="http://schemas.microsoft.com/office/drawing/2014/main" id="{21DB02C5-8CE5-4A5A-BF95-B5EC40DD9899}"/>
              </a:ext>
            </a:extLst>
          </p:cNvPr>
          <p:cNvPicPr>
            <a:picLocks noChangeAspect="1"/>
          </p:cNvPicPr>
          <p:nvPr/>
        </p:nvPicPr>
        <p:blipFill>
          <a:blip r:embed="rId5"/>
          <a:stretch>
            <a:fillRect/>
          </a:stretch>
        </p:blipFill>
        <p:spPr>
          <a:xfrm>
            <a:off x="2079440" y="4810539"/>
            <a:ext cx="9619129" cy="649048"/>
          </a:xfrm>
          <a:prstGeom prst="rect">
            <a:avLst/>
          </a:prstGeom>
        </p:spPr>
      </p:pic>
    </p:spTree>
    <p:extLst>
      <p:ext uri="{BB962C8B-B14F-4D97-AF65-F5344CB8AC3E}">
        <p14:creationId xmlns:p14="http://schemas.microsoft.com/office/powerpoint/2010/main" val="405702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838201" y="814551"/>
            <a:ext cx="10775592"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F062DB0-D44D-4EB5-AD96-5602B1D832C5}"/>
              </a:ext>
            </a:extLst>
          </p:cNvPr>
          <p:cNvGraphicFramePr>
            <a:graphicFrameLocks noGrp="1"/>
          </p:cNvGraphicFramePr>
          <p:nvPr>
            <p:extLst>
              <p:ext uri="{D42A27DB-BD31-4B8C-83A1-F6EECF244321}">
                <p14:modId xmlns:p14="http://schemas.microsoft.com/office/powerpoint/2010/main" val="2297953635"/>
              </p:ext>
            </p:extLst>
          </p:nvPr>
        </p:nvGraphicFramePr>
        <p:xfrm>
          <a:off x="463825" y="1774289"/>
          <a:ext cx="9436231" cy="3016578"/>
        </p:xfrm>
        <a:graphic>
          <a:graphicData uri="http://schemas.openxmlformats.org/drawingml/2006/table">
            <a:tbl>
              <a:tblPr/>
              <a:tblGrid>
                <a:gridCol w="1411628">
                  <a:extLst>
                    <a:ext uri="{9D8B030D-6E8A-4147-A177-3AD203B41FA5}">
                      <a16:colId xmlns:a16="http://schemas.microsoft.com/office/drawing/2014/main" val="3082704064"/>
                    </a:ext>
                  </a:extLst>
                </a:gridCol>
                <a:gridCol w="1390261">
                  <a:extLst>
                    <a:ext uri="{9D8B030D-6E8A-4147-A177-3AD203B41FA5}">
                      <a16:colId xmlns:a16="http://schemas.microsoft.com/office/drawing/2014/main" val="1041449041"/>
                    </a:ext>
                  </a:extLst>
                </a:gridCol>
                <a:gridCol w="2205090">
                  <a:extLst>
                    <a:ext uri="{9D8B030D-6E8A-4147-A177-3AD203B41FA5}">
                      <a16:colId xmlns:a16="http://schemas.microsoft.com/office/drawing/2014/main" val="3988126175"/>
                    </a:ext>
                  </a:extLst>
                </a:gridCol>
                <a:gridCol w="2214626">
                  <a:extLst>
                    <a:ext uri="{9D8B030D-6E8A-4147-A177-3AD203B41FA5}">
                      <a16:colId xmlns:a16="http://schemas.microsoft.com/office/drawing/2014/main" val="2595911227"/>
                    </a:ext>
                  </a:extLst>
                </a:gridCol>
                <a:gridCol w="2214626">
                  <a:extLst>
                    <a:ext uri="{9D8B030D-6E8A-4147-A177-3AD203B41FA5}">
                      <a16:colId xmlns:a16="http://schemas.microsoft.com/office/drawing/2014/main" val="3281634295"/>
                    </a:ext>
                  </a:extLst>
                </a:gridCol>
              </a:tblGrid>
              <a:tr h="6429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b="1" dirty="0">
                          <a:latin typeface="Times New Roman" panose="02020603050405020304" pitchFamily="18" charset="0"/>
                          <a:cs typeface="Times New Roman" panose="02020603050405020304" pitchFamily="18" charset="0"/>
                        </a:rPr>
                        <a:t>Conținuturi</a:t>
                      </a:r>
                    </a:p>
                    <a:p>
                      <a:pPr lvl="0" algn="ctr" eaLnBrk="1" hangingPunct="1">
                        <a:buNone/>
                      </a:pPr>
                      <a:r>
                        <a:rPr lang="ro-RO" altLang="en-US" sz="1600" b="1" dirty="0">
                          <a:latin typeface="Times New Roman" panose="02020603050405020304" pitchFamily="18" charset="0"/>
                          <a:cs typeface="Times New Roman" panose="02020603050405020304" pitchFamily="18" charset="0"/>
                        </a:rPr>
                        <a:t>(detalieri)</a:t>
                      </a:r>
                      <a:endParaRPr lang="ro-RO" altLang="en-US" sz="1600" b="1"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en-US" altLang="en-US" sz="1600" b="1" dirty="0" err="1">
                          <a:latin typeface="Times New Roman" panose="02020603050405020304" pitchFamily="18" charset="0"/>
                          <a:cs typeface="Times New Roman" panose="02020603050405020304" pitchFamily="18" charset="0"/>
                        </a:rPr>
                        <a:t>Competențe</a:t>
                      </a:r>
                      <a:r>
                        <a:rPr lang="en-US" altLang="en-US" sz="1600" b="1" dirty="0">
                          <a:latin typeface="Times New Roman" panose="02020603050405020304" pitchFamily="18" charset="0"/>
                          <a:cs typeface="Times New Roman" panose="02020603050405020304" pitchFamily="18" charset="0"/>
                        </a:rPr>
                        <a:t> specifice</a:t>
                      </a:r>
                      <a:endParaRPr lang="ro-RO" altLang="en-US" sz="1600"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b="1" dirty="0">
                          <a:latin typeface="Times New Roman" panose="02020603050405020304" pitchFamily="18" charset="0"/>
                          <a:cs typeface="Times New Roman" panose="02020603050405020304" pitchFamily="18" charset="0"/>
                        </a:rPr>
                        <a:t>Activități de învățare</a:t>
                      </a:r>
                      <a:endParaRPr lang="ro-RO" altLang="en-US" sz="1600" b="1"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b="1" dirty="0">
                          <a:latin typeface="Times New Roman" panose="02020603050405020304" pitchFamily="18" charset="0"/>
                          <a:cs typeface="Times New Roman" panose="02020603050405020304" pitchFamily="18" charset="0"/>
                        </a:rPr>
                        <a:t>Resurse</a:t>
                      </a:r>
                      <a:endParaRPr lang="ro-RO" altLang="en-US" sz="1600" b="1"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b="1" dirty="0">
                          <a:latin typeface="Times New Roman" panose="02020603050405020304" pitchFamily="18" charset="0"/>
                          <a:cs typeface="Times New Roman" panose="02020603050405020304" pitchFamily="18" charset="0"/>
                        </a:rPr>
                        <a:t>Evaluare</a:t>
                      </a:r>
                      <a:endParaRPr lang="ro-RO" altLang="en-US" sz="1600" b="1"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824210352"/>
                  </a:ext>
                </a:extLst>
              </a:tr>
              <a:tr h="237366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dirty="0">
                          <a:latin typeface="Times New Roman" panose="02020603050405020304" pitchFamily="18" charset="0"/>
                          <a:cs typeface="Times New Roman" panose="02020603050405020304" pitchFamily="18" charset="0"/>
                        </a:rPr>
                        <a:t>[</a:t>
                      </a:r>
                      <a:r>
                        <a:rPr lang="ro-RO" altLang="en-US" sz="1600" i="1" dirty="0">
                          <a:latin typeface="Times New Roman" panose="02020603050405020304" pitchFamily="18" charset="0"/>
                          <a:cs typeface="Times New Roman" panose="02020603050405020304" pitchFamily="18" charset="0"/>
                        </a:rPr>
                        <a:t>se menționează   detalieri de conținut care explicitează anumite parcursuri</a:t>
                      </a:r>
                      <a:r>
                        <a:rPr lang="ro-RO"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dirty="0">
                          <a:latin typeface="Times New Roman" panose="02020603050405020304" pitchFamily="18" charset="0"/>
                          <a:cs typeface="Times New Roman" panose="02020603050405020304" pitchFamily="18" charset="0"/>
                        </a:rPr>
                        <a:t>[</a:t>
                      </a:r>
                      <a:r>
                        <a:rPr lang="ro-RO" altLang="en-US" sz="1600" i="1" dirty="0">
                          <a:latin typeface="Times New Roman" panose="02020603050405020304" pitchFamily="18" charset="0"/>
                          <a:cs typeface="Times New Roman" panose="02020603050405020304" pitchFamily="18" charset="0"/>
                        </a:rPr>
                        <a:t>se precizează numărul criterial al competențelor specifice din programa școlară</a:t>
                      </a:r>
                      <a:r>
                        <a:rPr lang="ro-RO"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dirty="0">
                          <a:latin typeface="Times New Roman" panose="02020603050405020304" pitchFamily="18" charset="0"/>
                          <a:cs typeface="Times New Roman" panose="02020603050405020304" pitchFamily="18" charset="0"/>
                        </a:rPr>
                        <a:t>[</a:t>
                      </a:r>
                      <a:r>
                        <a:rPr lang="ro-RO" altLang="en-US" sz="1600" i="1" dirty="0">
                          <a:latin typeface="Times New Roman" panose="02020603050405020304" pitchFamily="18" charset="0"/>
                          <a:cs typeface="Times New Roman" panose="02020603050405020304" pitchFamily="18" charset="0"/>
                        </a:rPr>
                        <a:t>vizate/recomandate de programa școlară sau altele adecvate pentru realizarea competențelor specifice</a:t>
                      </a:r>
                      <a:r>
                        <a:rPr lang="ro-RO"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dirty="0">
                          <a:latin typeface="Times New Roman" panose="02020603050405020304" pitchFamily="18" charset="0"/>
                          <a:cs typeface="Times New Roman" panose="02020603050405020304" pitchFamily="18" charset="0"/>
                        </a:rPr>
                        <a:t>[</a:t>
                      </a:r>
                      <a:r>
                        <a:rPr lang="ro-RO" altLang="en-US" sz="1600" i="1" dirty="0">
                          <a:latin typeface="Times New Roman" panose="02020603050405020304" pitchFamily="18" charset="0"/>
                          <a:cs typeface="Times New Roman" panose="02020603050405020304" pitchFamily="18" charset="0"/>
                        </a:rPr>
                        <a:t>se precizează resurse de timp, de loc, material didactic, forme de organizare a clasei</a:t>
                      </a:r>
                      <a:r>
                        <a:rPr lang="ro-RO"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ea typeface="Times New Roman" panose="02020603050405020304" pitchFamily="18"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Black" panose="020B0A04020102020204" pitchFamily="34" charset="0"/>
                          <a:ea typeface="+mn-ea"/>
                          <a:cs typeface="+mn-cs"/>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hangingPunct="1">
                        <a:buNone/>
                      </a:pPr>
                      <a:r>
                        <a:rPr lang="ro-RO" altLang="en-US" sz="1600" dirty="0">
                          <a:latin typeface="Times New Roman" panose="02020603050405020304" pitchFamily="18" charset="0"/>
                          <a:cs typeface="Times New Roman" panose="02020603050405020304" pitchFamily="18" charset="0"/>
                        </a:rPr>
                        <a:t>[</a:t>
                      </a:r>
                      <a:r>
                        <a:rPr lang="ro-RO" altLang="en-US" sz="1600" i="1" dirty="0">
                          <a:latin typeface="Times New Roman" panose="02020603050405020304" pitchFamily="18" charset="0"/>
                          <a:cs typeface="Times New Roman" panose="02020603050405020304" pitchFamily="18" charset="0"/>
                        </a:rPr>
                        <a:t>se menționează metodele, instrumentele sau modalitățile de evaluare utilizate</a:t>
                      </a:r>
                      <a:r>
                        <a:rPr lang="ro-RO" altLang="en-US" sz="1600" dirty="0">
                          <a:latin typeface="Times New Roman" panose="02020603050405020304" pitchFamily="18" charset="0"/>
                          <a:cs typeface="Times New Roman" panose="02020603050405020304" pitchFamily="18" charset="0"/>
                        </a:rPr>
                        <a:t>]</a:t>
                      </a:r>
                    </a:p>
                    <a:p>
                      <a:pPr lvl="0" algn="ctr" eaLnBrk="1" hangingPunct="1">
                        <a:buNone/>
                      </a:pPr>
                      <a:endParaRPr lang="ro-RO" altLang="en-US" sz="1600" b="1" i="1" dirty="0">
                        <a:latin typeface="Times New Roman" panose="02020603050405020304" pitchFamily="18" charset="0"/>
                        <a:ea typeface="Calibri" panose="020F0502020204030204" pitchFamily="34" charset="0"/>
                      </a:endParaRPr>
                    </a:p>
                  </a:txBody>
                  <a:tcPr marL="45959" marR="45959"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974189906"/>
                  </a:ext>
                </a:extLst>
              </a:tr>
            </a:tbl>
          </a:graphicData>
        </a:graphic>
      </p:graphicFrame>
      <p:sp>
        <p:nvSpPr>
          <p:cNvPr id="21" name="TextBox 20">
            <a:extLst>
              <a:ext uri="{FF2B5EF4-FFF2-40B4-BE49-F238E27FC236}">
                <a16:creationId xmlns:a16="http://schemas.microsoft.com/office/drawing/2014/main" id="{642C3F4B-A477-46F7-AFA9-7FCB2938BB16}"/>
              </a:ext>
            </a:extLst>
          </p:cNvPr>
          <p:cNvSpPr txBox="1"/>
          <p:nvPr/>
        </p:nvSpPr>
        <p:spPr>
          <a:xfrm>
            <a:off x="2788023" y="5165220"/>
            <a:ext cx="6615953"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en-US" sz="16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rPr>
              <a:t>Din punct de vedere formal, proiectul unei unități de învățare poate fi realizat potrivit modelului de mai sus</a:t>
            </a:r>
          </a:p>
        </p:txBody>
      </p:sp>
      <p:sp>
        <p:nvSpPr>
          <p:cNvPr id="7" name="TextBox 6">
            <a:extLst>
              <a:ext uri="{FF2B5EF4-FFF2-40B4-BE49-F238E27FC236}">
                <a16:creationId xmlns:a16="http://schemas.microsoft.com/office/drawing/2014/main" id="{D33687C4-17A9-4230-AFF9-78259030B7FD}"/>
              </a:ext>
            </a:extLst>
          </p:cNvPr>
          <p:cNvSpPr txBox="1"/>
          <p:nvPr/>
        </p:nvSpPr>
        <p:spPr>
          <a:xfrm>
            <a:off x="2270428" y="330031"/>
            <a:ext cx="7354339" cy="49244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sz="2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Proiectarea unităților de învățare</a:t>
            </a:r>
            <a:endParaRPr kumimoji="0" lang="ro-RO" sz="26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755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1270698" y="431771"/>
            <a:ext cx="10805651" cy="6546920"/>
          </a:xfrm>
          <a:prstGeom prst="rect">
            <a:avLst/>
          </a:prstGeom>
          <a:noFill/>
        </p:spPr>
        <p:txBody>
          <a:bodyPr wrap="square">
            <a:spAutoFit/>
          </a:bodyPr>
          <a:lstStyle/>
          <a:p>
            <a:pPr indent="0" algn="ctr">
              <a:lnSpc>
                <a:spcPct val="150000"/>
              </a:lnSpc>
              <a:buClrTx/>
              <a:buNone/>
            </a:pPr>
            <a:r>
              <a:rPr lang="ro-RO" sz="3200" b="1" dirty="0">
                <a:latin typeface="Book Antiqua" panose="02040602050305030304" pitchFamily="18" charset="0"/>
                <a:cs typeface="Times New Roman" panose="02020603050405020304" pitchFamily="18" charset="0"/>
              </a:rPr>
              <a:t>5. Repere pentru proiectarea</a:t>
            </a:r>
            <a:r>
              <a:rPr lang="en-GB" sz="3200" b="1" dirty="0">
                <a:latin typeface="Book Antiqua" panose="02040602050305030304" pitchFamily="18" charset="0"/>
                <a:cs typeface="Times New Roman" panose="02020603050405020304" pitchFamily="18" charset="0"/>
              </a:rPr>
              <a:t>, </a:t>
            </a:r>
            <a:r>
              <a:rPr lang="ro-RO" sz="3200" b="1" dirty="0">
                <a:latin typeface="Book Antiqua" panose="02040602050305030304" pitchFamily="18" charset="0"/>
                <a:cs typeface="Times New Roman" panose="02020603050405020304" pitchFamily="18" charset="0"/>
              </a:rPr>
              <a:t>actualizarea și evaluarea</a:t>
            </a:r>
            <a:r>
              <a:rPr lang="en-GB" sz="3200" b="1" dirty="0">
                <a:latin typeface="Book Antiqua" panose="02040602050305030304" pitchFamily="18" charset="0"/>
                <a:cs typeface="Times New Roman" panose="02020603050405020304" pitchFamily="18" charset="0"/>
              </a:rPr>
              <a:t> </a:t>
            </a:r>
            <a:r>
              <a:rPr lang="ro-RO" sz="3200" b="1" dirty="0">
                <a:latin typeface="Book Antiqua" panose="02040602050305030304" pitchFamily="18" charset="0"/>
                <a:cs typeface="Times New Roman" panose="02020603050405020304" pitchFamily="18" charset="0"/>
              </a:rPr>
              <a:t>Curriculumului național</a:t>
            </a:r>
            <a:r>
              <a:rPr lang="en-GB" sz="3200" b="1" dirty="0">
                <a:latin typeface="Book Antiqua" panose="02040602050305030304" pitchFamily="18" charset="0"/>
                <a:cs typeface="Times New Roman" panose="02020603050405020304" pitchFamily="18" charset="0"/>
              </a:rPr>
              <a:t> </a:t>
            </a:r>
            <a:endParaRPr lang="ro-RO" sz="3200" b="1" dirty="0">
              <a:latin typeface="Book Antiqua" panose="02040602050305030304" pitchFamily="18" charset="0"/>
              <a:cs typeface="Times New Roman" panose="02020603050405020304" pitchFamily="18" charset="0"/>
            </a:endParaRPr>
          </a:p>
          <a:p>
            <a:pPr marL="0" indent="0" algn="ctr">
              <a:lnSpc>
                <a:spcPct val="170000"/>
              </a:lnSpc>
              <a:buClrTx/>
              <a:buNone/>
            </a:pP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buClrTx/>
              <a:buNone/>
            </a:pPr>
            <a:r>
              <a:rPr lang="ro-RO" sz="1600" dirty="0">
                <a:solidFill>
                  <a:schemeClr val="tx1"/>
                </a:solidFill>
                <a:effectLst/>
                <a:ea typeface="Calibri" panose="020F0502020204030204" pitchFamily="34" charset="0"/>
                <a:cs typeface="Times New Roman" panose="02020603050405020304" pitchFamily="18" charset="0"/>
              </a:rPr>
              <a:t>	</a:t>
            </a:r>
            <a:r>
              <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Pot fi </a:t>
            </a: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accesate</a:t>
            </a:r>
            <a:r>
              <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la </a:t>
            </a: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adresa</a:t>
            </a:r>
            <a:r>
              <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t>
            </a:r>
          </a:p>
          <a:p>
            <a:pPr marL="0" indent="0" algn="ctr">
              <a:buClrTx/>
              <a:buNone/>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hlinkClick r:id="rId2"/>
              </a:rPr>
              <a:t>https://www.edu.ro/etichete/repere-metodologice-clasa-xii</a:t>
            </a: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ClrTx/>
              <a:buNone/>
            </a:pP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ClrTx/>
              <a:buNone/>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Ce anume a generat elaborare</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 lor?</a:t>
            </a:r>
          </a:p>
          <a:p>
            <a:pPr marL="0" indent="0" algn="just">
              <a:lnSpc>
                <a:spcPct val="170000"/>
              </a:lnSpc>
              <a:buClrTx/>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cs typeface="Times New Roman" panose="02020603050405020304" pitchFamily="18" charset="0"/>
              </a:rPr>
              <a:t>„</a:t>
            </a:r>
            <a:r>
              <a:rPr lang="ro-RO" sz="1600" dirty="0">
                <a:latin typeface="Book Antiqua" panose="02040602050305030304" pitchFamily="18" charset="0"/>
                <a:cs typeface="Times New Roman" panose="02020603050405020304" pitchFamily="18" charset="0"/>
              </a:rPr>
              <a:t>Reperele metodologice pentru aplicarea curriculumului la clasa a XII-a în anul școlar 2024-2025” vin în completarea „Reperelor metodologice pentru aplicarea curriculumului la clasa a XI-a în anul școlar 2023-2024”, valabile pentru clasa a XI-a și în acest an școlar, în vederea asigurării compatibilizării și a continuității la nivelul programelor școlare pentru gimnaziu și pentru liceu/învățământ profesional.</a:t>
            </a:r>
          </a:p>
          <a:p>
            <a:pPr marL="0" indent="0" algn="ctr">
              <a:buClrTx/>
              <a:buNone/>
            </a:pP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ClrTx/>
              <a:buNone/>
            </a:pP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Care </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este</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scopul</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lor?</a:t>
            </a:r>
          </a:p>
          <a:p>
            <a:pPr marL="0" indent="0" algn="just">
              <a:lnSpc>
                <a:spcPct val="150000"/>
              </a:lnSpc>
              <a:buClrTx/>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Elaborarea reperelor metodologice are drept </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scop </a:t>
            </a:r>
            <a:r>
              <a:rPr lang="ro-RO" sz="1600" dirty="0">
                <a:latin typeface="Book Antiqua" panose="02040602050305030304" pitchFamily="18" charset="0"/>
                <a:cs typeface="Times New Roman" panose="02020603050405020304" pitchFamily="18" charset="0"/>
              </a:rPr>
              <a:t>îndrumare și sprijin cadrelor didactice în planificarea, proiectarea și organizarea procesului</a:t>
            </a:r>
            <a:r>
              <a:rPr lang="en-US" sz="1600" dirty="0">
                <a:latin typeface="Book Antiqua" panose="02040602050305030304" pitchFamily="18" charset="0"/>
                <a:cs typeface="Times New Roman" panose="02020603050405020304" pitchFamily="18" charset="0"/>
              </a:rPr>
              <a:t> de </a:t>
            </a:r>
            <a:r>
              <a:rPr lang="ro-RO" sz="1600" dirty="0">
                <a:latin typeface="Book Antiqua" panose="02040602050305030304" pitchFamily="18" charset="0"/>
                <a:cs typeface="Times New Roman" panose="02020603050405020304" pitchFamily="18" charset="0"/>
              </a:rPr>
              <a:t>predare-învățare-evaluare pentru</a:t>
            </a:r>
            <a:r>
              <a:rPr lang="en-GB" sz="1600" dirty="0">
                <a:latin typeface="Book Antiqua" panose="02040602050305030304" pitchFamily="18" charset="0"/>
                <a:cs typeface="Times New Roman" panose="02020603050405020304" pitchFamily="18" charset="0"/>
              </a:rPr>
              <a:t> </a:t>
            </a:r>
            <a:r>
              <a:rPr lang="ro-RO" sz="1600" dirty="0">
                <a:latin typeface="Book Antiqua" panose="02040602050305030304" pitchFamily="18" charset="0"/>
                <a:cs typeface="Times New Roman" panose="02020603050405020304" pitchFamily="18" charset="0"/>
              </a:rPr>
              <a:t>disciplinele din planul cad</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ru</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în anul școlar </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202</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4</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-202</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5.</a:t>
            </a:r>
          </a:p>
        </p:txBody>
      </p:sp>
    </p:spTree>
    <p:extLst>
      <p:ext uri="{BB962C8B-B14F-4D97-AF65-F5344CB8AC3E}">
        <p14:creationId xmlns:p14="http://schemas.microsoft.com/office/powerpoint/2010/main" val="3625514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940904" y="269331"/>
            <a:ext cx="10672888" cy="5712205"/>
          </a:xfrm>
          <a:prstGeom prst="rect">
            <a:avLst/>
          </a:prstGeom>
          <a:noFill/>
        </p:spPr>
        <p:txBody>
          <a:bodyPr wrap="square">
            <a:spAutoFit/>
          </a:bodyPr>
          <a:lstStyle/>
          <a:p>
            <a:pPr marL="0" indent="0" algn="ctr" eaLnBrk="1" hangingPunct="1">
              <a:buFont typeface="Wingdings 3" panose="05040102010807070707" pitchFamily="18" charset="2"/>
              <a:buNone/>
            </a:pPr>
            <a:r>
              <a:rPr lang="ro-RO" altLang="ro-RO" sz="2400" b="1" dirty="0">
                <a:solidFill>
                  <a:schemeClr val="tx1">
                    <a:lumMod val="95000"/>
                    <a:lumOff val="5000"/>
                  </a:schemeClr>
                </a:solidFill>
                <a:latin typeface="Book Antiqua" panose="02040602050305030304" pitchFamily="18" charset="0"/>
                <a:cs typeface="Arial" panose="020B0604020202020204" pitchFamily="34" charset="0"/>
              </a:rPr>
              <a:t>Ce reprezintă?</a:t>
            </a:r>
            <a:endParaRPr lang="en-US" altLang="ro-RO" sz="2400" b="1" dirty="0">
              <a:solidFill>
                <a:schemeClr val="tx1">
                  <a:lumMod val="95000"/>
                  <a:lumOff val="5000"/>
                </a:schemeClr>
              </a:solidFill>
              <a:latin typeface="Book Antiqua" panose="02040602050305030304" pitchFamily="18" charset="0"/>
              <a:cs typeface="Arial" panose="020B0604020202020204" pitchFamily="34" charset="0"/>
            </a:endParaRPr>
          </a:p>
          <a:p>
            <a:pPr marL="0" indent="0" algn="ctr" eaLnBrk="1" hangingPunct="1">
              <a:buFont typeface="Wingdings 3" panose="05040102010807070707" pitchFamily="18" charset="2"/>
              <a:buNone/>
            </a:pPr>
            <a:endParaRPr lang="ro-RO" altLang="ro-RO" sz="2000" dirty="0">
              <a:solidFill>
                <a:schemeClr val="tx1">
                  <a:lumMod val="95000"/>
                  <a:lumOff val="5000"/>
                </a:schemeClr>
              </a:solidFill>
              <a:latin typeface="Book Antiqua" panose="02040602050305030304" pitchFamily="18" charset="0"/>
              <a:cs typeface="Arial" panose="020B0604020202020204" pitchFamily="34" charset="0"/>
            </a:endParaRPr>
          </a:p>
          <a:p>
            <a:pPr marL="0" indent="0" algn="just" eaLnBrk="1" hangingPunct="1">
              <a:lnSpc>
                <a:spcPct val="150000"/>
              </a:lnSpc>
              <a:buFont typeface="Wingdings 3" panose="05040102010807070707" pitchFamily="18" charset="2"/>
              <a:buNone/>
            </a:pPr>
            <a:r>
              <a:rPr lang="ro-RO" altLang="ro-RO" dirty="0">
                <a:solidFill>
                  <a:schemeClr val="tx1"/>
                </a:solidFill>
                <a:latin typeface="Book Antiqua" panose="02040602050305030304" pitchFamily="18" charset="0"/>
                <a:cs typeface="Times New Roman" panose="02020603050405020304" pitchFamily="18" charset="0"/>
              </a:rPr>
              <a:t>	Reperele metodologice reprezintă materiale de sprijin având titlu de recomandare, fără a reprezenta o abordare exhaustivă sau prescriptivă/obligatorie. Fiecare profesor va reflecta asupra propriului demers, în vederea stabilirii acțiunilor necesare pentru planificarea, proiectarea și desfășurarea procesului didactic în anul școlar 2024-2025. </a:t>
            </a:r>
          </a:p>
          <a:p>
            <a:pPr marL="0" indent="0" algn="just" eaLnBrk="1" hangingPunct="1">
              <a:lnSpc>
                <a:spcPct val="150000"/>
              </a:lnSpc>
              <a:buFont typeface="Wingdings 3" panose="05040102010807070707" pitchFamily="18" charset="2"/>
              <a:buNone/>
            </a:pPr>
            <a:r>
              <a:rPr lang="ro-RO" dirty="0">
                <a:latin typeface="Book Antiqua" panose="02040602050305030304" pitchFamily="18" charset="0"/>
                <a:cs typeface="Times New Roman" panose="02020603050405020304" pitchFamily="18" charset="0"/>
              </a:rPr>
              <a:t>	Reperele metodologice pentru aplicarea curriculumului </a:t>
            </a:r>
            <a:r>
              <a:rPr lang="en-US" dirty="0">
                <a:latin typeface="Book Antiqua" panose="02040602050305030304" pitchFamily="18" charset="0"/>
                <a:cs typeface="Times New Roman" panose="02020603050405020304" pitchFamily="18" charset="0"/>
              </a:rPr>
              <a:t>la </a:t>
            </a:r>
            <a:r>
              <a:rPr lang="ro-RO" dirty="0">
                <a:latin typeface="Book Antiqua" panose="02040602050305030304" pitchFamily="18" charset="0"/>
                <a:cs typeface="Times New Roman" panose="02020603050405020304" pitchFamily="18" charset="0"/>
              </a:rPr>
              <a:t>clasa</a:t>
            </a:r>
            <a:r>
              <a:rPr lang="en-US" dirty="0">
                <a:latin typeface="Book Antiqua" panose="02040602050305030304" pitchFamily="18" charset="0"/>
                <a:cs typeface="Times New Roman" panose="02020603050405020304" pitchFamily="18" charset="0"/>
              </a:rPr>
              <a:t> a X</a:t>
            </a:r>
            <a:r>
              <a:rPr lang="ro-RO" dirty="0">
                <a:latin typeface="Book Antiqua" panose="02040602050305030304" pitchFamily="18" charset="0"/>
                <a:cs typeface="Times New Roman" panose="02020603050405020304" pitchFamily="18" charset="0"/>
              </a:rPr>
              <a:t>II</a:t>
            </a:r>
            <a:r>
              <a:rPr lang="en-US" dirty="0">
                <a:latin typeface="Book Antiqua" panose="02040602050305030304" pitchFamily="18" charset="0"/>
                <a:cs typeface="Times New Roman" panose="02020603050405020304" pitchFamily="18" charset="0"/>
              </a:rPr>
              <a:t>-a </a:t>
            </a:r>
            <a:r>
              <a:rPr lang="ro-RO" dirty="0">
                <a:latin typeface="Book Antiqua" panose="02040602050305030304" pitchFamily="18" charset="0"/>
                <a:cs typeface="Times New Roman" panose="02020603050405020304" pitchFamily="18" charset="0"/>
              </a:rPr>
              <a:t>în anul școlar </a:t>
            </a:r>
            <a:r>
              <a:rPr lang="en-US" dirty="0">
                <a:latin typeface="Book Antiqua" panose="02040602050305030304" pitchFamily="18" charset="0"/>
                <a:cs typeface="Times New Roman" panose="02020603050405020304" pitchFamily="18" charset="0"/>
              </a:rPr>
              <a:t>202</a:t>
            </a:r>
            <a:r>
              <a:rPr lang="ro-RO" dirty="0">
                <a:latin typeface="Book Antiqua" panose="02040602050305030304" pitchFamily="18" charset="0"/>
                <a:cs typeface="Times New Roman" panose="02020603050405020304" pitchFamily="18" charset="0"/>
              </a:rPr>
              <a:t>4</a:t>
            </a:r>
            <a:r>
              <a:rPr lang="en-US" dirty="0">
                <a:latin typeface="Book Antiqua" panose="02040602050305030304" pitchFamily="18" charset="0"/>
                <a:cs typeface="Times New Roman" panose="02020603050405020304" pitchFamily="18" charset="0"/>
              </a:rPr>
              <a:t>-202</a:t>
            </a:r>
            <a:r>
              <a:rPr lang="ro-RO" dirty="0">
                <a:latin typeface="Book Antiqua" panose="02040602050305030304" pitchFamily="18" charset="0"/>
                <a:cs typeface="Times New Roman" panose="02020603050405020304" pitchFamily="18" charset="0"/>
              </a:rPr>
              <a:t>5</a:t>
            </a:r>
            <a:r>
              <a:rPr lang="ro-RO" altLang="ro-RO" dirty="0">
                <a:solidFill>
                  <a:schemeClr val="tx1">
                    <a:lumMod val="95000"/>
                    <a:lumOff val="5000"/>
                  </a:schemeClr>
                </a:solidFill>
                <a:latin typeface="Book Antiqua" panose="02040602050305030304" pitchFamily="18" charset="0"/>
                <a:cs typeface="Arial" panose="020B0604020202020204" pitchFamily="34" charset="0"/>
              </a:rPr>
              <a:t>, sunt structurate astfel:</a:t>
            </a:r>
          </a:p>
          <a:p>
            <a:pPr marL="285750" indent="-285750" algn="just" eaLnBrk="1" hangingPunct="1">
              <a:lnSpc>
                <a:spcPct val="150000"/>
              </a:lnSpc>
              <a:buFont typeface="Wingdings" panose="05000000000000000000" pitchFamily="2" charset="2"/>
              <a:buChar char="q"/>
            </a:pP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3</a:t>
            </a:r>
            <a:r>
              <a:rPr lang="ro-RO" i="0" dirty="0">
                <a:solidFill>
                  <a:srgbClr val="22262A"/>
                </a:solidFill>
                <a:effectLst>
                  <a:outerShdw blurRad="38100" dist="38100" dir="2700000" algn="tl">
                    <a:srgbClr val="000000">
                      <a:alpha val="43137"/>
                    </a:srgbClr>
                  </a:outerShdw>
                </a:effectLst>
                <a:latin typeface="Book Antiqua" panose="02040602050305030304" pitchFamily="18" charset="0"/>
              </a:rPr>
              <a:t>2</a:t>
            </a: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 de </a:t>
            </a:r>
            <a:r>
              <a:rPr lang="ro-RO" i="0" dirty="0">
                <a:solidFill>
                  <a:srgbClr val="22262A"/>
                </a:solidFill>
                <a:effectLst>
                  <a:outerShdw blurRad="38100" dist="38100" dir="2700000" algn="tl">
                    <a:srgbClr val="000000">
                      <a:alpha val="43137"/>
                    </a:srgbClr>
                  </a:outerShdw>
                </a:effectLst>
                <a:latin typeface="Book Antiqua" panose="02040602050305030304" pitchFamily="18" charset="0"/>
              </a:rPr>
              <a:t>materiale pentru învățământul liceal și învățământul profesional </a:t>
            </a:r>
            <a:r>
              <a:rPr lang="en-US" b="0" i="0" dirty="0">
                <a:solidFill>
                  <a:srgbClr val="22262A"/>
                </a:solidFill>
                <a:effectLst/>
                <a:latin typeface="Book Antiqua" panose="02040602050305030304" pitchFamily="18" charset="0"/>
              </a:rPr>
              <a:t>-</a:t>
            </a:r>
            <a:r>
              <a:rPr lang="en-US" b="0" i="0" dirty="0">
                <a:solidFill>
                  <a:srgbClr val="333333"/>
                </a:solidFill>
                <a:effectLst/>
                <a:latin typeface="Roboto Condensed" panose="02000000000000000000" pitchFamily="2" charset="0"/>
              </a:rPr>
              <a:t> </a:t>
            </a:r>
            <a:r>
              <a:rPr lang="en-US" b="0" i="0" dirty="0" err="1">
                <a:solidFill>
                  <a:srgbClr val="333333"/>
                </a:solidFill>
                <a:effectLst/>
                <a:latin typeface="Book Antiqua" panose="02040602050305030304" pitchFamily="18" charset="0"/>
              </a:rPr>
              <a:t>filierele</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teoretică</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și</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vocațională</a:t>
            </a:r>
            <a:r>
              <a:rPr lang="en-US" b="0" i="0" dirty="0">
                <a:solidFill>
                  <a:srgbClr val="333333"/>
                </a:solidFill>
                <a:effectLst/>
                <a:latin typeface="Book Antiqua" panose="02040602050305030304" pitchFamily="18" charset="0"/>
              </a:rPr>
              <a:t>, precum </a:t>
            </a:r>
            <a:r>
              <a:rPr lang="en-US" b="0" i="0" dirty="0" err="1">
                <a:solidFill>
                  <a:srgbClr val="333333"/>
                </a:solidFill>
                <a:effectLst/>
                <a:latin typeface="Book Antiqua" panose="02040602050305030304" pitchFamily="18" charset="0"/>
              </a:rPr>
              <a:t>și</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pentru</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disciplinele</a:t>
            </a:r>
            <a:r>
              <a:rPr lang="en-US" b="0" i="0" dirty="0">
                <a:solidFill>
                  <a:srgbClr val="333333"/>
                </a:solidFill>
                <a:effectLst/>
                <a:latin typeface="Book Antiqua" panose="02040602050305030304" pitchFamily="18" charset="0"/>
              </a:rPr>
              <a:t> de </a:t>
            </a:r>
            <a:r>
              <a:rPr lang="en-US" b="0" i="0" dirty="0" err="1">
                <a:solidFill>
                  <a:srgbClr val="333333"/>
                </a:solidFill>
                <a:effectLst/>
                <a:latin typeface="Book Antiqua" panose="02040602050305030304" pitchFamily="18" charset="0"/>
              </a:rPr>
              <a:t>cultură</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generală</a:t>
            </a:r>
            <a:r>
              <a:rPr lang="en-US" b="0" i="0" dirty="0">
                <a:solidFill>
                  <a:srgbClr val="333333"/>
                </a:solidFill>
                <a:effectLst/>
                <a:latin typeface="Book Antiqua" panose="02040602050305030304" pitchFamily="18" charset="0"/>
              </a:rPr>
              <a:t> din </a:t>
            </a:r>
            <a:r>
              <a:rPr lang="en-US" b="0" i="0" dirty="0" err="1">
                <a:solidFill>
                  <a:srgbClr val="333333"/>
                </a:solidFill>
                <a:effectLst/>
                <a:latin typeface="Book Antiqua" panose="02040602050305030304" pitchFamily="18" charset="0"/>
              </a:rPr>
              <a:t>învățământul</a:t>
            </a:r>
            <a:r>
              <a:rPr lang="en-US" b="0" i="0" dirty="0">
                <a:solidFill>
                  <a:srgbClr val="333333"/>
                </a:solidFill>
                <a:effectLst/>
                <a:latin typeface="Book Antiqua" panose="02040602050305030304" pitchFamily="18" charset="0"/>
              </a:rPr>
              <a:t> </a:t>
            </a:r>
            <a:r>
              <a:rPr lang="en-US" b="0" i="0" dirty="0" err="1">
                <a:solidFill>
                  <a:srgbClr val="333333"/>
                </a:solidFill>
                <a:effectLst/>
                <a:latin typeface="Book Antiqua" panose="02040602050305030304" pitchFamily="18" charset="0"/>
              </a:rPr>
              <a:t>tehnic</a:t>
            </a:r>
            <a:r>
              <a:rPr lang="en-US" b="0" i="0" dirty="0">
                <a:solidFill>
                  <a:srgbClr val="22262A"/>
                </a:solidFill>
                <a:effectLst/>
                <a:latin typeface="Book Antiqua" panose="02040602050305030304" pitchFamily="18" charset="0"/>
              </a:rPr>
              <a:t> </a:t>
            </a:r>
            <a:r>
              <a:rPr lang="ro-RO" b="0" i="0" dirty="0">
                <a:solidFill>
                  <a:srgbClr val="22262A"/>
                </a:solidFill>
                <a:effectLst/>
                <a:latin typeface="Book Antiqua" panose="02040602050305030304" pitchFamily="18" charset="0"/>
              </a:rPr>
              <a:t>; </a:t>
            </a:r>
          </a:p>
          <a:p>
            <a:pPr marL="285750" indent="-285750" algn="just" eaLnBrk="1" hangingPunct="1">
              <a:lnSpc>
                <a:spcPct val="150000"/>
              </a:lnSpc>
              <a:buFont typeface="Wingdings" panose="05000000000000000000" pitchFamily="2" charset="2"/>
              <a:buChar char="q"/>
            </a:pP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17 </a:t>
            </a:r>
            <a:r>
              <a:rPr lang="ro-RO" i="0" dirty="0">
                <a:solidFill>
                  <a:srgbClr val="22262A"/>
                </a:solidFill>
                <a:effectLst>
                  <a:outerShdw blurRad="38100" dist="38100" dir="2700000" algn="tl">
                    <a:srgbClr val="000000">
                      <a:alpha val="43137"/>
                    </a:srgbClr>
                  </a:outerShdw>
                </a:effectLst>
                <a:latin typeface="Book Antiqua" panose="02040602050305030304" pitchFamily="18" charset="0"/>
              </a:rPr>
              <a:t>materiale pentru învățământul profesional și tehnic </a:t>
            </a: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(IPT): </a:t>
            </a:r>
            <a:r>
              <a:rPr lang="en-US" i="0" dirty="0" err="1">
                <a:solidFill>
                  <a:srgbClr val="333333"/>
                </a:solidFill>
                <a:effectLst/>
                <a:latin typeface="Book Antiqua" panose="02040602050305030304" pitchFamily="18" charset="0"/>
              </a:rPr>
              <a:t>pentru</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domeniile</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profesionale</a:t>
            </a:r>
            <a:r>
              <a:rPr lang="en-US" i="0" dirty="0">
                <a:solidFill>
                  <a:srgbClr val="333333"/>
                </a:solidFill>
                <a:effectLst/>
                <a:latin typeface="Book Antiqua" panose="02040602050305030304" pitchFamily="18" charset="0"/>
              </a:rPr>
              <a:t> ale IPT, discipline/module de </a:t>
            </a:r>
            <a:r>
              <a:rPr lang="en-US" i="0" dirty="0" err="1">
                <a:solidFill>
                  <a:srgbClr val="333333"/>
                </a:solidFill>
                <a:effectLst/>
                <a:latin typeface="Book Antiqua" panose="02040602050305030304" pitchFamily="18" charset="0"/>
              </a:rPr>
              <a:t>specialitate</a:t>
            </a:r>
            <a:r>
              <a:rPr lang="en-US" i="0" dirty="0">
                <a:solidFill>
                  <a:srgbClr val="22262A"/>
                </a:solidFill>
                <a:effectLst/>
                <a:latin typeface="Book Antiqua" panose="02040602050305030304" pitchFamily="18" charset="0"/>
              </a:rPr>
              <a:t>; </a:t>
            </a:r>
            <a:endParaRPr lang="ro-RO" i="0" dirty="0">
              <a:solidFill>
                <a:srgbClr val="22262A"/>
              </a:solidFill>
              <a:effectLst/>
              <a:latin typeface="Book Antiqua" panose="02040602050305030304" pitchFamily="18" charset="0"/>
            </a:endParaRPr>
          </a:p>
          <a:p>
            <a:pPr marL="285750" indent="-285750" algn="just" eaLnBrk="1" hangingPunct="1">
              <a:lnSpc>
                <a:spcPct val="150000"/>
              </a:lnSpc>
              <a:buFont typeface="Wingdings" panose="05000000000000000000" pitchFamily="2" charset="2"/>
              <a:buChar char="q"/>
            </a:pPr>
            <a:r>
              <a:rPr lang="ro-RO" dirty="0">
                <a:solidFill>
                  <a:srgbClr val="22262A"/>
                </a:solidFill>
                <a:effectLst>
                  <a:outerShdw blurRad="38100" dist="38100" dir="2700000" algn="tl">
                    <a:srgbClr val="000000">
                      <a:alpha val="43137"/>
                    </a:srgbClr>
                  </a:outerShdw>
                </a:effectLst>
                <a:latin typeface="Book Antiqua" panose="02040602050305030304" pitchFamily="18" charset="0"/>
              </a:rPr>
              <a:t>2</a:t>
            </a: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5 de </a:t>
            </a:r>
            <a:r>
              <a:rPr lang="ro-RO" i="0" dirty="0">
                <a:solidFill>
                  <a:srgbClr val="22262A"/>
                </a:solidFill>
                <a:effectLst>
                  <a:outerShdw blurRad="38100" dist="38100" dir="2700000" algn="tl">
                    <a:srgbClr val="000000">
                      <a:alpha val="43137"/>
                    </a:srgbClr>
                  </a:outerShdw>
                </a:effectLst>
                <a:latin typeface="Book Antiqua" panose="02040602050305030304" pitchFamily="18" charset="0"/>
              </a:rPr>
              <a:t>materiale pentru învățământul profesional </a:t>
            </a:r>
            <a:r>
              <a:rPr lang="en-US" i="0" dirty="0">
                <a:solidFill>
                  <a:srgbClr val="22262A"/>
                </a:solidFill>
                <a:effectLst>
                  <a:outerShdw blurRad="38100" dist="38100" dir="2700000" algn="tl">
                    <a:srgbClr val="000000">
                      <a:alpha val="43137"/>
                    </a:srgbClr>
                  </a:outerShdw>
                </a:effectLst>
                <a:latin typeface="Book Antiqua" panose="02040602050305030304" pitchFamily="18" charset="0"/>
              </a:rPr>
              <a:t>special</a:t>
            </a:r>
            <a:r>
              <a:rPr lang="en-US" dirty="0">
                <a:solidFill>
                  <a:srgbClr val="22262A"/>
                </a:solidFill>
                <a:effectLst>
                  <a:outerShdw blurRad="38100" dist="38100" dir="2700000" algn="tl">
                    <a:srgbClr val="000000">
                      <a:alpha val="43137"/>
                    </a:srgbClr>
                  </a:outerShdw>
                </a:effectLst>
                <a:latin typeface="Book Antiqua" panose="02040602050305030304" pitchFamily="18" charset="0"/>
              </a:rPr>
              <a:t>;</a:t>
            </a:r>
            <a:endParaRPr lang="ro-RO" i="0" dirty="0">
              <a:solidFill>
                <a:srgbClr val="22262A"/>
              </a:solidFill>
              <a:effectLst>
                <a:outerShdw blurRad="38100" dist="38100" dir="2700000" algn="tl">
                  <a:srgbClr val="000000">
                    <a:alpha val="43137"/>
                  </a:srgbClr>
                </a:outerShdw>
              </a:effectLst>
              <a:latin typeface="Book Antiqua" panose="02040602050305030304" pitchFamily="18" charset="0"/>
            </a:endParaRPr>
          </a:p>
          <a:p>
            <a:pPr marL="285750" indent="-285750" algn="just" eaLnBrk="1" hangingPunct="1">
              <a:lnSpc>
                <a:spcPct val="150000"/>
              </a:lnSpc>
              <a:buFont typeface="Wingdings" panose="05000000000000000000" pitchFamily="2" charset="2"/>
              <a:buChar char="q"/>
            </a:pPr>
            <a:r>
              <a:rPr lang="en-US" i="0" dirty="0">
                <a:solidFill>
                  <a:srgbClr val="333333"/>
                </a:solidFill>
                <a:effectLst/>
                <a:latin typeface="Book Antiqua" panose="02040602050305030304" pitchFamily="18" charset="0"/>
              </a:rPr>
              <a:t>21 de </a:t>
            </a:r>
            <a:r>
              <a:rPr lang="en-US" i="0" dirty="0" err="1">
                <a:solidFill>
                  <a:srgbClr val="333333"/>
                </a:solidFill>
                <a:effectLst/>
                <a:latin typeface="Book Antiqua" panose="02040602050305030304" pitchFamily="18" charset="0"/>
              </a:rPr>
              <a:t>repere</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metodologice</a:t>
            </a:r>
            <a:r>
              <a:rPr lang="en-US" i="0" dirty="0">
                <a:solidFill>
                  <a:srgbClr val="333333"/>
                </a:solidFill>
                <a:effectLst/>
                <a:latin typeface="Book Antiqua" panose="02040602050305030304" pitchFamily="18" charset="0"/>
              </a:rPr>
              <a:t> elaborate </a:t>
            </a:r>
            <a:r>
              <a:rPr lang="en-US" i="0" dirty="0" err="1">
                <a:solidFill>
                  <a:srgbClr val="333333"/>
                </a:solidFill>
                <a:effectLst/>
                <a:latin typeface="Book Antiqua" panose="02040602050305030304" pitchFamily="18" charset="0"/>
              </a:rPr>
              <a:t>pentru</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specificul</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învățământul</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liceal</a:t>
            </a:r>
            <a:r>
              <a:rPr lang="en-US" i="0" dirty="0">
                <a:solidFill>
                  <a:srgbClr val="333333"/>
                </a:solidFill>
                <a:effectLst/>
                <a:latin typeface="Book Antiqua" panose="02040602050305030304" pitchFamily="18" charset="0"/>
              </a:rPr>
              <a:t> </a:t>
            </a:r>
            <a:r>
              <a:rPr lang="en-US" i="0" dirty="0" err="1">
                <a:solidFill>
                  <a:srgbClr val="333333"/>
                </a:solidFill>
                <a:effectLst/>
                <a:latin typeface="Book Antiqua" panose="02040602050305030304" pitchFamily="18" charset="0"/>
              </a:rPr>
              <a:t>tehnologic</a:t>
            </a:r>
            <a:r>
              <a:rPr lang="en-US" i="0" dirty="0">
                <a:solidFill>
                  <a:srgbClr val="333333"/>
                </a:solidFill>
                <a:effectLst/>
                <a:latin typeface="Book Antiqua" panose="02040602050305030304" pitchFamily="18" charset="0"/>
              </a:rPr>
              <a:t> special (LTS).</a:t>
            </a:r>
            <a:endParaRPr lang="ro-RO" dirty="0">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69380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id="{28A60FA3-4120-982C-4BA3-29EAC4FBD191}"/>
              </a:ext>
            </a:extLst>
          </p:cNvPr>
          <p:cNvSpPr txBox="1"/>
          <p:nvPr/>
        </p:nvSpPr>
        <p:spPr>
          <a:xfrm>
            <a:off x="799405" y="284464"/>
            <a:ext cx="10638503" cy="6463308"/>
          </a:xfrm>
          <a:prstGeom prst="rect">
            <a:avLst/>
          </a:prstGeom>
          <a:noFill/>
        </p:spPr>
        <p:txBody>
          <a:bodyPr wrap="square">
            <a:spAutoFit/>
          </a:bodyPr>
          <a:lstStyle/>
          <a:p>
            <a:pPr algn="ctr"/>
            <a:r>
              <a:rPr lang="ro-RO" altLang="ro-RO" sz="2800" b="1" dirty="0">
                <a:latin typeface="Book Antiqua" panose="02040602050305030304" pitchFamily="18" charset="0"/>
                <a:ea typeface="Calibri" panose="020F0502020204030204" pitchFamily="34" charset="0"/>
                <a:cs typeface="Arial" panose="020B0604020202020204" pitchFamily="34" charset="0"/>
              </a:rPr>
              <a:t>6. Cadrul normativ pentru anul școlar 2024-2025</a:t>
            </a:r>
          </a:p>
          <a:p>
            <a:pPr algn="ctr"/>
            <a:endParaRPr lang="ro-RO" altLang="ro-RO" sz="2800" b="1" dirty="0">
              <a:latin typeface="Book Antiqua" panose="02040602050305030304" pitchFamily="18"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6481/30.08.2024</a:t>
            </a:r>
            <a:r>
              <a:rPr kumimoji="0" lang="ro-RO" sz="2400" b="0"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examenului național de bacalaureat – 2025</a:t>
            </a:r>
          </a:p>
          <a:p>
            <a:pPr marL="342900" marR="0" lvl="0" indent="-342900" defTabSz="914400" rtl="0" eaLnBrk="0" fontAlgn="base" latinLnBrk="0" hangingPunct="0">
              <a:buClrTx/>
              <a:buSzTx/>
              <a:buFontTx/>
              <a:buChar char="•"/>
              <a:tabLst/>
              <a:defRPr/>
            </a:pPr>
            <a:endPar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endParaRPr>
          </a:p>
          <a:p>
            <a:pPr marL="342900" marR="0" lvl="0" indent="-342900" defTabSz="914400" rtl="0" eaLnBrk="0" fontAlgn="base" latinLnBrk="0" hangingPunct="0">
              <a:lnSpc>
                <a:spcPts val="2200"/>
              </a:lnSpc>
              <a:buClrTx/>
              <a:buSzTx/>
              <a:buFontTx/>
              <a:buChar char="•"/>
              <a:tabLst/>
              <a:defRPr/>
            </a:pP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6479/30.08.2024</a:t>
            </a:r>
            <a:r>
              <a:rPr kumimoji="0" lang="ro-RO" sz="2400" b="0"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evaluării naționale pentru absolvenții clasei a VIII-a, în anul școlar 2024-2025</a:t>
            </a:r>
          </a:p>
          <a:p>
            <a:pPr marL="342900" marR="0" lvl="0" indent="-342900" defTabSz="914400" rtl="0" eaLnBrk="0" fontAlgn="base" latinLnBrk="0" hangingPunct="0">
              <a:lnSpc>
                <a:spcPts val="2200"/>
              </a:lnSpc>
              <a:buClrTx/>
              <a:buSzTx/>
              <a:buFontTx/>
              <a:buChar char="•"/>
              <a:tabLst/>
              <a:defRPr/>
            </a:pPr>
            <a:endPar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endParaRPr>
          </a:p>
          <a:p>
            <a:pPr marL="342900" marR="0" lvl="0" indent="-342900" defTabSz="914400" rtl="0" eaLnBrk="0" fontAlgn="base" latinLnBrk="0" hangingPunct="0">
              <a:lnSpc>
                <a:spcPts val="2200"/>
              </a:lnSpc>
              <a:buClrTx/>
              <a:buSzTx/>
              <a:buFontTx/>
              <a:buChar char="•"/>
              <a:tabLst/>
              <a:defRPr/>
            </a:pP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6480/30.08.2024</a:t>
            </a:r>
            <a:r>
              <a:rPr kumimoji="0" lang="ro-RO" sz="2400" b="0"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privind organizarea și desfășurarea admiterii în învățământul liceal pentru anul școlar 2024-2025</a:t>
            </a:r>
          </a:p>
          <a:p>
            <a:pPr marL="342900" marR="0" lvl="0" indent="-342900" defTabSz="914400" rtl="0" eaLnBrk="0" fontAlgn="base" latinLnBrk="0" hangingPunct="0">
              <a:lnSpc>
                <a:spcPts val="2200"/>
              </a:lnSpc>
              <a:buClrTx/>
              <a:buSzTx/>
              <a:buFontTx/>
              <a:buChar char="•"/>
              <a:tabLst/>
              <a:defRPr/>
            </a:pPr>
            <a:endPar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endParaRPr>
          </a:p>
          <a:p>
            <a:pPr marL="342900" marR="0" lvl="0" indent="-342900" defTabSz="914400" rtl="0" eaLnBrk="0" fontAlgn="base" latinLnBrk="0" hangingPunct="0">
              <a:lnSpc>
                <a:spcPts val="2200"/>
              </a:lnSpc>
              <a:buClrTx/>
              <a:buSzTx/>
              <a:buFontTx/>
              <a:buChar char="•"/>
              <a:tabLst/>
              <a:defRPr/>
            </a:pP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Ordinul ministrului educației nr. 6477/30.08.2024</a:t>
            </a:r>
            <a:r>
              <a:rPr kumimoji="0" lang="ro-RO" sz="2400" b="0"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privind aprobarea graficului de desfășurare a examenelor de certificare a calificării profesionale a absolvenților din învățământul profesional și tehnic preuniversitar în anul școlar 2024-2025</a:t>
            </a:r>
          </a:p>
          <a:p>
            <a:pPr marL="0" marR="0" lvl="0" indent="0" defTabSz="914400" rtl="0" eaLnBrk="0" fontAlgn="base" latinLnBrk="0" hangingPunct="0">
              <a:lnSpc>
                <a:spcPts val="2200"/>
              </a:lnSpc>
              <a:buClrTx/>
              <a:buSzTx/>
              <a:buFontTx/>
              <a:buNone/>
              <a:tabLst/>
              <a:defRPr/>
            </a:pPr>
            <a:endPar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endParaRPr>
          </a:p>
          <a:p>
            <a:pPr marL="342900" marR="0" lvl="0" indent="-342900" defTabSz="914400" rtl="0" eaLnBrk="0" fontAlgn="base" latinLnBrk="0" hangingPunct="0">
              <a:lnSpc>
                <a:spcPts val="2200"/>
              </a:lnSpc>
              <a:buClrTx/>
              <a:buSzTx/>
              <a:buFontTx/>
              <a:buChar char="•"/>
              <a:tabLst/>
              <a:defRPr/>
            </a:pP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Ordinul ministrului educației nr. 6478/2024, privind aprobarea  </a:t>
            </a:r>
            <a:r>
              <a:rPr kumimoji="0" lang="ro-RO" sz="2400" b="1" i="0" u="none" strike="noStrike" kern="0" cap="none" spc="0" normalizeH="0" baseline="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Metodologiei privind portofoliul educațional al preșcolarului și al elevului din învățământul Preuniversitar</a:t>
            </a:r>
            <a:endParaRPr lang="ro-RO" sz="1600" b="1" dirty="0">
              <a:latin typeface="Book Antiqua" panose="02040602050305030304" pitchFamily="18" charset="0"/>
            </a:endParaRPr>
          </a:p>
        </p:txBody>
      </p:sp>
    </p:spTree>
    <p:extLst>
      <p:ext uri="{BB962C8B-B14F-4D97-AF65-F5344CB8AC3E}">
        <p14:creationId xmlns:p14="http://schemas.microsoft.com/office/powerpoint/2010/main" val="1061439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1022136" y="924847"/>
            <a:ext cx="10805651" cy="646331"/>
          </a:xfrm>
          <a:prstGeom prst="rect">
            <a:avLst/>
          </a:prstGeom>
          <a:noFill/>
        </p:spPr>
        <p:txBody>
          <a:bodyPr wrap="square">
            <a:spAutoFit/>
          </a:bodyPr>
          <a:lstStyle/>
          <a:p>
            <a:pPr marL="0" indent="0" algn="just" eaLnBrk="1" hangingPunct="1">
              <a:buFont typeface="Wingdings 3" panose="05040102010807070707" pitchFamily="18" charset="2"/>
              <a:buNone/>
            </a:pPr>
            <a:endParaRPr lang="ro-RO" altLang="ro-RO" sz="1800" dirty="0">
              <a:solidFill>
                <a:schemeClr val="tx1"/>
              </a:solidFill>
              <a:latin typeface="Book Antiqua" panose="02040602050305030304" pitchFamily="18" charset="0"/>
              <a:cs typeface="Times New Roman" panose="02020603050405020304" pitchFamily="18" charset="0"/>
            </a:endParaRPr>
          </a:p>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id="{E65F88B2-54BE-5823-1EA8-9C94BF7F8453}"/>
              </a:ext>
            </a:extLst>
          </p:cNvPr>
          <p:cNvSpPr txBox="1"/>
          <p:nvPr/>
        </p:nvSpPr>
        <p:spPr>
          <a:xfrm>
            <a:off x="2446986" y="381673"/>
            <a:ext cx="8519392" cy="461665"/>
          </a:xfrm>
          <a:prstGeom prst="rect">
            <a:avLst/>
          </a:prstGeom>
          <a:noFill/>
        </p:spPr>
        <p:txBody>
          <a:bodyPr wrap="square">
            <a:spAutoFit/>
          </a:bodyPr>
          <a:lstStyle/>
          <a:p>
            <a:r>
              <a:rPr kumimoji="0" lang="ro-RO" sz="24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j-cs"/>
              </a:rPr>
              <a:t>Principalele noutăți propuse: bacalaureat și evaluare națională</a:t>
            </a:r>
            <a:endParaRPr lang="ro-RO" sz="2000" dirty="0"/>
          </a:p>
        </p:txBody>
      </p:sp>
      <p:sp>
        <p:nvSpPr>
          <p:cNvPr id="7" name="TextBox 6">
            <a:extLst>
              <a:ext uri="{FF2B5EF4-FFF2-40B4-BE49-F238E27FC236}">
                <a16:creationId xmlns:a16="http://schemas.microsoft.com/office/drawing/2014/main" id="{91C4D77F-AB6A-4C95-9092-9E53FAAE09E1}"/>
              </a:ext>
            </a:extLst>
          </p:cNvPr>
          <p:cNvSpPr txBox="1"/>
          <p:nvPr/>
        </p:nvSpPr>
        <p:spPr>
          <a:xfrm>
            <a:off x="631065" y="1223493"/>
            <a:ext cx="10982727" cy="4962384"/>
          </a:xfrm>
          <a:prstGeom prst="rect">
            <a:avLst/>
          </a:prstGeom>
          <a:noFill/>
        </p:spPr>
        <p:txBody>
          <a:bodyPr wrap="square">
            <a:spAutoFit/>
          </a:bodyPr>
          <a:lstStyle/>
          <a:p>
            <a:pPr marL="342900" marR="0" lvl="0" indent="-342900" defTabSz="914400" rtl="0" eaLnBrk="0" fontAlgn="base" latinLnBrk="0" hangingPunct="0">
              <a:lnSpc>
                <a:spcPct val="115000"/>
              </a:lnSpc>
              <a:spcBef>
                <a:spcPts val="0"/>
              </a:spcBef>
              <a:spcAft>
                <a:spcPts val="750"/>
              </a:spcAft>
              <a:buClrTx/>
              <a:buSzPts val="1000"/>
              <a:buFont typeface="Symbol" panose="05050102010706020507" pitchFamily="18" charset="2"/>
              <a:buChar char=""/>
              <a:tabLst>
                <a:tab pos="457200" algn="l"/>
              </a:tabLst>
              <a:defRPr/>
            </a:pPr>
            <a:r>
              <a:rPr kumimoji="0" lang="ro-RO" b="1" i="1"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Pentru o mai bună fundamentare a deciziei privind contestarea notei obținute la evaluarea inițială,</a:t>
            </a: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 a fost introdusă prevederea de a permite vizualizarea lucrărilor după afișarea rezultatelor inițiale și înainte de contestații, atât la evaluarea națională, cât și la bacalaureat. Depunerea contestației nu este condiționată de vizualizarea lucrării. Vizualizarea lucrărilor se va face la centrele de examen.</a:t>
            </a:r>
            <a:endParaRPr kumimoji="0" lang="en-US"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endParaRPr>
          </a:p>
          <a:p>
            <a:pPr marL="342900" marR="0" lvl="0" indent="-342900" defTabSz="914400" rtl="0" eaLnBrk="0" fontAlgn="base" latinLnBrk="0" hangingPunct="0">
              <a:lnSpc>
                <a:spcPct val="115000"/>
              </a:lnSpc>
              <a:spcBef>
                <a:spcPts val="0"/>
              </a:spcBef>
              <a:spcAft>
                <a:spcPts val="0"/>
              </a:spcAft>
              <a:buClrTx/>
              <a:buSzTx/>
              <a:buFontTx/>
              <a:buChar char="•"/>
              <a:tabLst/>
              <a:defRPr/>
            </a:pP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Pentru predictibilitate: Alături de calendarele examenelor de evaluare națională și bacalaureat, sunt publicate și calendarele simulărilor examenelor naționale, respectiv evaluare națională și bacalaureat. Calendarele de desfășurare sunt disponibile în anexele celor două documente.  </a:t>
            </a:r>
            <a:endParaRPr kumimoji="0" lang="en-US" b="1" i="0" u="none" strike="noStrike" kern="0" cap="none" spc="0" normalizeH="0" baseline="0" noProof="0" dirty="0">
              <a:ln>
                <a:noFill/>
              </a:ln>
              <a:solidFill>
                <a:srgbClr val="5F5F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rtl="0" eaLnBrk="0" fontAlgn="base" latinLnBrk="0" hangingPunct="0">
              <a:lnSpc>
                <a:spcPct val="115000"/>
              </a:lnSpc>
              <a:spcBef>
                <a:spcPts val="0"/>
              </a:spcBef>
              <a:spcAft>
                <a:spcPts val="750"/>
              </a:spcAft>
              <a:buClrTx/>
              <a:buSzTx/>
              <a:buFont typeface="Symbol" panose="05050102010706020507" pitchFamily="18" charset="2"/>
              <a:buChar char=""/>
              <a:tabLst/>
              <a:defRPr/>
            </a:pP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În privința datelor pentru desfășurarea probelor examenelor naționale (EN VIII  și bacalaureat 2025, sesiunea iunie 2025), Ministerul Educației propune:</a:t>
            </a:r>
          </a:p>
          <a:p>
            <a:pPr marL="542925" marR="0" lvl="0" indent="-285750" defTabSz="914400" rtl="0" eaLnBrk="0" fontAlgn="base" latinLnBrk="0" hangingPunct="0">
              <a:lnSpc>
                <a:spcPct val="115000"/>
              </a:lnSpc>
              <a:spcBef>
                <a:spcPts val="0"/>
              </a:spcBef>
              <a:spcAft>
                <a:spcPts val="750"/>
              </a:spcAft>
              <a:buClrTx/>
              <a:buSzPts val="1000"/>
              <a:buFont typeface="Courier New" panose="02070309020205020404" pitchFamily="49" charset="0"/>
              <a:buChar char="o"/>
              <a:tabLst>
                <a:tab pos="457200" algn="l"/>
              </a:tabLst>
              <a:defRPr/>
            </a:pPr>
            <a:r>
              <a:rPr kumimoji="0" lang="en-US"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d</a:t>
            </a:r>
            <a:r>
              <a:rPr kumimoji="0" lang="ro-RO" b="1"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rPr>
              <a:t>esfășurarea</a:t>
            </a: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 probelor de competențe din cadrul examenului de bacalaureat în perioada 27 ianuarie - 7 februarie;</a:t>
            </a:r>
            <a:endParaRPr kumimoji="0" lang="en-US"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endParaRPr>
          </a:p>
          <a:p>
            <a:pPr marL="542925" marR="0" lvl="0" indent="-285750" defTabSz="914400" rtl="0" eaLnBrk="0" fontAlgn="base" latinLnBrk="0" hangingPunct="0">
              <a:lnSpc>
                <a:spcPct val="115000"/>
              </a:lnSpc>
              <a:spcBef>
                <a:spcPts val="0"/>
              </a:spcBef>
              <a:spcAft>
                <a:spcPts val="750"/>
              </a:spcAft>
              <a:buClrTx/>
              <a:buSzPts val="1000"/>
              <a:buFont typeface="Courier New" panose="02070309020205020404" pitchFamily="49" charset="0"/>
              <a:buChar char="o"/>
              <a:tabLst>
                <a:tab pos="457200" algn="l"/>
              </a:tabLst>
              <a:defRPr/>
            </a:pPr>
            <a:r>
              <a:rPr lang="en-US" b="1" kern="0" dirty="0">
                <a:solidFill>
                  <a:srgbClr val="333333"/>
                </a:solidFill>
                <a:latin typeface="Times New Roman" panose="02020603050405020304" pitchFamily="18" charset="0"/>
                <a:ea typeface="Times New Roman" panose="02020603050405020304" pitchFamily="18" charset="0"/>
              </a:rPr>
              <a:t>d</a:t>
            </a:r>
            <a:r>
              <a:rPr kumimoji="0" lang="ro-RO" b="1"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rPr>
              <a:t>esfășurarea</a:t>
            </a: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 probelor scrise - pentru ambele examene - înainte de finalul lunii iunie.</a:t>
            </a:r>
            <a:endParaRPr lang="en-US" b="1" kern="0" dirty="0">
              <a:solidFill>
                <a:srgbClr val="5F5F5F"/>
              </a:solidFill>
              <a:latin typeface="Times New Roman" panose="02020603050405020304" pitchFamily="18" charset="0"/>
              <a:ea typeface="Times New Roman" panose="02020603050405020304" pitchFamily="18" charset="0"/>
            </a:endParaRPr>
          </a:p>
          <a:p>
            <a:pPr marL="542925" marR="0" lvl="0" indent="-285750" defTabSz="914400" rtl="0" eaLnBrk="0" fontAlgn="base" latinLnBrk="0" hangingPunct="0">
              <a:lnSpc>
                <a:spcPct val="115000"/>
              </a:lnSpc>
              <a:spcBef>
                <a:spcPts val="0"/>
              </a:spcBef>
              <a:spcAft>
                <a:spcPts val="750"/>
              </a:spcAft>
              <a:buClrTx/>
              <a:buSzPts val="1000"/>
              <a:buFont typeface="Courier New" panose="02070309020205020404" pitchFamily="49" charset="0"/>
              <a:buChar char="o"/>
              <a:tabLst>
                <a:tab pos="457200" algn="l"/>
              </a:tabLst>
              <a:defRPr/>
            </a:pPr>
            <a:r>
              <a:rPr kumimoji="0" lang="en-US"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p</a:t>
            </a:r>
            <a:r>
              <a:rPr kumimoji="0" lang="ro-RO" b="1"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rPr>
              <a:t>relungirea</a:t>
            </a:r>
            <a:r>
              <a:rPr kumimoji="0" lang="ro-RO"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rPr>
              <a:t> perioadei de depunere a contestațiilor, dată fiind opțiunea de vizualizare a lucrărilor scrise înainte de contestații.</a:t>
            </a:r>
            <a:endParaRPr kumimoji="0" lang="en-US"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970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58529" y="844047"/>
            <a:ext cx="10540181" cy="5743565"/>
          </a:xfrm>
        </p:spPr>
        <p:txBody>
          <a:bodyPr>
            <a:normAutofit fontScale="92500" lnSpcReduction="20000"/>
          </a:bodyPr>
          <a:lstStyle/>
          <a:p>
            <a:pPr marL="0" indent="0" algn="ctr">
              <a:lnSpc>
                <a:spcPct val="130000"/>
              </a:lnSpc>
              <a:buNone/>
            </a:pPr>
            <a:r>
              <a:rPr lang="en-GB" sz="2100" b="1" dirty="0">
                <a:solidFill>
                  <a:schemeClr val="tx1"/>
                </a:solidFill>
                <a:latin typeface="Book Antiqua" panose="02040602050305030304" pitchFamily="18" charset="0"/>
                <a:cs typeface="Times New Roman" panose="02020603050405020304" pitchFamily="18" charset="0"/>
              </a:rPr>
              <a:t>         1. </a:t>
            </a:r>
            <a:r>
              <a:rPr lang="ro-RO" sz="2100" b="1" dirty="0">
                <a:solidFill>
                  <a:schemeClr val="tx1"/>
                </a:solidFill>
                <a:latin typeface="Book Antiqua" panose="02040602050305030304" pitchFamily="18" charset="0"/>
                <a:cs typeface="Times New Roman" panose="02020603050405020304" pitchFamily="18" charset="0"/>
              </a:rPr>
              <a:t>Diagnoza procesului educațional pentru anul școlar 2023-2024, diseminarea activităților de bună practică, precum și identificarea priorităților pentru anul școlar 2024-2025:</a:t>
            </a:r>
          </a:p>
          <a:p>
            <a:pPr marL="0" indent="0" algn="just">
              <a:lnSpc>
                <a:spcPct val="150000"/>
              </a:lnSpc>
              <a:buNone/>
            </a:pPr>
            <a:r>
              <a:rPr lang="en-GB" sz="1800" dirty="0">
                <a:latin typeface="Book Antiqua" panose="02040602050305030304" pitchFamily="18" charset="0"/>
                <a:cs typeface="Times New Roman" panose="02020603050405020304" pitchFamily="18" charset="0"/>
              </a:rPr>
              <a:t>1.</a:t>
            </a:r>
            <a:r>
              <a:rPr lang="ro-RO" sz="1800" dirty="0">
                <a:latin typeface="Book Antiqua" panose="02040602050305030304" pitchFamily="18" charset="0"/>
                <a:cs typeface="Times New Roman" panose="02020603050405020304" pitchFamily="18" charset="0"/>
              </a:rPr>
              <a:t>1</a:t>
            </a:r>
            <a:r>
              <a:rPr lang="en-GB" sz="1800" dirty="0">
                <a:latin typeface="Book Antiqua" panose="02040602050305030304" pitchFamily="18" charset="0"/>
                <a:cs typeface="Times New Roman" panose="02020603050405020304" pitchFamily="18" charset="0"/>
              </a:rPr>
              <a:t>. </a:t>
            </a:r>
            <a:r>
              <a:rPr lang="ro-RO" sz="1800" dirty="0">
                <a:latin typeface="Book Antiqua" panose="02040602050305030304" pitchFamily="18" charset="0"/>
                <a:cs typeface="Times New Roman" panose="02020603050405020304" pitchFamily="18" charset="0"/>
              </a:rPr>
              <a:t>Prezentarea de către inspectorul  școlar pentru învățământul particular al ISJMM, a rețelei școlare cuprinzând unitățile de învățământ particular </a:t>
            </a:r>
            <a:r>
              <a:rPr lang="en-US" sz="1800" dirty="0">
                <a:latin typeface="Book Antiqua" panose="02040602050305030304" pitchFamily="18" charset="0"/>
                <a:cs typeface="Times New Roman" panose="02020603050405020304" pitchFamily="18" charset="0"/>
              </a:rPr>
              <a:t>din </a:t>
            </a:r>
            <a:r>
              <a:rPr lang="ro-RO" sz="1800" dirty="0">
                <a:latin typeface="Book Antiqua" panose="02040602050305030304" pitchFamily="18" charset="0"/>
                <a:cs typeface="Times New Roman" panose="02020603050405020304" pitchFamily="18" charset="0"/>
              </a:rPr>
              <a:t>județului Maramureș ( nr. de unități de învățământ autorizate/ acreditate, număr de clase/ nr. de elevi pe fiecare nivel de învățământ preșcolar/primar/gimnazial/liceal/ postliceal, existente la nivelul județului Maramureș, alte informații relevante).</a:t>
            </a:r>
            <a:endParaRPr lang="ro-RO" sz="1800" dirty="0">
              <a:solidFill>
                <a:schemeClr val="tx1"/>
              </a:solidFill>
              <a:latin typeface="Book Antiqua" panose="02040602050305030304" pitchFamily="18" charset="0"/>
              <a:cs typeface="Times New Roman" panose="02020603050405020304" pitchFamily="18" charset="0"/>
            </a:endParaRPr>
          </a:p>
          <a:p>
            <a:pPr marL="0" indent="0" algn="just">
              <a:lnSpc>
                <a:spcPct val="150000"/>
              </a:lnSpc>
              <a:buNone/>
            </a:pPr>
            <a:r>
              <a:rPr lang="en-GB" sz="1800" dirty="0">
                <a:solidFill>
                  <a:schemeClr val="tx1"/>
                </a:solidFill>
                <a:latin typeface="Book Antiqua" panose="02040602050305030304" pitchFamily="18" charset="0"/>
                <a:cs typeface="Times New Roman" panose="02020603050405020304" pitchFamily="18" charset="0"/>
              </a:rPr>
              <a:t>1.</a:t>
            </a:r>
            <a:r>
              <a:rPr lang="ro-RO" sz="1800" dirty="0">
                <a:solidFill>
                  <a:schemeClr val="tx1"/>
                </a:solidFill>
                <a:latin typeface="Book Antiqua" panose="02040602050305030304" pitchFamily="18" charset="0"/>
                <a:cs typeface="Times New Roman" panose="02020603050405020304" pitchFamily="18" charset="0"/>
              </a:rPr>
              <a:t>2</a:t>
            </a:r>
            <a:r>
              <a:rPr lang="en-GB" sz="1800" dirty="0">
                <a:solidFill>
                  <a:schemeClr val="tx1"/>
                </a:solidFill>
                <a:latin typeface="Book Antiqua" panose="02040602050305030304" pitchFamily="18" charset="0"/>
                <a:cs typeface="Times New Roman" panose="02020603050405020304" pitchFamily="18" charset="0"/>
              </a:rPr>
              <a:t>. </a:t>
            </a:r>
            <a:r>
              <a:rPr lang="ro-RO" sz="1800" dirty="0">
                <a:solidFill>
                  <a:schemeClr val="tx1"/>
                </a:solidFill>
                <a:latin typeface="Book Antiqua" panose="02040602050305030304" pitchFamily="18" charset="0"/>
                <a:cs typeface="Times New Roman" panose="02020603050405020304" pitchFamily="18" charset="0"/>
              </a:rPr>
              <a:t>Analiza activității de predare-învățare</a:t>
            </a:r>
            <a:r>
              <a:rPr lang="en-US" sz="1800" dirty="0">
                <a:solidFill>
                  <a:schemeClr val="tx1"/>
                </a:solidFill>
                <a:latin typeface="Book Antiqua" panose="02040602050305030304" pitchFamily="18" charset="0"/>
                <a:cs typeface="Times New Roman" panose="02020603050405020304" pitchFamily="18" charset="0"/>
              </a:rPr>
              <a:t>-</a:t>
            </a:r>
            <a:r>
              <a:rPr lang="en-US" sz="1800" dirty="0" err="1">
                <a:solidFill>
                  <a:schemeClr val="tx1"/>
                </a:solidFill>
                <a:latin typeface="Book Antiqua" panose="02040602050305030304" pitchFamily="18" charset="0"/>
                <a:cs typeface="Times New Roman" panose="02020603050405020304" pitchFamily="18" charset="0"/>
              </a:rPr>
              <a:t>evaluare</a:t>
            </a:r>
            <a:r>
              <a:rPr lang="ro-RO" sz="1800" dirty="0">
                <a:solidFill>
                  <a:schemeClr val="tx1"/>
                </a:solidFill>
                <a:latin typeface="Book Antiqua" panose="02040602050305030304" pitchFamily="18" charset="0"/>
                <a:cs typeface="Times New Roman" panose="02020603050405020304" pitchFamily="18" charset="0"/>
              </a:rPr>
              <a:t>: curriculumul aplicat, strategiile didactice, metodele de predare-învățare și instrumentele de evaluare utilizate, precum  și rezultatele elevilor la evaluarea curentă privind asigurarea continuității procesului de învățare </a:t>
            </a:r>
            <a:r>
              <a:rPr lang="en-US" sz="1800" dirty="0">
                <a:solidFill>
                  <a:schemeClr val="tx1"/>
                </a:solidFill>
                <a:latin typeface="Book Antiqua" panose="02040602050305030304" pitchFamily="18" charset="0"/>
                <a:cs typeface="Times New Roman" panose="02020603050405020304" pitchFamily="18" charset="0"/>
              </a:rPr>
              <a:t>, </a:t>
            </a:r>
            <a:r>
              <a:rPr lang="en-US" sz="1800" dirty="0" err="1">
                <a:solidFill>
                  <a:schemeClr val="tx1"/>
                </a:solidFill>
                <a:latin typeface="Book Antiqua" panose="02040602050305030304" pitchFamily="18" charset="0"/>
                <a:cs typeface="Times New Roman" panose="02020603050405020304" pitchFamily="18" charset="0"/>
              </a:rPr>
              <a:t>exemple</a:t>
            </a:r>
            <a:r>
              <a:rPr lang="en-US" sz="1800" dirty="0">
                <a:solidFill>
                  <a:schemeClr val="tx1"/>
                </a:solidFill>
                <a:latin typeface="Book Antiqua" panose="02040602050305030304" pitchFamily="18" charset="0"/>
                <a:cs typeface="Times New Roman" panose="02020603050405020304" pitchFamily="18" charset="0"/>
              </a:rPr>
              <a:t> de bun</a:t>
            </a:r>
            <a:r>
              <a:rPr lang="ro-RO" sz="1800">
                <a:solidFill>
                  <a:schemeClr val="tx1"/>
                </a:solidFill>
                <a:latin typeface="Book Antiqua" panose="02040602050305030304" pitchFamily="18" charset="0"/>
                <a:cs typeface="Times New Roman" panose="02020603050405020304" pitchFamily="18" charset="0"/>
              </a:rPr>
              <a:t>ă</a:t>
            </a:r>
            <a:r>
              <a:rPr lang="en-US" sz="1800">
                <a:solidFill>
                  <a:schemeClr val="tx1"/>
                </a:solidFill>
                <a:latin typeface="Book Antiqua" panose="02040602050305030304" pitchFamily="18" charset="0"/>
                <a:cs typeface="Times New Roman" panose="02020603050405020304" pitchFamily="18" charset="0"/>
              </a:rPr>
              <a:t> </a:t>
            </a:r>
            <a:r>
              <a:rPr lang="en-US" sz="1800" dirty="0" err="1">
                <a:solidFill>
                  <a:schemeClr val="tx1"/>
                </a:solidFill>
                <a:latin typeface="Book Antiqua" panose="02040602050305030304" pitchFamily="18" charset="0"/>
                <a:cs typeface="Times New Roman" panose="02020603050405020304" pitchFamily="18" charset="0"/>
              </a:rPr>
              <a:t>practic</a:t>
            </a:r>
            <a:r>
              <a:rPr lang="ro-RO" sz="1800" dirty="0">
                <a:latin typeface="Book Antiqua" panose="02040602050305030304" pitchFamily="18" charset="0"/>
                <a:cs typeface="Times New Roman" panose="02020603050405020304" pitchFamily="18" charset="0"/>
              </a:rPr>
              <a:t>ă</a:t>
            </a:r>
            <a:r>
              <a:rPr lang="en-US" sz="1800" dirty="0">
                <a:latin typeface="Book Antiqua" panose="02040602050305030304" pitchFamily="18" charset="0"/>
                <a:cs typeface="Times New Roman" panose="02020603050405020304" pitchFamily="18" charset="0"/>
              </a:rPr>
              <a:t>.</a:t>
            </a:r>
            <a:endParaRPr lang="ro-RO" sz="1800" dirty="0">
              <a:solidFill>
                <a:schemeClr val="tx1"/>
              </a:solidFill>
              <a:latin typeface="Book Antiqua" panose="02040602050305030304" pitchFamily="18" charset="0"/>
              <a:cs typeface="Times New Roman" panose="02020603050405020304" pitchFamily="18" charset="0"/>
            </a:endParaRPr>
          </a:p>
          <a:p>
            <a:pPr marL="0" indent="0" algn="just">
              <a:lnSpc>
                <a:spcPct val="150000"/>
              </a:lnSpc>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1.3. Analiza modului de organizare și desfășurare a examenelor naționale: evaluarea națională pentru absolvenții clasei a VIII-a, examenul național de bacalaureat și  rezultatelor obținute de elevii din învățământul preuniversitar particular.  </a:t>
            </a:r>
            <a:endPar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50000"/>
              </a:lnSpc>
              <a:buNone/>
            </a:pPr>
            <a:r>
              <a:rPr lang="en-GB" sz="1800" dirty="0">
                <a:latin typeface="Book Antiqua" panose="02040602050305030304" pitchFamily="18" charset="0"/>
                <a:cs typeface="Times New Roman" panose="02020603050405020304" pitchFamily="18" charset="0"/>
              </a:rPr>
              <a:t>1.4</a:t>
            </a:r>
            <a:r>
              <a:rPr lang="ro-RO" sz="1800" dirty="0">
                <a:latin typeface="Book Antiqua" panose="02040602050305030304" pitchFamily="18" charset="0"/>
                <a:cs typeface="Times New Roman" panose="02020603050405020304" pitchFamily="18" charset="0"/>
              </a:rPr>
              <a:t>.</a:t>
            </a:r>
            <a:r>
              <a:rPr lang="en-GB" sz="1800" dirty="0">
                <a:latin typeface="Book Antiqua" panose="02040602050305030304" pitchFamily="18" charset="0"/>
                <a:cs typeface="Times New Roman" panose="02020603050405020304" pitchFamily="18" charset="0"/>
              </a:rPr>
              <a:t> </a:t>
            </a:r>
            <a:r>
              <a:rPr lang="ro-RO" sz="1800" dirty="0">
                <a:latin typeface="Book Antiqua" panose="02040602050305030304" pitchFamily="18" charset="0"/>
                <a:cs typeface="Times New Roman" panose="02020603050405020304" pitchFamily="18" charset="0"/>
              </a:rPr>
              <a:t>Identificarea priorităților pentru</a:t>
            </a:r>
            <a:r>
              <a:rPr lang="en-GB" sz="1800" dirty="0">
                <a:latin typeface="Book Antiqua" panose="02040602050305030304" pitchFamily="18" charset="0"/>
                <a:cs typeface="Times New Roman" panose="02020603050405020304" pitchFamily="18" charset="0"/>
              </a:rPr>
              <a:t> </a:t>
            </a:r>
            <a:r>
              <a:rPr lang="ro-RO" sz="1800" dirty="0">
                <a:latin typeface="Book Antiqua" panose="02040602050305030304" pitchFamily="18" charset="0"/>
                <a:cs typeface="Times New Roman" panose="02020603050405020304" pitchFamily="18" charset="0"/>
              </a:rPr>
              <a:t>anul școlar </a:t>
            </a:r>
            <a:r>
              <a:rPr lang="en-GB" sz="1800" dirty="0">
                <a:latin typeface="Book Antiqua" panose="02040602050305030304" pitchFamily="18" charset="0"/>
                <a:cs typeface="Times New Roman" panose="02020603050405020304" pitchFamily="18" charset="0"/>
              </a:rPr>
              <a:t>202</a:t>
            </a:r>
            <a:r>
              <a:rPr lang="ro-RO" sz="1800" dirty="0">
                <a:latin typeface="Book Antiqua" panose="02040602050305030304" pitchFamily="18" charset="0"/>
                <a:cs typeface="Times New Roman" panose="02020603050405020304" pitchFamily="18" charset="0"/>
              </a:rPr>
              <a:t>4</a:t>
            </a:r>
            <a:r>
              <a:rPr lang="en-GB" sz="1800" dirty="0">
                <a:latin typeface="Book Antiqua" panose="02040602050305030304" pitchFamily="18" charset="0"/>
                <a:cs typeface="Times New Roman" panose="02020603050405020304" pitchFamily="18" charset="0"/>
              </a:rPr>
              <a:t>-202</a:t>
            </a:r>
            <a:r>
              <a:rPr lang="ro-RO" sz="1800" dirty="0">
                <a:latin typeface="Book Antiqua" panose="02040602050305030304" pitchFamily="18" charset="0"/>
                <a:cs typeface="Times New Roman" panose="02020603050405020304" pitchFamily="18" charset="0"/>
              </a:rPr>
              <a:t>5.</a:t>
            </a:r>
            <a:endParaRPr lang="en-GB" sz="1800" dirty="0">
              <a:latin typeface="Book Antiqua" panose="0204060205030503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83434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412537" y="2581370"/>
            <a:ext cx="9645864" cy="3270639"/>
          </a:xfrm>
          <a:prstGeom prst="rect">
            <a:avLst/>
          </a:prstGeom>
          <a:noFill/>
        </p:spPr>
        <p:txBody>
          <a:bodyPr wrap="square">
            <a:spAutoFit/>
          </a:bodyPr>
          <a:lstStyle/>
          <a:p>
            <a:pPr marR="0" lvl="0" defTabSz="914400" rtl="0" eaLnBrk="0" fontAlgn="base" latinLnBrk="0" hangingPunct="0">
              <a:lnSpc>
                <a:spcPct val="115000"/>
              </a:lnSpc>
              <a:spcBef>
                <a:spcPts val="0"/>
              </a:spcBef>
              <a:spcAft>
                <a:spcPts val="750"/>
              </a:spcAft>
              <a:buClrTx/>
              <a:buSzTx/>
              <a:tabLst/>
              <a:defRPr/>
            </a:pPr>
            <a:r>
              <a:rPr kumimoji="0" lang="ro-RO" sz="24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Propunerea de calendar a fost fundamentată pe:</a:t>
            </a:r>
            <a:endParaRPr kumimoji="0" lang="en-US" sz="2400"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rtl="0" eaLnBrk="0" fontAlgn="base" latinLnBrk="0" hangingPunct="0">
              <a:lnSpc>
                <a:spcPct val="115000"/>
              </a:lnSpc>
              <a:spcBef>
                <a:spcPts val="0"/>
              </a:spcBef>
              <a:spcAft>
                <a:spcPts val="750"/>
              </a:spcAft>
              <a:buClrTx/>
              <a:buSzPts val="1000"/>
              <a:buFont typeface="Symbol" panose="05050102010706020507" pitchFamily="18" charset="2"/>
              <a:buChar char=""/>
              <a:tabLst>
                <a:tab pos="457200" algn="l"/>
              </a:tabLst>
              <a:defRPr/>
            </a:pPr>
            <a:r>
              <a:rPr kumimoji="0" lang="ro-RO" sz="24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necesitatea de a ține cont de evoluția spre niveluri extreme ale temperaturilor din timpul verii, ce pot afecta randamentul candidaților;</a:t>
            </a:r>
            <a:endParaRPr kumimoji="0" lang="en-US" sz="2400"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cs typeface="+mn-cs"/>
            </a:endParaRPr>
          </a:p>
          <a:p>
            <a:pPr marL="342900" marR="0" lvl="0" indent="-342900" defTabSz="914400" rtl="0" eaLnBrk="0" fontAlgn="base" latinLnBrk="0" hangingPunct="0">
              <a:lnSpc>
                <a:spcPct val="115000"/>
              </a:lnSpc>
              <a:spcBef>
                <a:spcPts val="0"/>
              </a:spcBef>
              <a:spcAft>
                <a:spcPts val="750"/>
              </a:spcAft>
              <a:buClrTx/>
              <a:buSzPts val="1000"/>
              <a:buFont typeface="Symbol" panose="05050102010706020507" pitchFamily="18" charset="2"/>
              <a:buChar char=""/>
              <a:tabLst>
                <a:tab pos="457200" algn="l"/>
              </a:tabLst>
              <a:defRPr/>
            </a:pPr>
            <a:r>
              <a:rPr kumimoji="0" lang="ro-RO" sz="24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solicitările de a identifica o soluție funcțională care să permită încadrarea în termen a candidaților a căror înscriere în învățământul superior depinde de prezentarea diplomei de bacalaureat.</a:t>
            </a:r>
            <a:endParaRPr kumimoji="0" lang="en-US" sz="2400"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2056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238540" y="119270"/>
            <a:ext cx="11794433" cy="6473182"/>
          </a:xfrm>
          <a:prstGeom prst="rect">
            <a:avLst/>
          </a:prstGeom>
          <a:noFill/>
        </p:spPr>
        <p:txBody>
          <a:bodyPr wrap="square">
            <a:spAutoFit/>
          </a:bodyPr>
          <a:lstStyle/>
          <a:p>
            <a:pPr marR="0" lvl="0" defTabSz="914400" rtl="0" eaLnBrk="0" fontAlgn="base" latinLnBrk="0" hangingPunct="0">
              <a:lnSpc>
                <a:spcPct val="115000"/>
              </a:lnSpc>
              <a:spcBef>
                <a:spcPts val="0"/>
              </a:spcBef>
              <a:spcAft>
                <a:spcPts val="750"/>
              </a:spcAft>
              <a:buClrTx/>
              <a:buSzTx/>
              <a:tabLst/>
              <a:defRPr/>
            </a:pPr>
            <a:r>
              <a:rPr kumimoji="0" lang="ro-RO" sz="2000" b="1"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7. Regulamentul-cadru de organizare și funcționare a unităților de învățământ preuniversitar,</a:t>
            </a:r>
            <a:r>
              <a:rPr kumimoji="0" lang="ro-RO" sz="2000" b="0"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ro-RO" sz="2000" b="0"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o-RO" sz="2000" b="0"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aprobat prin </a:t>
            </a:r>
            <a:r>
              <a:rPr kumimoji="0" lang="ro-RO" sz="2000" b="1"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OME nr. 5.726/06.08.2024</a:t>
            </a:r>
            <a:r>
              <a:rPr kumimoji="0" lang="ro-RO" sz="2000" b="0" i="0" u="none" strike="noStrike" kern="1200" cap="none" spc="0" normalizeH="0" baseline="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publicat în </a:t>
            </a:r>
            <a:r>
              <a:rPr kumimoji="0" lang="ro-RO" sz="2000"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M.O., partea I, Nr. 795 bis/12.VIII.2024</a:t>
            </a:r>
            <a:br>
              <a:rPr kumimoji="0" lang="ro-RO" sz="1600"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ro-RO" altLang="en-US" sz="1600"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Art. 71</a:t>
            </a:r>
            <a:b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La nivelul fiecărei unități de învățământ funcționează comisii:</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1. cu caracter permanent;</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2. cu caracter temporar;</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3. cu caracter ocazional.</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(2) Comisiile cu caracter permanent sunt:</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a) comisia pentru curriculum;</a:t>
            </a:r>
            <a:b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b) comisia de evaluare și asigurare a calității;</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c) comisia de securitate și sănătate în muncă și pentru situații de urgență;</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d) comisia pentru controlul managerial intern, numai pentru unitățile de învățământ de stat;</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e) comisia pentru prevenirea și combaterea violenței, a faptelor de corupție și discriminării în mediul școlar și promovarea interculturalității;</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f) comisia pentru formare și dezvoltare în cariera didactică.</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Art. 72</a:t>
            </a:r>
            <a:br>
              <a:rPr kumimoji="0" lang="ro-RO" b="1"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(2) Activitatea comisiilor din unitatea de învățământ și documentele elaborate de membrii</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comisiei sunt reglementate prin acte normative sau prin regulamentul de organizare și funcționare a unității de învățământ.</a:t>
            </a:r>
            <a:b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(3) Fiecare unitate de învățământ își elaborează proceduri privind funcționarea comisiilor în</a:t>
            </a:r>
            <a:r>
              <a:rPr kumimoji="0" lang="en-US"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ro-RO"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funcție de nevoile proprii.</a:t>
            </a:r>
            <a:endParaRPr kumimoji="0" lang="en-US" sz="1400" b="1" i="0" u="none" strike="noStrike" kern="0" cap="none" spc="0" normalizeH="0" baseline="0" noProof="0" dirty="0">
              <a:ln>
                <a:noFill/>
              </a:ln>
              <a:solidFill>
                <a:srgbClr val="5F5F5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85521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94483" y="0"/>
            <a:ext cx="11938491" cy="5800691"/>
          </a:xfrm>
          <a:prstGeom prst="rect">
            <a:avLst/>
          </a:prstGeom>
          <a:noFill/>
        </p:spPr>
        <p:txBody>
          <a:bodyPr wrap="square">
            <a:spAutoFit/>
          </a:bodyPr>
          <a:lstStyle/>
          <a:p>
            <a:pPr marR="0" lvl="0" defTabSz="914400" rtl="0" eaLnBrk="0" fontAlgn="base" latinLnBrk="0" hangingPunct="0">
              <a:lnSpc>
                <a:spcPct val="115000"/>
              </a:lnSpc>
              <a:spcBef>
                <a:spcPts val="0"/>
              </a:spcBef>
              <a:buClrTx/>
              <a:buSzTx/>
              <a:tabLst/>
              <a:defRPr/>
            </a:pPr>
            <a: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(4) </a:t>
            </a: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Comisia pentru curriculum </a:t>
            </a:r>
            <a: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se constituie la nivelul unităților de învățământ preuniversitar de stat, în baza hotărârii consiliului de administrație, </a:t>
            </a: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fiind formată din membrii catedrelor/comisiilor metodice.</a:t>
            </a:r>
            <a: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 Directorul unității de învățământ emite decizia de constituire a Comisiei pentru curriculum.</a:t>
            </a:r>
            <a:b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(5) Activitatea Comisiei pentru curriculum este coordonată de un responsabil, propus prin vot, de către consiliul profesoral, din rândul personalului didactic de predare titular, cu rezultate deosebite obținute în activitatea didactică.</a:t>
            </a:r>
            <a:b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(6) Numirea responsabilului comisiei pentru curriculum se face prin decizie a directorului, emisă în baza unei hotărâri a consiliului de administrație, în urma propunerii primite din partea consiliului profesoral.</a:t>
            </a:r>
            <a:b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ro-RO" b="0"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(7) În cadrul aceleiași unități de învățământ catedrele/comisiile metodice de la nivelul Comisiei pentru curriculum se constituie din cel puțin 4 cadre didactice care își desfășoară activitatea în unitatea de învățământ, după caz, pe arii curriculare, pe discipline de studiu sau pe discipline înrudite.</a:t>
            </a:r>
            <a:b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(8) În unitățile de învățământ de educație timpurie și în învățământul primar catedrele/comisiile metodice se constituie din cel puțin 4 cadre didactice care își desfășoară activitatea în unitatea de învățământ, după caz, pe grupe, pe ani de studiu, pe grupe de clase sau pe ciclu de învățământ.</a:t>
            </a:r>
            <a:b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Catedrele/comisiile metodice se pot constitui și cu 2 sau 3 cadre didactice, în unitățile de învățământ cu un număr mic de cadre didactice care își desfășoară activitatea pe ciclul de învățământ.</a:t>
            </a:r>
            <a:endParaRPr lang="en-US" b="1" dirty="0">
              <a:solidFill>
                <a:srgbClr val="002060"/>
              </a:solidFill>
              <a:latin typeface="Times New Roman" panose="02020603050405020304" pitchFamily="18" charset="0"/>
              <a:ea typeface="+mj-ea"/>
              <a:cs typeface="Times New Roman" panose="02020603050405020304" pitchFamily="18" charset="0"/>
            </a:endParaRPr>
          </a:p>
          <a:p>
            <a:pPr marR="0" lvl="0" algn="just" defTabSz="914400" rtl="0" eaLnBrk="0" fontAlgn="base" latinLnBrk="0" hangingPunct="0">
              <a:lnSpc>
                <a:spcPct val="115000"/>
              </a:lnSpc>
              <a:spcBef>
                <a:spcPts val="0"/>
              </a:spcBef>
              <a:buClrTx/>
              <a:buSzTx/>
              <a:tabLst/>
              <a:defRPr/>
            </a:pP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(9) Fiecare unitate de învățământ elaborează o procedură privind funcționarea Comisiei pentru  curriculum, care</a:t>
            </a:r>
            <a:r>
              <a:rPr kumimoji="0" lang="en-US"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ro-RO" b="1" i="0" u="none" strike="noStrike" kern="1200" cap="none" spc="0" normalizeH="0" baseline="0" dirty="0">
                <a:ln>
                  <a:noFill/>
                </a:ln>
                <a:solidFill>
                  <a:srgbClr val="002060"/>
                </a:solidFill>
                <a:effectLst/>
                <a:uLnTx/>
                <a:uFillTx/>
                <a:latin typeface="Times New Roman" panose="02020603050405020304" pitchFamily="18" charset="0"/>
                <a:ea typeface="+mj-ea"/>
                <a:cs typeface="Times New Roman" panose="02020603050405020304" pitchFamily="18" charset="0"/>
              </a:rPr>
              <a:t>include și modul de constituire și funcționare a catedrelor/comisiilor metodice, în funcție de nevoile proprii.</a:t>
            </a:r>
            <a:endParaRPr kumimoji="0" lang="ro-RO" b="1" i="0" u="none" strike="noStrike" kern="0" cap="none" spc="0" normalizeH="0" baseline="0" dirty="0">
              <a:ln>
                <a:noFill/>
              </a:ln>
              <a:solidFill>
                <a:srgbClr val="5F5F5F"/>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9435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10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89212" y="973577"/>
            <a:ext cx="11658232" cy="5774075"/>
          </a:xfrm>
        </p:spPr>
        <p:txBody>
          <a:bodyPr>
            <a:noAutofit/>
          </a:bodyPr>
          <a:lstStyle/>
          <a:p>
            <a:pPr marL="0" indent="0">
              <a:buNone/>
            </a:pP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10) Atribuțiile comisiei pentru curriculum vizează activități legate de procesul de proiectare,</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implementare, monitorizare și evaluare a implementării curriculumului, la nivelul unității de învățământ, precum:</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a) inițierea și realizarea analizei de nevoi, implicând consultarea beneficiarilor educației, privind oferta curriculară a unității de învățământ, inclusiv a curriculumului la decizia elevului din oferta școlii (CDEOȘ), pentru fiecare an școlar, prin utilizarea metodei de analiză de tip SWOT;</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b) consilierea cadrelor didactice în procesul de elaborare a planificării și proiectării didactice;</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c) monitorizarea de către responsabilul comisiei pentru curriculum, a modului de aplicare a</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planurilor - cadru și a programelor școlare, inclusiv prin realizarea de asistențe la ore;</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d) analizarea periodică a performanțelor școlare ale beneficiarilor primari și propunerea, după caz, a unor activități remediale care să fie realizate la clasele de elevi;</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e) coordonarea organizării de activități de pregătire pentru elevi în vederea participării acestora la examene și concursuri școlare;</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f) realizarea la nivelul catedrelor/comisiilor metodice a unor instrumente și resurse educaționale, inclusiv a unor resurse educaționale deschise și a unor instrumente de evaluare și notare;</a:t>
            </a:r>
            <a:endParaRPr lang="ro-RO" sz="2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28714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9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427751" y="708534"/>
            <a:ext cx="11459449" cy="5983814"/>
          </a:xfr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g) centralizarea, prin responsabilul comisiei, a cursurilor opționale propuse de</a:t>
            </a:r>
            <a:r>
              <a:rPr kumimoji="0" lang="ro-RO" sz="2400" b="0" i="0" u="none" strike="noStrike" kern="1200" cap="none" spc="0" normalizeH="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catedrele/comisiile metodice, sub forma unei liste care este prezentată pentru a fi dezbătută și avizată de consiliul profesoral și ulterior propusă, spre aprobare, consiliului de administrație al unității de învățământ;</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h) coordonarea activităților de prezentare a ofertei de CDEOȘ părinților/reprezentanților legali și beneficiarilor primari;</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i) analizarea proiectelor de programă, în vederea acordării de către inspectoratul școlar a avizului de specialitate, pentru disciplinele care fac parte din CDEOȘ, elaborate la nivelul unității de învățământ;</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j) elaborarea anuală a unui raport privind calitatea ofertei curriculare a unității de învățământ, inclusiv a cursurilor opționale, implementate la nivelul unității de învățământ, prin prelucrarea și interpretarea informațiilor obținute din procesul de monitorizare;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(k) prezentarea de către responsabilul comisiei pentru curriculum, în consiliul profesoral, a</a:t>
            </a: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cs typeface="Times New Roman" panose="02020603050405020304" pitchFamily="18" charset="0"/>
              </a:rPr>
              <a:t>raportului de activitate al comisiei și valorificarea concluziilor și recomandărilor raportului în fundamentarea analizei de nevoi pentru proiectarea ofertei curriculare, inclusiv a CDEOȘ, din anul școlar următor;</a:t>
            </a:r>
            <a:endParaRPr lang="ro-RO" sz="2400" dirty="0">
              <a:solidFill>
                <a:schemeClr val="tx1">
                  <a:lumMod val="95000"/>
                  <a:lumOff val="5000"/>
                </a:schemeClr>
              </a:solidFill>
            </a:endParaRPr>
          </a:p>
        </p:txBody>
      </p:sp>
    </p:spTree>
    <p:extLst>
      <p:ext uri="{BB962C8B-B14F-4D97-AF65-F5344CB8AC3E}">
        <p14:creationId xmlns:p14="http://schemas.microsoft.com/office/powerpoint/2010/main" val="3058429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265043" y="567090"/>
            <a:ext cx="11582400" cy="5774075"/>
          </a:xfrm>
        </p:spPr>
        <p:txBody>
          <a:bodyPr>
            <a:noAutofit/>
          </a:bodyPr>
          <a:lstStyle/>
          <a:p>
            <a:pPr marL="0" indent="0">
              <a:lnSpc>
                <a:spcPts val="2500"/>
              </a:lnSpc>
              <a:spcBef>
                <a:spcPts val="0"/>
              </a:spcBef>
              <a:buNone/>
            </a:pP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l) susținerea cadrelor didactice în ceea ce privește adaptarea planificării școlare și a predării la nivelul de performanță al beneficiarilor primari și la realizarea planurilor individualizate de învățare;</a:t>
            </a:r>
          </a:p>
          <a:p>
            <a:pPr marL="0" indent="0">
              <a:lnSpc>
                <a:spcPts val="2500"/>
              </a:lnSpc>
              <a:spcBef>
                <a:spcPts val="0"/>
              </a:spcBef>
              <a:buNone/>
            </a:pP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m) monitorizarea nevoii de recuperare a achizițiilor și a desfășurării programului „Învățare remedială” la nivelul unității de învățământ;</a:t>
            </a:r>
          </a:p>
          <a:p>
            <a:pPr marL="0" indent="0">
              <a:lnSpc>
                <a:spcPts val="2500"/>
              </a:lnSpc>
              <a:spcBef>
                <a:spcPts val="0"/>
              </a:spcBef>
              <a:buNone/>
            </a:pP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n) monitorizarea interesului beneficiarilor primari de a studia limba maternă, respectiv istoria și cultura minorității căreia îi aparțin și întreprinderea demersurilor necesare pentru a le oferi posibilitatea</a:t>
            </a:r>
            <a:r>
              <a:rPr kumimoji="0" lang="ro-RO" sz="2400" b="0" i="0" u="none" strike="noStrike" kern="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să le studieze, la cererea acestora sau a reprezentanților legali;</a:t>
            </a:r>
          </a:p>
          <a:p>
            <a:pPr marL="0" indent="0">
              <a:lnSpc>
                <a:spcPts val="2500"/>
              </a:lnSpc>
              <a:spcBef>
                <a:spcPts val="0"/>
              </a:spcBef>
              <a:buNone/>
            </a:pP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o) constituirea și actualizarea periodică a unei arhive electronice care să cuprindă documente, studii, cercetări, resurse educaționale realizate/avizate de Ministerul Educației, care sprijină aplicarea curriculumului;</a:t>
            </a:r>
          </a:p>
          <a:p>
            <a:pPr marL="0" indent="0">
              <a:lnSpc>
                <a:spcPts val="2500"/>
              </a:lnSpc>
              <a:spcBef>
                <a:spcPts val="0"/>
              </a:spcBef>
              <a:buNone/>
            </a:pPr>
            <a:b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p) constituirea și actualizarea periodică a arhivei electronice privind documentele care privesc curriculumul, atât cele elaborate și aprobate la nivel național, cât și cele elaborate și aprobate la nivelul</a:t>
            </a:r>
            <a:r>
              <a:rPr kumimoji="0" lang="ro-RO" sz="2400" b="0" i="0" u="none" strike="noStrike" kern="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ro-RO" sz="2400" b="0" i="0" u="none" strike="noStrike" kern="1200" cap="none" spc="0" normalizeH="0" baseline="0" dirty="0">
                <a:ln>
                  <a:noFill/>
                </a:ln>
                <a:solidFill>
                  <a:srgbClr val="000000"/>
                </a:solidFill>
                <a:effectLst/>
                <a:uLnTx/>
                <a:uFillTx/>
                <a:latin typeface="Times New Roman" panose="02020603050405020304" pitchFamily="18" charset="0"/>
                <a:ea typeface="+mj-ea"/>
                <a:cs typeface="Times New Roman" panose="02020603050405020304" pitchFamily="18" charset="0"/>
              </a:rPr>
              <a:t>unității de învățământ (planuri-cadru și programe școlare utilizate, inclusiv pentru CDEOȘ).</a:t>
            </a:r>
            <a:endParaRPr lang="ro-RO" sz="2400" dirty="0">
              <a:solidFill>
                <a:schemeClr val="tx1">
                  <a:lumMod val="95000"/>
                  <a:lumOff val="5000"/>
                </a:schemeClr>
              </a:solidFill>
            </a:endParaRPr>
          </a:p>
        </p:txBody>
      </p:sp>
    </p:spTree>
    <p:extLst>
      <p:ext uri="{BB962C8B-B14F-4D97-AF65-F5344CB8AC3E}">
        <p14:creationId xmlns:p14="http://schemas.microsoft.com/office/powerpoint/2010/main" val="1668323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EF70EBFB-560A-F4C4-3FF6-334FAC6C9295}"/>
              </a:ext>
            </a:extLst>
          </p:cNvPr>
          <p:cNvSpPr txBox="1"/>
          <p:nvPr/>
        </p:nvSpPr>
        <p:spPr>
          <a:xfrm>
            <a:off x="611319" y="1627212"/>
            <a:ext cx="10805651" cy="2185214"/>
          </a:xfrm>
          <a:prstGeom prst="rect">
            <a:avLst/>
          </a:prstGeom>
          <a:noFill/>
        </p:spPr>
        <p:txBody>
          <a:bodyPr wrap="square">
            <a:spAutoFit/>
          </a:bodyPr>
          <a:lstStyle/>
          <a:p>
            <a:pPr marL="0" indent="0" algn="ctr" eaLnBrk="1" hangingPunct="1">
              <a:lnSpc>
                <a:spcPct val="150000"/>
              </a:lnSpc>
              <a:buFont typeface="Wingdings 3" panose="05040102010807070707" pitchFamily="18" charset="2"/>
              <a:buNone/>
            </a:pPr>
            <a:r>
              <a:rPr lang="ro-RO" altLang="ro-RO" sz="2800" b="1" dirty="0">
                <a:latin typeface="Book Antiqua" panose="02040602050305030304" pitchFamily="18" charset="0"/>
                <a:cs typeface="Times New Roman" panose="02020603050405020304" pitchFamily="18" charset="0"/>
              </a:rPr>
              <a:t>8</a:t>
            </a:r>
            <a:r>
              <a:rPr lang="ro-RO" altLang="ro-RO" sz="2800" b="1" dirty="0">
                <a:solidFill>
                  <a:schemeClr val="tx1"/>
                </a:solidFill>
                <a:latin typeface="Book Antiqua" panose="02040602050305030304" pitchFamily="18" charset="0"/>
                <a:cs typeface="Times New Roman" panose="02020603050405020304" pitchFamily="18" charset="0"/>
              </a:rPr>
              <a:t>. </a:t>
            </a:r>
            <a:r>
              <a:rPr lang="ro-RO" altLang="ro-RO" sz="2800" b="1" dirty="0">
                <a:latin typeface="Book Antiqua" panose="02040602050305030304" pitchFamily="18" charset="0"/>
                <a:cs typeface="Times New Roman" panose="02020603050405020304" pitchFamily="18" charset="0"/>
              </a:rPr>
              <a:t>Diverse</a:t>
            </a:r>
            <a:endParaRPr lang="ro-RO" altLang="ro-RO" sz="2800" b="1" dirty="0">
              <a:solidFill>
                <a:schemeClr val="tx1"/>
              </a:solidFill>
              <a:latin typeface="Book Antiqua" panose="02040602050305030304" pitchFamily="18" charset="0"/>
              <a:cs typeface="Times New Roman" panose="02020603050405020304" pitchFamily="18" charset="0"/>
            </a:endParaRPr>
          </a:p>
          <a:p>
            <a:pPr marL="0" indent="0" algn="ctr" eaLnBrk="1" hangingPunct="1">
              <a:lnSpc>
                <a:spcPct val="150000"/>
              </a:lnSpc>
              <a:buFont typeface="Wingdings 3" panose="05040102010807070707" pitchFamily="18" charset="2"/>
              <a:buNone/>
            </a:pPr>
            <a:endParaRPr lang="ro-RO" altLang="ro-RO" sz="2000" b="1" dirty="0">
              <a:latin typeface="Book Antiqua" panose="02040602050305030304" pitchFamily="18" charset="0"/>
              <a:cs typeface="Times New Roman" panose="02020603050405020304" pitchFamily="18" charset="0"/>
            </a:endParaRPr>
          </a:p>
          <a:p>
            <a:pPr marL="0" indent="0" algn="ctr" eaLnBrk="1" hangingPunct="1">
              <a:lnSpc>
                <a:spcPct val="150000"/>
              </a:lnSpc>
              <a:buFont typeface="Wingdings 3" panose="05040102010807070707" pitchFamily="18" charset="2"/>
              <a:buNone/>
            </a:pPr>
            <a:endParaRPr lang="ro-RO" altLang="ro-RO" sz="2000" b="1" dirty="0">
              <a:solidFill>
                <a:schemeClr val="tx1"/>
              </a:solidFill>
              <a:latin typeface="Book Antiqua" panose="02040602050305030304" pitchFamily="18" charset="0"/>
              <a:cs typeface="Times New Roman" panose="02020603050405020304" pitchFamily="18" charset="0"/>
            </a:endParaRPr>
          </a:p>
          <a:p>
            <a:pPr marL="0" indent="0" algn="just" eaLnBrk="1" hangingPunct="1">
              <a:buFont typeface="Wingdings 3" panose="05040102010807070707" pitchFamily="18" charset="2"/>
              <a:buNone/>
            </a:pPr>
            <a:endParaRPr lang="ro-RO" altLang="ro-RO" sz="1800" dirty="0">
              <a:solidFill>
                <a:schemeClr val="tx1"/>
              </a:solidFill>
              <a:latin typeface="Book Antiqua" panose="02040602050305030304" pitchFamily="18" charset="0"/>
              <a:cs typeface="Times New Roman" panose="02020603050405020304" pitchFamily="18" charset="0"/>
            </a:endParaRPr>
          </a:p>
          <a:p>
            <a:pPr marL="285750" indent="-285750" algn="just" eaLnBrk="1" hangingPunct="1">
              <a:buClr>
                <a:srgbClr val="7030A0"/>
              </a:buClr>
              <a:buFont typeface="Wingdings" panose="05000000000000000000" pitchFamily="2" charset="2"/>
              <a:buChar char="v"/>
            </a:pPr>
            <a:endParaRPr lang="ro-RO" altLang="ro-RO" sz="1600" dirty="0">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3680990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4" name="CasetăText 3">
            <a:extLst>
              <a:ext uri="{FF2B5EF4-FFF2-40B4-BE49-F238E27FC236}">
                <a16:creationId xmlns:a16="http://schemas.microsoft.com/office/drawing/2014/main" id="{2DD322B2-52E4-3CC2-8807-EC1A887E9FF0}"/>
              </a:ext>
            </a:extLst>
          </p:cNvPr>
          <p:cNvSpPr txBox="1"/>
          <p:nvPr/>
        </p:nvSpPr>
        <p:spPr>
          <a:xfrm>
            <a:off x="278298" y="2824606"/>
            <a:ext cx="8268544" cy="3153427"/>
          </a:xfrm>
          <a:prstGeom prst="rect">
            <a:avLst/>
          </a:prstGeom>
          <a:noFill/>
        </p:spPr>
        <p:txBody>
          <a:bodyPr wrap="square">
            <a:spAutoFit/>
          </a:bodyPr>
          <a:lstStyle/>
          <a:p>
            <a:pPr marL="0" marR="0" lvl="0" indent="0" algn="ctr" defTabSz="914400" rtl="0" eaLnBrk="1" fontAlgn="auto" latinLnBrk="0" hangingPunct="1">
              <a:lnSpc>
                <a:spcPct val="134000"/>
              </a:lnSpc>
              <a:spcBef>
                <a:spcPts val="600"/>
              </a:spcBef>
              <a:spcAft>
                <a:spcPts val="0"/>
              </a:spcAft>
              <a:buClrTx/>
              <a:buSzTx/>
              <a:buFontTx/>
              <a:buNone/>
              <a:tabLst/>
              <a:defRPr/>
            </a:pPr>
            <a:r>
              <a:rPr lang="ro-RO" sz="1800" b="1" i="1" dirty="0">
                <a:effectLst/>
                <a:latin typeface="Palatino Linotype" panose="02040502050505030304" pitchFamily="18" charset="0"/>
                <a:ea typeface="Times New Roman" panose="02020603050405020304" pitchFamily="18" charset="0"/>
                <a:cs typeface="Times New Roman" panose="02020603050405020304" pitchFamily="18" charset="0"/>
              </a:rPr>
              <a:t>”</a:t>
            </a:r>
            <a:r>
              <a:rPr kumimoji="0" lang="ro-RO" sz="2400" b="1" i="1"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rPr>
              <a:t> Omul poate deveni om, numai prin educație.</a:t>
            </a:r>
            <a:endParaRPr kumimoji="0" lang="en-US" sz="2400" b="1" i="1" u="none" strike="noStrike" kern="1200" cap="none" spc="0" normalizeH="0" baseline="0" noProof="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34000"/>
              </a:lnSpc>
              <a:spcBef>
                <a:spcPts val="600"/>
              </a:spcBef>
              <a:spcAft>
                <a:spcPts val="0"/>
              </a:spcAft>
              <a:buClrTx/>
              <a:buSzTx/>
              <a:buFontTx/>
              <a:buNone/>
              <a:tabLst/>
              <a:defRPr/>
            </a:pPr>
            <a:r>
              <a:rPr kumimoji="0" lang="ro-RO" sz="2400" b="1" i="1" u="none" strike="noStrike" kern="1200" cap="none" spc="0" normalizeH="0" baseline="0" noProof="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rPr>
              <a:t> </a:t>
            </a:r>
            <a:r>
              <a:rPr kumimoji="0" lang="ro-RO" sz="2400" b="1" i="1"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rPr>
              <a:t>El nu e nimic decât ceea ce face educația din el”</a:t>
            </a:r>
          </a:p>
          <a:p>
            <a:pPr marL="0" marR="0" lvl="0" indent="0" algn="ctr" defTabSz="914400" rtl="0" eaLnBrk="1" fontAlgn="auto" latinLnBrk="0" hangingPunct="1">
              <a:lnSpc>
                <a:spcPct val="134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 </a:t>
            </a:r>
            <a:r>
              <a:rPr kumimoji="0" lang="ro-RO" sz="2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Calibri" panose="020F0502020204030204" pitchFamily="34" charset="0"/>
                <a:cs typeface="Times New Roman" panose="02020603050405020304" pitchFamily="18" charset="0"/>
              </a:rPr>
              <a:t>Immanuel Kant</a:t>
            </a:r>
            <a:endParaRPr lang="ro-RO" sz="2000" b="1" i="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gn="ctr">
              <a:lnSpc>
                <a:spcPct val="134000"/>
              </a:lnSpc>
              <a:spcBef>
                <a:spcPts val="600"/>
              </a:spcBef>
              <a:buNone/>
            </a:pPr>
            <a:endParaRPr lang="en-GB" sz="2000" b="1" i="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lgn="ctr">
              <a:spcBef>
                <a:spcPts val="0"/>
              </a:spcBef>
              <a:buNone/>
            </a:pPr>
            <a:endParaRPr lang="ro-RO" sz="1800" dirty="0">
              <a:latin typeface="Palatino Linotype" panose="02040502050505030304" pitchFamily="18" charset="0"/>
              <a:ea typeface="Calibri" panose="020F0502020204030204" pitchFamily="34" charset="0"/>
              <a:cs typeface="Times New Roman" panose="02020603050405020304" pitchFamily="18" charset="0"/>
            </a:endParaRPr>
          </a:p>
          <a:p>
            <a:pPr marL="0" indent="0" algn="ctr">
              <a:buNone/>
            </a:pPr>
            <a:r>
              <a:rPr lang="ro-RO" sz="2400" b="1" dirty="0">
                <a:latin typeface="Georgia" panose="02040502050405020303" pitchFamily="18" charset="0"/>
                <a:cs typeface="Times New Roman" panose="02020603050405020304" pitchFamily="18" charset="0"/>
              </a:rPr>
              <a:t>SUCCES  ÎN  NOUL  AN  ȘCOLAR!</a:t>
            </a:r>
          </a:p>
          <a:p>
            <a:pPr marL="0" indent="0" algn="ctr">
              <a:buNone/>
            </a:pPr>
            <a:endParaRPr lang="en-GB" sz="2400" b="1"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352546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78740" y="683326"/>
            <a:ext cx="10637489" cy="5833587"/>
          </a:xfrm>
        </p:spPr>
        <p:txBody>
          <a:bodyPr>
            <a:normAutofit/>
          </a:bodyPr>
          <a:lstStyle/>
          <a:p>
            <a:pPr marL="0" indent="0" algn="ctr">
              <a:lnSpc>
                <a:spcPct val="150000"/>
              </a:lnSpc>
              <a:buNone/>
            </a:pPr>
            <a:r>
              <a:rPr lang="en-US" sz="1800" b="1" dirty="0">
                <a:solidFill>
                  <a:schemeClr val="tx1"/>
                </a:solidFill>
                <a:latin typeface="Book Antiqua" panose="02040602050305030304" pitchFamily="18" charset="0"/>
                <a:cs typeface="Times New Roman" panose="02020603050405020304" pitchFamily="18" charset="0"/>
              </a:rPr>
              <a:t>      </a:t>
            </a:r>
            <a:r>
              <a:rPr lang="ro-RO" sz="1800" b="1" dirty="0">
                <a:solidFill>
                  <a:schemeClr val="tx1"/>
                </a:solidFill>
                <a:latin typeface="Book Antiqua" panose="02040602050305030304" pitchFamily="18" charset="0"/>
                <a:cs typeface="Times New Roman" panose="02020603050405020304" pitchFamily="18" charset="0"/>
              </a:rPr>
              <a:t>2. Planuri-cadru, programe școlare de trunchi comun și programe școlare pentru cursuri opționale, oferta națională</a:t>
            </a:r>
            <a:r>
              <a:rPr lang="ro-RO" sz="1800" b="1" dirty="0">
                <a:latin typeface="Book Antiqua" panose="02040602050305030304" pitchFamily="18" charset="0"/>
                <a:cs typeface="Times New Roman" panose="02020603050405020304" pitchFamily="18" charset="0"/>
              </a:rPr>
              <a:t>, m</a:t>
            </a:r>
            <a:r>
              <a:rPr lang="ro-RO" sz="1800" b="1" dirty="0">
                <a:solidFill>
                  <a:schemeClr val="tx1"/>
                </a:solidFill>
                <a:latin typeface="Book Antiqua" panose="02040602050305030304" pitchFamily="18" charset="0"/>
                <a:cs typeface="Times New Roman" panose="02020603050405020304" pitchFamily="18" charset="0"/>
              </a:rPr>
              <a:t>anuale școlare</a:t>
            </a:r>
            <a:r>
              <a:rPr lang="ro-RO" sz="1800" b="1" dirty="0">
                <a:latin typeface="Book Antiqua" panose="02040602050305030304" pitchFamily="18" charset="0"/>
                <a:cs typeface="Times New Roman" panose="02020603050405020304" pitchFamily="18" charset="0"/>
              </a:rPr>
              <a:t>, </a:t>
            </a:r>
            <a:r>
              <a:rPr lang="ro-RO" sz="1800" b="1" dirty="0">
                <a:solidFill>
                  <a:schemeClr val="tx1"/>
                </a:solidFill>
                <a:latin typeface="Book Antiqua" panose="02040602050305030304" pitchFamily="18" charset="0"/>
                <a:cs typeface="Times New Roman" panose="02020603050405020304" pitchFamily="18" charset="0"/>
              </a:rPr>
              <a:t>materiale și mijloace didactice:</a:t>
            </a:r>
          </a:p>
          <a:p>
            <a:pPr marL="0" indent="0" algn="just">
              <a:lnSpc>
                <a:spcPct val="160000"/>
              </a:lnSpc>
              <a:buNone/>
            </a:pPr>
            <a:r>
              <a:rPr lang="ro-RO" sz="2000" dirty="0">
                <a:solidFill>
                  <a:schemeClr val="tx1"/>
                </a:solidFill>
                <a:latin typeface="Book Antiqua" panose="02040602050305030304" pitchFamily="18" charset="0"/>
                <a:cs typeface="Times New Roman" panose="02020603050405020304" pitchFamily="18" charset="0"/>
              </a:rPr>
              <a:t>	</a:t>
            </a:r>
            <a:r>
              <a:rPr lang="ro-RO" sz="1600" dirty="0">
                <a:solidFill>
                  <a:schemeClr val="tx1"/>
                </a:solidFill>
                <a:latin typeface="Book Antiqua" panose="02040602050305030304" pitchFamily="18" charset="0"/>
                <a:cs typeface="Times New Roman" panose="02020603050405020304" pitchFamily="18" charset="0"/>
              </a:rPr>
              <a:t>Repere pentru proiectarea, actualizarea și evaluarea Curriculumului național. Cadrul de referință al Curriculumului național, aprobat prin OME nr. 3.239/2021. </a:t>
            </a:r>
          </a:p>
          <a:p>
            <a:pPr marL="0" indent="0" algn="just">
              <a:lnSpc>
                <a:spcPct val="150000"/>
              </a:lnSpc>
              <a:buNone/>
            </a:pPr>
            <a:r>
              <a:rPr lang="ro-RO" sz="1600" dirty="0">
                <a:solidFill>
                  <a:schemeClr val="tx1"/>
                </a:solidFill>
                <a:latin typeface="Book Antiqua" panose="02040602050305030304" pitchFamily="18" charset="0"/>
                <a:cs typeface="Times New Roman" panose="02020603050405020304" pitchFamily="18" charset="0"/>
              </a:rPr>
              <a:t>	Acest nou cadru de referință, elaborat în cadrul Proiectului CRED, aduce la zi procesul de construcție curriculară și include un nou profil de formare al absolventului:</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formulează opțiunea pentru un sistem educațional centrat pe formarea de competențe-cheie, care includ profilurile de formare aferente fiecărui nivel de învățământ;</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descrie implicațiile acestei abordări asupra predării-învățării, resurselor educaționale, evaluării rezultatelor școlare, formării și managementului resurselor umane,</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prezintă în mod detaliat condițiile de implementare a schimbărilor curriculare la nivel de sistem și de școală.</a:t>
            </a:r>
          </a:p>
          <a:p>
            <a:pPr marL="0" indent="0" algn="just">
              <a:buNone/>
            </a:pPr>
            <a:endParaRPr lang="ro-RO" sz="1800" dirty="0">
              <a:latin typeface="Book Antiqua" panose="02040602050305030304" pitchFamily="18" charset="0"/>
              <a:cs typeface="Times New Roman" panose="02020603050405020304" pitchFamily="18" charset="0"/>
            </a:endParaRPr>
          </a:p>
          <a:p>
            <a:pPr marL="0" indent="0">
              <a:buNone/>
            </a:pP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395753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492079" y="503854"/>
            <a:ext cx="10377659" cy="6198426"/>
          </a:xfrm>
        </p:spPr>
        <p:txBody>
          <a:bodyPr>
            <a:normAutofit fontScale="92500" lnSpcReduction="10000"/>
          </a:bodyPr>
          <a:lstStyle/>
          <a:p>
            <a:pPr>
              <a:lnSpc>
                <a:spcPct val="160000"/>
              </a:lnSpc>
              <a:buClrTx/>
              <a:buFont typeface="Wingdings" panose="05000000000000000000" pitchFamily="2" charset="2"/>
              <a:buChar char="v"/>
            </a:pPr>
            <a:r>
              <a:rPr lang="ro-RO" sz="1800" b="1" dirty="0">
                <a:solidFill>
                  <a:schemeClr val="tx1">
                    <a:lumMod val="95000"/>
                    <a:lumOff val="5000"/>
                  </a:schemeClr>
                </a:solidFill>
                <a:latin typeface="Book Antiqua" panose="02040602050305030304" pitchFamily="18" charset="0"/>
              </a:rPr>
              <a:t>Planuri-cadru</a:t>
            </a:r>
            <a:r>
              <a:rPr lang="en-GB"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cursuri</a:t>
            </a:r>
            <a:r>
              <a:rPr lang="en-GB" sz="1800" b="1" dirty="0">
                <a:solidFill>
                  <a:schemeClr val="tx1">
                    <a:lumMod val="95000"/>
                    <a:lumOff val="5000"/>
                  </a:schemeClr>
                </a:solidFill>
                <a:latin typeface="Book Antiqua" panose="02040602050305030304" pitchFamily="18" charset="0"/>
              </a:rPr>
              <a:t> de zi</a:t>
            </a:r>
          </a:p>
          <a:p>
            <a:pPr marL="0" indent="0">
              <a:lnSpc>
                <a:spcPct val="100000"/>
              </a:lnSpc>
              <a:buNone/>
            </a:pPr>
            <a:r>
              <a:rPr lang="en-US" sz="1800" b="1" dirty="0">
                <a:solidFill>
                  <a:schemeClr val="tx1">
                    <a:lumMod val="95000"/>
                    <a:lumOff val="5000"/>
                  </a:schemeClr>
                </a:solidFill>
                <a:latin typeface="Book Antiqua" panose="02040602050305030304" pitchFamily="18" charset="0"/>
              </a:rPr>
              <a:t>                 </a:t>
            </a:r>
            <a:r>
              <a:rPr lang="ro-RO" sz="1800" b="1" u="sng" dirty="0">
                <a:solidFill>
                  <a:schemeClr val="tx1">
                    <a:lumMod val="95000"/>
                    <a:lumOff val="5000"/>
                  </a:schemeClr>
                </a:solidFill>
                <a:latin typeface="Book Antiqua" panose="02040602050305030304" pitchFamily="18" charset="0"/>
              </a:rPr>
              <a:t>ÎNVĂȚĂMÂNT PRIMAR</a:t>
            </a:r>
          </a:p>
          <a:p>
            <a:pPr algn="just">
              <a:lnSpc>
                <a:spcPct val="150000"/>
              </a:lnSpc>
            </a:pPr>
            <a:r>
              <a:rPr lang="ro-RO" sz="1700" b="1" dirty="0">
                <a:solidFill>
                  <a:schemeClr val="tx1">
                    <a:lumMod val="95000"/>
                    <a:lumOff val="5000"/>
                  </a:schemeClr>
                </a:solidFill>
                <a:latin typeface="Book Antiqua" panose="02040602050305030304" pitchFamily="18" charset="0"/>
              </a:rPr>
              <a:t>OMECTS nr. 5755/2012 </a:t>
            </a:r>
            <a:r>
              <a:rPr lang="ro-RO" sz="1700" dirty="0">
                <a:solidFill>
                  <a:schemeClr val="tx1">
                    <a:lumMod val="95000"/>
                    <a:lumOff val="5000"/>
                  </a:schemeClr>
                </a:solidFill>
                <a:latin typeface="Book Antiqua" panose="02040602050305030304" pitchFamily="18" charset="0"/>
              </a:rPr>
              <a:t>privind aprobarea Planurilor-cadru pentru învățământul primar - clasa pregătitoare, învățământ special, cu modificările și completările ulterioare.</a:t>
            </a:r>
          </a:p>
          <a:p>
            <a:pPr algn="just">
              <a:lnSpc>
                <a:spcPct val="150000"/>
              </a:lnSpc>
            </a:pPr>
            <a:r>
              <a:rPr lang="ro-RO" sz="1700" b="1" dirty="0">
                <a:solidFill>
                  <a:schemeClr val="tx1">
                    <a:lumMod val="95000"/>
                    <a:lumOff val="5000"/>
                  </a:schemeClr>
                </a:solidFill>
                <a:latin typeface="Book Antiqua" panose="02040602050305030304" pitchFamily="18" charset="0"/>
              </a:rPr>
              <a:t>OMEN nr. 3371/2013 </a:t>
            </a:r>
            <a:r>
              <a:rPr lang="ro-RO" sz="1700" dirty="0">
                <a:solidFill>
                  <a:schemeClr val="tx1">
                    <a:lumMod val="95000"/>
                    <a:lumOff val="5000"/>
                  </a:schemeClr>
                </a:solidFill>
                <a:latin typeface="Book Antiqua" panose="02040602050305030304" pitchFamily="18" charset="0"/>
              </a:rPr>
              <a:t>privind aprobarea planurilor-cadru învățământul primar și a Metodologiei privind aplicarea planurilor-cadru de învățământ  cu modificările și completările ulterioare</a:t>
            </a:r>
          </a:p>
          <a:p>
            <a:pPr marL="0" indent="0" algn="ctr">
              <a:lnSpc>
                <a:spcPct val="100000"/>
              </a:lnSpc>
              <a:buNone/>
            </a:pPr>
            <a:r>
              <a:rPr lang="ro-RO" sz="1600" b="1" dirty="0">
                <a:solidFill>
                  <a:schemeClr val="tx1">
                    <a:lumMod val="95000"/>
                    <a:lumOff val="5000"/>
                  </a:schemeClr>
                </a:solidFill>
                <a:latin typeface="Book Antiqua" panose="02040602050305030304" pitchFamily="18" charset="0"/>
                <a:hlinkClick r:id="rId3"/>
              </a:rPr>
              <a:t>https://rocnee.eu/index.php/dcee-oriz/curriculum-oriz/planuri-cadru-actuale/planuri-cadru-invatamant-primar</a:t>
            </a:r>
            <a:endParaRPr lang="ro-RO" sz="1600" b="1" dirty="0">
              <a:solidFill>
                <a:schemeClr val="tx1">
                  <a:lumMod val="95000"/>
                  <a:lumOff val="5000"/>
                </a:schemeClr>
              </a:solidFill>
              <a:latin typeface="Book Antiqua" panose="02040602050305030304" pitchFamily="18" charset="0"/>
            </a:endParaRP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ro-RO" sz="16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OMEN nr. 4825/2014 și Anexele 1-5 </a:t>
            </a:r>
            <a:r>
              <a:rPr kumimoji="0" lang="ro-RO" sz="16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privind aprobarea planului cadru de învățământ al alternativei educaționale Waldorf pentru învățământul primar.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ro-RO" sz="15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hlinkClick r:id="rId3"/>
              </a:rPr>
              <a:t>https://rocnee.eu/index.php/dcee-oriz/curriculum-oriz/planuri-cadru-actuale/planuri-cadru-invatamant-primar</a:t>
            </a:r>
            <a:endParaRPr kumimoji="0" lang="ro-RO" sz="1500" b="1" i="0" u="sng"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endParaRPr>
          </a:p>
          <a:p>
            <a:pPr marL="0" indent="0" algn="just">
              <a:lnSpc>
                <a:spcPct val="100000"/>
              </a:lnSpc>
              <a:buNone/>
            </a:pPr>
            <a:endParaRPr lang="ro-RO" sz="1600" b="1" u="sng" dirty="0">
              <a:solidFill>
                <a:schemeClr val="tx1">
                  <a:lumMod val="95000"/>
                  <a:lumOff val="5000"/>
                </a:schemeClr>
              </a:solidFill>
              <a:latin typeface="Book Antiqua" panose="02040602050305030304" pitchFamily="18" charset="0"/>
            </a:endParaRPr>
          </a:p>
          <a:p>
            <a:pPr marL="0" indent="0" algn="just">
              <a:lnSpc>
                <a:spcPct val="100000"/>
              </a:lnSpc>
              <a:buNone/>
            </a:pPr>
            <a:r>
              <a:rPr lang="en-GB" sz="1800" b="1" dirty="0">
                <a:solidFill>
                  <a:schemeClr val="tx1">
                    <a:lumMod val="95000"/>
                    <a:lumOff val="5000"/>
                  </a:schemeClr>
                </a:solidFill>
                <a:latin typeface="Book Antiqua" panose="02040602050305030304" pitchFamily="18" charset="0"/>
              </a:rPr>
              <a:t>	</a:t>
            </a:r>
            <a:r>
              <a:rPr lang="en-GB" sz="1800" b="1" u="sng" dirty="0">
                <a:solidFill>
                  <a:schemeClr val="tx1">
                    <a:lumMod val="95000"/>
                    <a:lumOff val="5000"/>
                  </a:schemeClr>
                </a:solidFill>
                <a:latin typeface="Book Antiqua" panose="02040602050305030304" pitchFamily="18" charset="0"/>
              </a:rPr>
              <a:t>ÎNVĂ</a:t>
            </a:r>
            <a:r>
              <a:rPr lang="ro-RO" sz="1800" b="1" u="sng" dirty="0">
                <a:solidFill>
                  <a:schemeClr val="tx1">
                    <a:lumMod val="95000"/>
                    <a:lumOff val="5000"/>
                  </a:schemeClr>
                </a:solidFill>
                <a:latin typeface="Book Antiqua" panose="02040602050305030304" pitchFamily="18" charset="0"/>
              </a:rPr>
              <a:t>Ț</a:t>
            </a:r>
            <a:r>
              <a:rPr lang="en-GB" sz="1800" b="1" u="sng" dirty="0">
                <a:solidFill>
                  <a:schemeClr val="tx1">
                    <a:lumMod val="95000"/>
                    <a:lumOff val="5000"/>
                  </a:schemeClr>
                </a:solidFill>
                <a:latin typeface="Book Antiqua" panose="02040602050305030304" pitchFamily="18" charset="0"/>
              </a:rPr>
              <a:t>ĂMÂNT GIMNAZIAL</a:t>
            </a:r>
          </a:p>
          <a:p>
            <a:pPr marL="0" indent="0" algn="just">
              <a:lnSpc>
                <a:spcPct val="150000"/>
              </a:lnSpc>
              <a:buNone/>
            </a:pPr>
            <a:r>
              <a:rPr lang="ro-RO" sz="1800" dirty="0">
                <a:latin typeface="Book Antiqua" panose="02040602050305030304" pitchFamily="18" charset="0"/>
              </a:rPr>
              <a:t>	</a:t>
            </a:r>
            <a:r>
              <a:rPr lang="ro-RO" sz="1800" dirty="0">
                <a:solidFill>
                  <a:schemeClr val="tx1">
                    <a:lumMod val="95000"/>
                    <a:lumOff val="5000"/>
                  </a:schemeClr>
                </a:solidFill>
                <a:latin typeface="Book Antiqua" panose="02040602050305030304" pitchFamily="18" charset="0"/>
              </a:rPr>
              <a:t>Planuri - cadru pentru învățământul gimnazial aprobate prin OMENCS nr. 3590/5.04.2016, cu modificările și completările ulterioare (OMEN nr. 4221/1.08.2018 care modifică anexa (opționalul integrat nu mai este obligatoriu</a:t>
            </a:r>
            <a:r>
              <a:rPr lang="en-GB" sz="1800" dirty="0">
                <a:solidFill>
                  <a:schemeClr val="tx1">
                    <a:lumMod val="95000"/>
                    <a:lumOff val="5000"/>
                  </a:schemeClr>
                </a:solidFill>
                <a:latin typeface="Book Antiqua" panose="02040602050305030304" pitchFamily="18" charset="0"/>
              </a:rPr>
              <a:t>)</a:t>
            </a:r>
            <a:r>
              <a:rPr lang="ro-RO" sz="1800" dirty="0">
                <a:solidFill>
                  <a:schemeClr val="tx1">
                    <a:lumMod val="95000"/>
                    <a:lumOff val="5000"/>
                  </a:schemeClr>
                </a:solidFill>
                <a:latin typeface="Book Antiqua" panose="02040602050305030304" pitchFamily="18" charset="0"/>
              </a:rPr>
              <a:t>: </a:t>
            </a:r>
          </a:p>
          <a:p>
            <a:pPr marL="0" indent="0" algn="ctr">
              <a:lnSpc>
                <a:spcPct val="100000"/>
              </a:lnSpc>
              <a:buNone/>
            </a:pPr>
            <a:r>
              <a:rPr lang="en-US" sz="1600" b="1" dirty="0">
                <a:solidFill>
                  <a:schemeClr val="tx1">
                    <a:lumMod val="95000"/>
                    <a:lumOff val="5000"/>
                  </a:schemeClr>
                </a:solidFill>
                <a:latin typeface="Book Antiqua" panose="02040602050305030304" pitchFamily="18" charset="0"/>
                <a:hlinkClick r:id="rId4"/>
              </a:rPr>
              <a:t>   </a:t>
            </a:r>
            <a:r>
              <a:rPr lang="ro-RO" sz="1600" b="1" dirty="0">
                <a:solidFill>
                  <a:schemeClr val="tx1">
                    <a:lumMod val="95000"/>
                    <a:lumOff val="5000"/>
                  </a:schemeClr>
                </a:solidFill>
                <a:latin typeface="Book Antiqua" panose="02040602050305030304" pitchFamily="18" charset="0"/>
                <a:hlinkClick r:id="rId4"/>
              </a:rPr>
              <a:t>https://rocnee.eu/index.php/dcee-oriz/curriculum-oriz/planuri-cadru-actuale/planuri-cadru-invatamant-gimnazial</a:t>
            </a:r>
            <a:r>
              <a:rPr lang="ro-RO" sz="1600" b="1" dirty="0">
                <a:solidFill>
                  <a:schemeClr val="tx1">
                    <a:lumMod val="95000"/>
                    <a:lumOff val="5000"/>
                  </a:schemeClr>
                </a:solidFill>
                <a:latin typeface="Book Antiqua" panose="02040602050305030304" pitchFamily="18" charset="0"/>
              </a:rPr>
              <a:t> </a:t>
            </a:r>
            <a:endParaRPr lang="ro-RO" sz="1600" dirty="0">
              <a:solidFill>
                <a:schemeClr val="tx1">
                  <a:lumMod val="95000"/>
                  <a:lumOff val="5000"/>
                </a:schemeClr>
              </a:solidFill>
              <a:latin typeface="Book Antiqua" panose="02040602050305030304" pitchFamily="18" charset="0"/>
            </a:endParaRPr>
          </a:p>
          <a:p>
            <a:pPr marL="0" indent="0">
              <a:buNone/>
            </a:pP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894604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309920" y="289250"/>
            <a:ext cx="10707329" cy="6026788"/>
          </a:xfrm>
        </p:spPr>
        <p:txBody>
          <a:bodyPr>
            <a:normAutofit lnSpcReduction="10000"/>
          </a:bodyPr>
          <a:lstStyle/>
          <a:p>
            <a:pPr>
              <a:lnSpc>
                <a:spcPct val="160000"/>
              </a:lnSpc>
              <a:buClrTx/>
              <a:buFont typeface="Wingdings" panose="05000000000000000000" pitchFamily="2" charset="2"/>
              <a:buChar char="v"/>
            </a:pPr>
            <a:r>
              <a:rPr lang="ro-RO" sz="1800" b="1" dirty="0">
                <a:solidFill>
                  <a:schemeClr val="tx1">
                    <a:lumMod val="95000"/>
                    <a:lumOff val="5000"/>
                  </a:schemeClr>
                </a:solidFill>
                <a:latin typeface="Book Antiqua" panose="02040602050305030304" pitchFamily="18" charset="0"/>
              </a:rPr>
              <a:t>Planuri-cadru</a:t>
            </a:r>
            <a:r>
              <a:rPr lang="en-GB"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cursuri</a:t>
            </a:r>
            <a:r>
              <a:rPr lang="en-GB" sz="1800" b="1" dirty="0">
                <a:solidFill>
                  <a:schemeClr val="tx1">
                    <a:lumMod val="95000"/>
                    <a:lumOff val="5000"/>
                  </a:schemeClr>
                </a:solidFill>
                <a:latin typeface="Book Antiqua" panose="02040602050305030304" pitchFamily="18" charset="0"/>
              </a:rPr>
              <a:t> de zi</a:t>
            </a:r>
          </a:p>
          <a:p>
            <a:pPr marL="0" indent="0">
              <a:lnSpc>
                <a:spcPct val="160000"/>
              </a:lnSpc>
              <a:buNone/>
            </a:pPr>
            <a:r>
              <a:rPr lang="en-US" sz="1800" b="1" dirty="0">
                <a:solidFill>
                  <a:schemeClr val="tx1">
                    <a:lumMod val="95000"/>
                    <a:lumOff val="5000"/>
                  </a:schemeClr>
                </a:solidFill>
                <a:latin typeface="Book Antiqua" panose="02040602050305030304" pitchFamily="18" charset="0"/>
              </a:rPr>
              <a:t>             </a:t>
            </a:r>
            <a:r>
              <a:rPr lang="ro-RO" sz="1800" b="1" u="sng" dirty="0">
                <a:solidFill>
                  <a:schemeClr val="tx1">
                    <a:lumMod val="95000"/>
                    <a:lumOff val="5000"/>
                  </a:schemeClr>
                </a:solidFill>
                <a:latin typeface="Book Antiqua" panose="02040602050305030304" pitchFamily="18" charset="0"/>
              </a:rPr>
              <a:t>Î</a:t>
            </a:r>
            <a:r>
              <a:rPr lang="en-GB" sz="1800" b="1" u="sng" dirty="0">
                <a:solidFill>
                  <a:schemeClr val="tx1">
                    <a:lumMod val="95000"/>
                    <a:lumOff val="5000"/>
                  </a:schemeClr>
                </a:solidFill>
                <a:latin typeface="Book Antiqua" panose="02040602050305030304" pitchFamily="18" charset="0"/>
              </a:rPr>
              <a:t>NVĂ</a:t>
            </a:r>
            <a:r>
              <a:rPr lang="ro-RO" sz="1800" b="1" u="sng" dirty="0">
                <a:solidFill>
                  <a:schemeClr val="tx1">
                    <a:lumMod val="95000"/>
                    <a:lumOff val="5000"/>
                  </a:schemeClr>
                </a:solidFill>
                <a:latin typeface="Book Antiqua" panose="02040602050305030304" pitchFamily="18" charset="0"/>
              </a:rPr>
              <a:t>Ț</a:t>
            </a:r>
            <a:r>
              <a:rPr lang="en-GB" sz="1800" b="1" u="sng" dirty="0">
                <a:solidFill>
                  <a:schemeClr val="tx1">
                    <a:lumMod val="95000"/>
                    <a:lumOff val="5000"/>
                  </a:schemeClr>
                </a:solidFill>
                <a:latin typeface="Book Antiqua" panose="02040602050305030304" pitchFamily="18" charset="0"/>
              </a:rPr>
              <a:t>ĂMÂNT LICEAL</a:t>
            </a:r>
          </a:p>
          <a:p>
            <a:pPr algn="just">
              <a:lnSpc>
                <a:spcPct val="110000"/>
              </a:lnSpc>
            </a:pPr>
            <a:r>
              <a:rPr lang="ro-RO" sz="1600" b="1" dirty="0">
                <a:solidFill>
                  <a:schemeClr val="tx1">
                    <a:lumMod val="95000"/>
                    <a:lumOff val="5000"/>
                  </a:schemeClr>
                </a:solidFill>
                <a:latin typeface="Book Antiqua" panose="02040602050305030304" pitchFamily="18" charset="0"/>
              </a:rPr>
              <a:t>Ordinul ministrului educației nr. 3.410/16.03.2009</a:t>
            </a:r>
            <a:r>
              <a:rPr lang="ro-RO" sz="1600" dirty="0">
                <a:solidFill>
                  <a:schemeClr val="tx1">
                    <a:lumMod val="95000"/>
                    <a:lumOff val="5000"/>
                  </a:schemeClr>
                </a:solidFill>
                <a:latin typeface="Book Antiqua" panose="02040602050305030304" pitchFamily="18" charset="0"/>
              </a:rPr>
              <a:t>, privind aprobarea Planurilor-cadru de învățământ pentru clasele a IX-a – a XII-a, filierele teoretică și vocațională, cursuri de zi;</a:t>
            </a:r>
          </a:p>
          <a:p>
            <a:pPr algn="just">
              <a:lnSpc>
                <a:spcPct val="110000"/>
              </a:lnSpc>
            </a:pPr>
            <a:r>
              <a:rPr lang="ro-RO" sz="1600" b="1" dirty="0">
                <a:solidFill>
                  <a:schemeClr val="tx1">
                    <a:lumMod val="95000"/>
                    <a:lumOff val="5000"/>
                  </a:schemeClr>
                </a:solidFill>
                <a:latin typeface="Book Antiqua" panose="02040602050305030304" pitchFamily="18" charset="0"/>
              </a:rPr>
              <a:t>Ordinul ministrului educației nr. 3.411/16.03.2009</a:t>
            </a:r>
            <a:r>
              <a:rPr lang="ro-RO" sz="1600" dirty="0">
                <a:solidFill>
                  <a:schemeClr val="tx1">
                    <a:lumMod val="95000"/>
                    <a:lumOff val="5000"/>
                  </a:schemeClr>
                </a:solidFill>
                <a:latin typeface="Book Antiqua" panose="02040602050305030304" pitchFamily="18" charset="0"/>
              </a:rPr>
              <a:t>, privind aprobarea Planurilor-cadru de învățământ pentru clasa a IX-a, ciclul inferior al liceului, filiera tehnologică, învățământ de zi și învățământ seral;</a:t>
            </a:r>
          </a:p>
          <a:p>
            <a:pPr algn="just">
              <a:lnSpc>
                <a:spcPct val="110000"/>
              </a:lnSpc>
            </a:pPr>
            <a:r>
              <a:rPr lang="ro-RO" sz="1600" b="1" dirty="0">
                <a:solidFill>
                  <a:schemeClr val="tx1">
                    <a:lumMod val="95000"/>
                    <a:lumOff val="5000"/>
                  </a:schemeClr>
                </a:solidFill>
                <a:latin typeface="Book Antiqua" panose="02040602050305030304" pitchFamily="18" charset="0"/>
              </a:rPr>
              <a:t>Ordinul ministrului educației nr. 3.412/16.03.2009</a:t>
            </a:r>
            <a:r>
              <a:rPr lang="ro-RO" sz="1600" dirty="0">
                <a:solidFill>
                  <a:schemeClr val="tx1">
                    <a:lumMod val="95000"/>
                    <a:lumOff val="5000"/>
                  </a:schemeClr>
                </a:solidFill>
                <a:latin typeface="Book Antiqua" panose="02040602050305030304" pitchFamily="18" charset="0"/>
              </a:rPr>
              <a:t>, privind aprobarea Planurilor-cadru de învățământ pentru clasa a X-a, școala de arte și meserii, pentru clasa a X-a, ciclul inferior al liceului, filiera tehnologică, ruta directă de calificare, pentru clasa a XI-a, anul de completare, precum și pentru clasele a XI-a – a XII-a și a XII-a/a XIII-a, ciclul superior al liceului, filiera tehnologică, cursuri de zi și seral.</a:t>
            </a:r>
          </a:p>
          <a:p>
            <a:pPr algn="just">
              <a:lnSpc>
                <a:spcPct val="110000"/>
              </a:lnSpc>
            </a:pPr>
            <a:r>
              <a:rPr lang="ro-RO" sz="1600" b="1" dirty="0">
                <a:solidFill>
                  <a:schemeClr val="tx1">
                    <a:lumMod val="95000"/>
                    <a:lumOff val="5000"/>
                  </a:schemeClr>
                </a:solidFill>
                <a:latin typeface="Book Antiqua" panose="02040602050305030304" pitchFamily="18" charset="0"/>
              </a:rPr>
              <a:t>Ordinul ministrului educației nr. 3081/2010 </a:t>
            </a:r>
            <a:r>
              <a:rPr lang="ro-RO" sz="1600" dirty="0">
                <a:solidFill>
                  <a:schemeClr val="tx1">
                    <a:lumMod val="95000"/>
                    <a:lumOff val="5000"/>
                  </a:schemeClr>
                </a:solidFill>
                <a:latin typeface="Book Antiqua" panose="02040602050305030304" pitchFamily="18" charset="0"/>
              </a:rPr>
              <a:t>cu privire la aprobarea planului-cadru de învățământ pentru clasa a X-a filiera tehnologică învățământ de zi și învățământ seral</a:t>
            </a:r>
            <a:r>
              <a:rPr lang="en-US" sz="1600" dirty="0">
                <a:solidFill>
                  <a:schemeClr val="tx1">
                    <a:lumMod val="95000"/>
                    <a:lumOff val="5000"/>
                  </a:schemeClr>
                </a:solidFill>
                <a:latin typeface="Book Antiqua" panose="02040602050305030304" pitchFamily="18" charset="0"/>
              </a:rPr>
              <a:t>.</a:t>
            </a:r>
            <a:r>
              <a:rPr lang="ro-RO" sz="1600" dirty="0">
                <a:solidFill>
                  <a:schemeClr val="tx1">
                    <a:lumMod val="95000"/>
                    <a:lumOff val="5000"/>
                  </a:schemeClr>
                </a:solidFill>
                <a:latin typeface="Book Antiqua" panose="02040602050305030304" pitchFamily="18" charset="0"/>
              </a:rPr>
              <a:t> </a:t>
            </a:r>
          </a:p>
          <a:p>
            <a:pPr algn="just">
              <a:lnSpc>
                <a:spcPct val="110000"/>
              </a:lnSpc>
            </a:pPr>
            <a:r>
              <a:rPr lang="ro-RO" sz="1600" b="1" dirty="0">
                <a:solidFill>
                  <a:schemeClr val="tx1">
                    <a:lumMod val="95000"/>
                    <a:lumOff val="5000"/>
                  </a:schemeClr>
                </a:solidFill>
                <a:latin typeface="Book Antiqua" panose="02040602050305030304" pitchFamily="18" charset="0"/>
              </a:rPr>
              <a:t>Ordinul</a:t>
            </a:r>
            <a:r>
              <a:rPr lang="en-GB" sz="1600" b="1" dirty="0">
                <a:solidFill>
                  <a:schemeClr val="tx1">
                    <a:lumMod val="95000"/>
                    <a:lumOff val="5000"/>
                  </a:schemeClr>
                </a:solidFill>
                <a:latin typeface="Book Antiqua" panose="02040602050305030304" pitchFamily="18" charset="0"/>
              </a:rPr>
              <a:t> </a:t>
            </a:r>
            <a:r>
              <a:rPr lang="ro-RO" sz="1600" b="1" dirty="0">
                <a:solidFill>
                  <a:schemeClr val="tx1">
                    <a:lumMod val="95000"/>
                    <a:lumOff val="5000"/>
                  </a:schemeClr>
                </a:solidFill>
                <a:latin typeface="Book Antiqua" panose="02040602050305030304" pitchFamily="18" charset="0"/>
              </a:rPr>
              <a:t>ministrului</a:t>
            </a:r>
            <a:r>
              <a:rPr lang="en-GB" sz="1600" b="1" dirty="0">
                <a:solidFill>
                  <a:schemeClr val="tx1">
                    <a:lumMod val="95000"/>
                    <a:lumOff val="5000"/>
                  </a:schemeClr>
                </a:solidFill>
                <a:latin typeface="Book Antiqua" panose="02040602050305030304" pitchFamily="18" charset="0"/>
              </a:rPr>
              <a:t> </a:t>
            </a:r>
            <a:r>
              <a:rPr lang="ro-RO" sz="1600" b="1" dirty="0">
                <a:solidFill>
                  <a:schemeClr val="tx1">
                    <a:lumMod val="95000"/>
                    <a:lumOff val="5000"/>
                  </a:schemeClr>
                </a:solidFill>
                <a:latin typeface="Book Antiqua" panose="02040602050305030304" pitchFamily="18" charset="0"/>
              </a:rPr>
              <a:t>educației nr. 4051/2006 </a:t>
            </a:r>
            <a:r>
              <a:rPr lang="ro-RO" sz="1600" dirty="0">
                <a:solidFill>
                  <a:schemeClr val="tx1">
                    <a:lumMod val="95000"/>
                    <a:lumOff val="5000"/>
                  </a:schemeClr>
                </a:solidFill>
                <a:latin typeface="Book Antiqua" panose="02040602050305030304" pitchFamily="18" charset="0"/>
              </a:rPr>
              <a:t>pentru aprobarea planurilor cadru pentru învățământul seral. Pentru învățământul seral, filiera tehnologică a liceului, prevederile OM nr. 4051/2006 cu privire la aprobarea planurilor-cadru, rămân valabile  pentru clasele a XI-a și a XII-a, a XIII-a.</a:t>
            </a:r>
            <a:endParaRPr lang="en-US" sz="1600" dirty="0">
              <a:solidFill>
                <a:schemeClr val="tx1">
                  <a:lumMod val="95000"/>
                  <a:lumOff val="5000"/>
                </a:schemeClr>
              </a:solidFill>
              <a:latin typeface="Book Antiqua" panose="02040602050305030304" pitchFamily="18" charset="0"/>
            </a:endParaRPr>
          </a:p>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ro-RO" sz="16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O</a:t>
            </a:r>
            <a:r>
              <a:rPr kumimoji="0" lang="en-US" sz="1600" b="1" i="0" u="none" strike="noStrike" kern="1200" cap="none" spc="0" normalizeH="0" baseline="0" noProof="0" dirty="0" err="1">
                <a:ln>
                  <a:noFill/>
                </a:ln>
                <a:solidFill>
                  <a:prstClr val="black">
                    <a:lumMod val="95000"/>
                    <a:lumOff val="5000"/>
                  </a:prstClr>
                </a:solidFill>
                <a:effectLst/>
                <a:uLnTx/>
                <a:uFillTx/>
                <a:latin typeface="Book Antiqua" panose="02040602050305030304" pitchFamily="18" charset="0"/>
                <a:ea typeface="+mn-ea"/>
                <a:cs typeface="+mn-cs"/>
              </a:rPr>
              <a:t>rdinul</a:t>
            </a:r>
            <a:r>
              <a:rPr kumimoji="0" lang="ro-RO" sz="16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 </a:t>
            </a:r>
            <a:r>
              <a:rPr lang="en-US" sz="1600" b="1" dirty="0" err="1">
                <a:solidFill>
                  <a:prstClr val="black">
                    <a:lumMod val="95000"/>
                    <a:lumOff val="5000"/>
                  </a:prstClr>
                </a:solidFill>
                <a:latin typeface="Book Antiqua" panose="02040602050305030304" pitchFamily="18" charset="0"/>
              </a:rPr>
              <a:t>ministrului</a:t>
            </a:r>
            <a:r>
              <a:rPr lang="en-US" sz="1600" b="1" dirty="0">
                <a:solidFill>
                  <a:prstClr val="black">
                    <a:lumMod val="95000"/>
                    <a:lumOff val="5000"/>
                  </a:prstClr>
                </a:solidFill>
                <a:latin typeface="Book Antiqua" panose="02040602050305030304" pitchFamily="18" charset="0"/>
              </a:rPr>
              <a:t> </a:t>
            </a:r>
            <a:r>
              <a:rPr lang="en-US" sz="1600" b="1" dirty="0" err="1">
                <a:solidFill>
                  <a:prstClr val="black">
                    <a:lumMod val="95000"/>
                    <a:lumOff val="5000"/>
                  </a:prstClr>
                </a:solidFill>
                <a:latin typeface="Book Antiqua" panose="02040602050305030304" pitchFamily="18" charset="0"/>
              </a:rPr>
              <a:t>educa</a:t>
            </a:r>
            <a:r>
              <a:rPr lang="ro-RO" sz="1600" b="1" dirty="0" err="1">
                <a:solidFill>
                  <a:prstClr val="black">
                    <a:lumMod val="95000"/>
                    <a:lumOff val="5000"/>
                  </a:prstClr>
                </a:solidFill>
                <a:latin typeface="Book Antiqua" panose="02040602050305030304" pitchFamily="18" charset="0"/>
              </a:rPr>
              <a:t>ției</a:t>
            </a:r>
            <a:r>
              <a:rPr lang="ro-RO" sz="1600" b="1" dirty="0">
                <a:solidFill>
                  <a:prstClr val="black">
                    <a:lumMod val="95000"/>
                    <a:lumOff val="5000"/>
                  </a:prstClr>
                </a:solidFill>
                <a:latin typeface="Book Antiqua" panose="02040602050305030304" pitchFamily="18" charset="0"/>
              </a:rPr>
              <a:t> </a:t>
            </a:r>
            <a:r>
              <a:rPr kumimoji="0" lang="ro-RO" sz="16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nr. 3667/2023 </a:t>
            </a:r>
            <a:r>
              <a:rPr kumimoji="0" lang="ro-RO" sz="16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pentru modificarea OMECI nr. 3.410/2009 privind aprobarea planurilor-cadru de înv. pentru clasele a IX-a-a XII-a, filierele teoretică </a:t>
            </a:r>
            <a:r>
              <a:rPr kumimoji="0" lang="ro-RO" sz="1600" b="0" i="0" u="none" strike="noStrike" kern="1200" cap="none" spc="0" normalizeH="0" baseline="0" noProof="0" dirty="0" err="1">
                <a:ln>
                  <a:noFill/>
                </a:ln>
                <a:solidFill>
                  <a:prstClr val="black">
                    <a:lumMod val="95000"/>
                    <a:lumOff val="5000"/>
                  </a:prstClr>
                </a:solidFill>
                <a:effectLst/>
                <a:uLnTx/>
                <a:uFillTx/>
                <a:latin typeface="Book Antiqua" panose="02040602050305030304" pitchFamily="18" charset="0"/>
                <a:ea typeface="+mn-ea"/>
                <a:cs typeface="+mn-cs"/>
              </a:rPr>
              <a:t>şi</a:t>
            </a:r>
            <a:r>
              <a:rPr kumimoji="0" lang="ro-RO" sz="16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 </a:t>
            </a:r>
            <a:r>
              <a:rPr kumimoji="0" lang="ro-RO" sz="1600" b="0" i="0" u="none" strike="noStrike" kern="1200" cap="none" spc="0" normalizeH="0" baseline="0" noProof="0" dirty="0" err="1">
                <a:ln>
                  <a:noFill/>
                </a:ln>
                <a:solidFill>
                  <a:prstClr val="black">
                    <a:lumMod val="95000"/>
                    <a:lumOff val="5000"/>
                  </a:prstClr>
                </a:solidFill>
                <a:effectLst/>
                <a:uLnTx/>
                <a:uFillTx/>
                <a:latin typeface="Book Antiqua" panose="02040602050305030304" pitchFamily="18" charset="0"/>
                <a:ea typeface="+mn-ea"/>
                <a:cs typeface="+mn-cs"/>
              </a:rPr>
              <a:t>vocaţională</a:t>
            </a:r>
            <a:r>
              <a:rPr kumimoji="0" lang="ro-RO" sz="16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 cursuri de zi.</a:t>
            </a:r>
            <a:endParaRPr lang="ro-RO" sz="1600" dirty="0">
              <a:solidFill>
                <a:schemeClr val="tx1">
                  <a:lumMod val="95000"/>
                  <a:lumOff val="5000"/>
                </a:schemeClr>
              </a:solidFill>
              <a:latin typeface="Book Antiqua" panose="02040602050305030304" pitchFamily="18" charset="0"/>
            </a:endParaRPr>
          </a:p>
          <a:p>
            <a:pPr marL="0" indent="0" algn="ctr">
              <a:lnSpc>
                <a:spcPct val="100000"/>
              </a:lnSpc>
              <a:buNone/>
            </a:pPr>
            <a:r>
              <a:rPr lang="ro-RO" sz="1600" b="1" dirty="0">
                <a:solidFill>
                  <a:schemeClr val="tx1">
                    <a:lumMod val="95000"/>
                    <a:lumOff val="5000"/>
                  </a:schemeClr>
                </a:solidFill>
                <a:latin typeface="Book Antiqua" panose="02040602050305030304" pitchFamily="18" charset="0"/>
                <a:hlinkClick r:id="rId2"/>
              </a:rPr>
              <a:t>https://rocnee.eu/index.php/dcee-oriz/curriculum-oriz/planuri-cadru-actuale/planuri-cadru-invitimant-liceal</a:t>
            </a:r>
            <a:r>
              <a:rPr lang="ro-RO" sz="1600" b="1" dirty="0">
                <a:solidFill>
                  <a:schemeClr val="tx1">
                    <a:lumMod val="95000"/>
                    <a:lumOff val="5000"/>
                  </a:schemeClr>
                </a:solidFill>
                <a:latin typeface="Book Antiqua" panose="02040602050305030304" pitchFamily="18" charset="0"/>
              </a:rPr>
              <a:t>  </a:t>
            </a:r>
          </a:p>
          <a:p>
            <a:pPr marL="0" indent="0">
              <a:buNone/>
            </a:pP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48247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611984" y="991533"/>
            <a:ext cx="9883820" cy="4871940"/>
          </a:xfrm>
        </p:spPr>
        <p:txBody>
          <a:bodyPr>
            <a:normAutofit lnSpcReduction="10000"/>
          </a:bodyPr>
          <a:lstStyle/>
          <a:p>
            <a:pPr>
              <a:lnSpc>
                <a:spcPct val="160000"/>
              </a:lnSpc>
              <a:buClrTx/>
              <a:buFont typeface="Wingdings" panose="05000000000000000000" pitchFamily="2" charset="2"/>
              <a:buChar char="v"/>
            </a:pPr>
            <a:r>
              <a:rPr lang="ro-RO" sz="2400" b="1" dirty="0">
                <a:solidFill>
                  <a:schemeClr val="tx1">
                    <a:lumMod val="95000"/>
                    <a:lumOff val="5000"/>
                  </a:schemeClr>
                </a:solidFill>
                <a:latin typeface="Book Antiqua" panose="02040602050305030304" pitchFamily="18" charset="0"/>
              </a:rPr>
              <a:t>Planuri-cadru</a:t>
            </a:r>
            <a:r>
              <a:rPr lang="en-GB" sz="2400" b="1" dirty="0">
                <a:solidFill>
                  <a:schemeClr val="tx1">
                    <a:lumMod val="95000"/>
                    <a:lumOff val="5000"/>
                  </a:schemeClr>
                </a:solidFill>
                <a:latin typeface="Book Antiqua" panose="02040602050305030304" pitchFamily="18" charset="0"/>
              </a:rPr>
              <a:t>, </a:t>
            </a:r>
            <a:r>
              <a:rPr lang="ro-RO" sz="2400" b="1" dirty="0">
                <a:solidFill>
                  <a:schemeClr val="tx1">
                    <a:lumMod val="95000"/>
                    <a:lumOff val="5000"/>
                  </a:schemeClr>
                </a:solidFill>
                <a:latin typeface="Book Antiqua" panose="02040602050305030304" pitchFamily="18" charset="0"/>
              </a:rPr>
              <a:t>cursuri</a:t>
            </a:r>
            <a:r>
              <a:rPr lang="en-GB" sz="2400" b="1" dirty="0">
                <a:solidFill>
                  <a:schemeClr val="tx1">
                    <a:lumMod val="95000"/>
                    <a:lumOff val="5000"/>
                  </a:schemeClr>
                </a:solidFill>
                <a:latin typeface="Book Antiqua" panose="02040602050305030304" pitchFamily="18" charset="0"/>
              </a:rPr>
              <a:t> de zi</a:t>
            </a:r>
            <a:endParaRPr lang="ro-RO" sz="2000" b="1" u="sng" dirty="0">
              <a:solidFill>
                <a:schemeClr val="tx1">
                  <a:lumMod val="95000"/>
                  <a:lumOff val="5000"/>
                </a:schemeClr>
              </a:solidFill>
              <a:latin typeface="Book Antiqua" panose="02040602050305030304" pitchFamily="18" charset="0"/>
            </a:endParaRPr>
          </a:p>
          <a:p>
            <a:pPr marL="0" indent="0" algn="just">
              <a:lnSpc>
                <a:spcPct val="100000"/>
              </a:lnSpc>
              <a:buNone/>
            </a:pPr>
            <a:r>
              <a:rPr lang="ro-RO" sz="2000" b="1" u="sng" dirty="0">
                <a:solidFill>
                  <a:schemeClr val="tx1">
                    <a:lumMod val="95000"/>
                    <a:lumOff val="5000"/>
                  </a:schemeClr>
                </a:solidFill>
                <a:latin typeface="Book Antiqua" panose="02040602050305030304" pitchFamily="18" charset="0"/>
              </a:rPr>
              <a:t>ÎNVĂȚĂMÂNT PROFESIONAL</a:t>
            </a:r>
          </a:p>
          <a:p>
            <a:pPr algn="just">
              <a:lnSpc>
                <a:spcPct val="100000"/>
              </a:lnSpc>
            </a:pPr>
            <a:r>
              <a:rPr lang="ro-RO" sz="1700" b="1" dirty="0">
                <a:solidFill>
                  <a:schemeClr val="tx1">
                    <a:lumMod val="95000"/>
                    <a:lumOff val="5000"/>
                  </a:schemeClr>
                </a:solidFill>
                <a:latin typeface="Book Antiqua" panose="02040602050305030304" pitchFamily="18" charset="0"/>
              </a:rPr>
              <a:t>OMEN 3152/2014 </a:t>
            </a:r>
            <a:r>
              <a:rPr lang="ro-RO" sz="1700" dirty="0">
                <a:solidFill>
                  <a:schemeClr val="tx1">
                    <a:lumMod val="95000"/>
                    <a:lumOff val="5000"/>
                  </a:schemeClr>
                </a:solidFill>
                <a:latin typeface="Book Antiqua" panose="02040602050305030304" pitchFamily="18" charset="0"/>
              </a:rPr>
              <a:t>privind aprobarea planurilor-cadru de învățământ pentru învățământul profesional de 3 ani, </a:t>
            </a:r>
          </a:p>
          <a:p>
            <a:pPr algn="just">
              <a:lnSpc>
                <a:spcPct val="100000"/>
              </a:lnSpc>
            </a:pPr>
            <a:r>
              <a:rPr lang="ro-RO" sz="1700" b="1" dirty="0">
                <a:solidFill>
                  <a:schemeClr val="tx1">
                    <a:lumMod val="95000"/>
                    <a:lumOff val="5000"/>
                  </a:schemeClr>
                </a:solidFill>
                <a:latin typeface="Book Antiqua" panose="02040602050305030304" pitchFamily="18" charset="0"/>
              </a:rPr>
              <a:t>OMEN 3218/2014 </a:t>
            </a:r>
            <a:r>
              <a:rPr lang="ro-RO" sz="1700" dirty="0">
                <a:solidFill>
                  <a:schemeClr val="tx1">
                    <a:lumMod val="95000"/>
                    <a:lumOff val="5000"/>
                  </a:schemeClr>
                </a:solidFill>
                <a:latin typeface="Book Antiqua" panose="02040602050305030304" pitchFamily="18" charset="0"/>
              </a:rPr>
              <a:t>privind aprobarea planului-cadru de învățământ pentru învățământul profesional special</a:t>
            </a:r>
            <a:r>
              <a:rPr lang="en-US" sz="1700" dirty="0">
                <a:solidFill>
                  <a:schemeClr val="tx1">
                    <a:lumMod val="95000"/>
                    <a:lumOff val="5000"/>
                  </a:schemeClr>
                </a:solidFill>
                <a:latin typeface="Book Antiqua" panose="02040602050305030304" pitchFamily="18" charset="0"/>
              </a:rPr>
              <a:t>.</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o-RO" sz="17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OME nr. 3665/13.02.2023 </a:t>
            </a:r>
            <a:r>
              <a:rPr kumimoji="0" lang="ro-RO" sz="17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pentru modificarea OMEN nr. 3.152/2014 privind aprobarea planurilor-cadru de înv. pentru înv. profesional de stat cu durata de 3 ani, clasele a IX-a, a X-a </a:t>
            </a:r>
            <a:r>
              <a:rPr kumimoji="0" lang="ro-RO" sz="1700" b="0" i="0" u="none" strike="noStrike" kern="1200" cap="none" spc="0" normalizeH="0" baseline="0" noProof="0" dirty="0" err="1">
                <a:ln>
                  <a:noFill/>
                </a:ln>
                <a:solidFill>
                  <a:prstClr val="black">
                    <a:lumMod val="95000"/>
                    <a:lumOff val="5000"/>
                  </a:prstClr>
                </a:solidFill>
                <a:effectLst/>
                <a:uLnTx/>
                <a:uFillTx/>
                <a:latin typeface="Book Antiqua" panose="02040602050305030304" pitchFamily="18" charset="0"/>
                <a:ea typeface="+mn-ea"/>
                <a:cs typeface="+mn-cs"/>
              </a:rPr>
              <a:t>şi</a:t>
            </a:r>
            <a:r>
              <a:rPr kumimoji="0" lang="ro-RO" sz="17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 a XI-a. </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o-RO" sz="1700" b="1"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OME nr. 3666/13.02.2023 </a:t>
            </a:r>
            <a:r>
              <a:rPr kumimoji="0" lang="ro-RO" sz="17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pentru modificarea OMEN nr. 3.218/2014 privind aprobarea planurilor-cadru de înv. pentru înv. profesional special </a:t>
            </a:r>
            <a:r>
              <a:rPr kumimoji="0" lang="ro-RO" sz="1700" b="0" i="0" u="none" strike="noStrike" kern="1200" cap="none" spc="0" normalizeH="0" baseline="0" noProof="0" dirty="0" err="1">
                <a:ln>
                  <a:noFill/>
                </a:ln>
                <a:solidFill>
                  <a:prstClr val="black">
                    <a:lumMod val="95000"/>
                    <a:lumOff val="5000"/>
                  </a:prstClr>
                </a:solidFill>
                <a:effectLst/>
                <a:uLnTx/>
                <a:uFillTx/>
                <a:latin typeface="Book Antiqua" panose="02040602050305030304" pitchFamily="18" charset="0"/>
                <a:ea typeface="+mn-ea"/>
                <a:cs typeface="+mn-cs"/>
              </a:rPr>
              <a:t>şi</a:t>
            </a:r>
            <a:r>
              <a:rPr kumimoji="0" lang="ro-RO" sz="1700" b="0" i="0" u="none" strike="noStrike" kern="1200" cap="none" spc="0" normalizeH="0" baseline="0" noProof="0" dirty="0">
                <a:ln>
                  <a:noFill/>
                </a:ln>
                <a:solidFill>
                  <a:prstClr val="black">
                    <a:lumMod val="95000"/>
                    <a:lumOff val="5000"/>
                  </a:prstClr>
                </a:solidFill>
                <a:effectLst/>
                <a:uLnTx/>
                <a:uFillTx/>
                <a:latin typeface="Book Antiqua" panose="02040602050305030304" pitchFamily="18" charset="0"/>
                <a:ea typeface="+mn-ea"/>
                <a:cs typeface="+mn-cs"/>
              </a:rPr>
              <a:t> a notei de fundamentare privind elaborarea acestora.</a:t>
            </a:r>
          </a:p>
          <a:p>
            <a:pPr algn="just">
              <a:lnSpc>
                <a:spcPct val="100000"/>
              </a:lnSpc>
            </a:pPr>
            <a:endParaRPr lang="ro-RO" sz="2000" dirty="0">
              <a:solidFill>
                <a:schemeClr val="tx1">
                  <a:lumMod val="95000"/>
                  <a:lumOff val="5000"/>
                </a:schemeClr>
              </a:solidFill>
              <a:latin typeface="Book Antiqua" panose="02040602050305030304" pitchFamily="18" charset="0"/>
            </a:endParaRPr>
          </a:p>
          <a:p>
            <a:pPr marL="0" indent="0" algn="ctr">
              <a:lnSpc>
                <a:spcPct val="100000"/>
              </a:lnSpc>
              <a:buNone/>
            </a:pPr>
            <a:r>
              <a:rPr lang="ro-RO" sz="2000" b="1" dirty="0">
                <a:solidFill>
                  <a:srgbClr val="69A020"/>
                </a:solidFill>
                <a:latin typeface="Book Antiqua" panose="02040602050305030304" pitchFamily="18" charset="0"/>
                <a:hlinkClick r:id="rId3">
                  <a:extLst>
                    <a:ext uri="{A12FA001-AC4F-418D-AE19-62706E023703}">
                      <ahyp:hlinkClr xmlns:ahyp="http://schemas.microsoft.com/office/drawing/2018/hyperlinkcolor" val="tx"/>
                    </a:ext>
                  </a:extLst>
                </a:hlinkClick>
              </a:rPr>
              <a:t>https://rocnee.eu/index.php/dcee-oriz/curriculum-oriz/planuri-cadru-actuale/planuri-cadru-invatamant-profesional</a:t>
            </a:r>
            <a:r>
              <a:rPr lang="ro-RO" sz="2000" b="1" dirty="0">
                <a:solidFill>
                  <a:srgbClr val="69A020"/>
                </a:solidFill>
                <a:latin typeface="Book Antiqua" panose="02040602050305030304" pitchFamily="18" charset="0"/>
              </a:rPr>
              <a:t> </a:t>
            </a:r>
          </a:p>
          <a:p>
            <a:pPr marL="0" indent="0" algn="just">
              <a:lnSpc>
                <a:spcPct val="160000"/>
              </a:lnSpc>
              <a:buNone/>
            </a:pPr>
            <a:endParaRPr lang="ro-RO" sz="1600" dirty="0">
              <a:solidFill>
                <a:schemeClr val="tx1">
                  <a:lumMod val="95000"/>
                  <a:lumOff val="5000"/>
                </a:schemeClr>
              </a:solidFill>
              <a:latin typeface="Book Antiqua" panose="02040602050305030304" pitchFamily="18" charset="0"/>
            </a:endParaRPr>
          </a:p>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4082614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2AED2-554A-41C3-BDF5-85E02D35188C}"/>
              </a:ext>
            </a:extLst>
          </p:cNvPr>
          <p:cNvSpPr>
            <a:spLocks noGrp="1"/>
          </p:cNvSpPr>
          <p:nvPr>
            <p:ph idx="1"/>
          </p:nvPr>
        </p:nvSpPr>
        <p:spPr>
          <a:xfrm>
            <a:off x="1347247" y="553005"/>
            <a:ext cx="10515600" cy="5018235"/>
          </a:xfrm>
        </p:spPr>
        <p:txBody>
          <a:bodyPr>
            <a:normAutofit/>
          </a:bodyPr>
          <a:lstStyle/>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PLANURI-CADRU INVĂȚĂMÂNT LICEAL</a:t>
            </a:r>
          </a:p>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endPar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Î</a:t>
            </a:r>
            <a:r>
              <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NCEP</a:t>
            </a: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Â</a:t>
            </a:r>
            <a:r>
              <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ND CU </a:t>
            </a: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ANUL ȘCOLAR 2023-2024</a:t>
            </a:r>
            <a:endPar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endPar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endPar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endPar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Planurile – cadru de învățământ pentru ciclul liceal au fost modificate </a:t>
            </a:r>
            <a:endPar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endPar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defTabSz="914400" rtl="0" eaLnBrk="1" fontAlgn="base" latinLnBrk="0" hangingPunct="1">
              <a:lnSpc>
                <a:spcPct val="80000"/>
              </a:lnSpc>
              <a:spcBef>
                <a:spcPct val="0"/>
              </a:spcBef>
              <a:spcAft>
                <a:spcPct val="0"/>
              </a:spcAft>
              <a:buClr>
                <a:srgbClr val="000000"/>
              </a:buClr>
              <a:buSzTx/>
              <a:buFont typeface="Wingdings 2" panose="05020102010507070707" pitchFamily="18" charset="2"/>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 </a:t>
            </a:r>
            <a:r>
              <a:rPr kumimoji="0" lang="ro-RO"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Introducerea disciplinei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Istoria</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evreilor</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a:t>
            </a:r>
            <a:r>
              <a:rPr kumimoji="0" lang="ro-RO"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Holocaustu</a:t>
            </a:r>
            <a:r>
              <a:rPr kumimoji="0" lang="ro-RO"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l</a:t>
            </a:r>
          </a:p>
          <a:p>
            <a:pPr marL="273050" marR="0" lvl="0" indent="-273050" algn="ctr" defTabSz="914400" rtl="0" eaLnBrk="1" fontAlgn="base" latinLnBrk="0" hangingPunct="1">
              <a:lnSpc>
                <a:spcPct val="80000"/>
              </a:lnSpc>
              <a:spcBef>
                <a:spcPct val="0"/>
              </a:spcBef>
              <a:spcAft>
                <a:spcPct val="0"/>
              </a:spcAft>
              <a:buClr>
                <a:srgbClr val="000000"/>
              </a:buClr>
              <a:buSzTx/>
              <a:buFont typeface="Wingdings 2" panose="05020102010507070707" pitchFamily="18" charset="2"/>
              <a:buNone/>
              <a:tabLst/>
              <a:defRPr/>
            </a:pPr>
            <a:endParaRPr kumimoji="0" lang="ro-RO"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endParaRPr>
          </a:p>
          <a:p>
            <a:pPr marL="273050" marR="0" lvl="0" indent="-273050" algn="ctr" defTabSz="914400" rtl="0" eaLnBrk="1" fontAlgn="base" latinLnBrk="0" hangingPunct="1">
              <a:lnSpc>
                <a:spcPct val="80000"/>
              </a:lnSpc>
              <a:spcBef>
                <a:spcPct val="0"/>
              </a:spcBef>
              <a:spcAft>
                <a:spcPct val="0"/>
              </a:spcAft>
              <a:buClr>
                <a:srgbClr val="000000"/>
              </a:buClr>
              <a:buSzTx/>
              <a:buFont typeface="Wingdings 2" panose="05020102010507070707" pitchFamily="18" charset="2"/>
              <a:buNone/>
              <a:tabLst/>
              <a:defRPr/>
            </a:pPr>
            <a:endParaRPr kumimoji="0" lang="ro-RO" altLang="en-US" sz="2400" b="1" i="0" u="none" strike="noStrike" kern="1200" cap="none" spc="0" normalizeH="0" baseline="0" noProof="1">
              <a:ln>
                <a:noFill/>
              </a:ln>
              <a:solidFill>
                <a:srgbClr val="C0000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80000"/>
              </a:lnSpc>
              <a:spcBef>
                <a:spcPct val="0"/>
              </a:spcBef>
              <a:spcAft>
                <a:spcPct val="0"/>
              </a:spcAft>
              <a:buClr>
                <a:srgbClr val="FFFF99"/>
              </a:buClr>
              <a:buSzTx/>
              <a:buNone/>
              <a:tabLst/>
              <a:defRPr/>
            </a:pPr>
            <a:r>
              <a:rPr lang="ro-RO" altLang="en-US" sz="2400" b="1" noProof="1">
                <a:solidFill>
                  <a:srgbClr val="69A020"/>
                </a:solidFill>
                <a:latin typeface="Book Antiqua" panose="02040602050305030304" pitchFamily="18" charset="0"/>
              </a:rPr>
              <a:t>TOATE PLANURILE–CADRU  VALABILE MODIFICATE </a:t>
            </a:r>
          </a:p>
          <a:p>
            <a:pPr marL="0" marR="0" lvl="0" indent="0" algn="ctr" defTabSz="914400" rtl="0" eaLnBrk="1" fontAlgn="base" latinLnBrk="0" hangingPunct="1">
              <a:lnSpc>
                <a:spcPct val="80000"/>
              </a:lnSpc>
              <a:spcBef>
                <a:spcPct val="0"/>
              </a:spcBef>
              <a:spcAft>
                <a:spcPct val="0"/>
              </a:spcAft>
              <a:buClr>
                <a:srgbClr val="FFFF99"/>
              </a:buClr>
              <a:buSzTx/>
              <a:buNone/>
              <a:tabLst/>
              <a:defRPr/>
            </a:pPr>
            <a:r>
              <a:rPr lang="ro-RO" altLang="en-US" sz="2400" b="1" noProof="1">
                <a:solidFill>
                  <a:srgbClr val="69A020"/>
                </a:solidFill>
                <a:latin typeface="Book Antiqua" panose="02040602050305030304" pitchFamily="18" charset="0"/>
              </a:rPr>
              <a:t>pot fi accesate la adresa: </a:t>
            </a:r>
          </a:p>
          <a:p>
            <a:pPr marL="0" marR="0" lvl="0" indent="0" algn="ctr" defTabSz="914400" rtl="0" eaLnBrk="1" fontAlgn="base" latinLnBrk="0" hangingPunct="1">
              <a:lnSpc>
                <a:spcPct val="80000"/>
              </a:lnSpc>
              <a:spcBef>
                <a:spcPct val="0"/>
              </a:spcBef>
              <a:spcAft>
                <a:spcPct val="0"/>
              </a:spcAft>
              <a:buClr>
                <a:srgbClr val="FFFF99"/>
              </a:buClr>
              <a:buSzTx/>
              <a:buNone/>
              <a:tabLst/>
              <a:defRPr/>
            </a:pPr>
            <a:endParaRPr lang="ro-RO" altLang="en-US" sz="2400" b="1" noProof="1">
              <a:solidFill>
                <a:srgbClr val="69A020"/>
              </a:solidFill>
              <a:latin typeface="Book Antiqua" panose="02040602050305030304" pitchFamily="18" charset="0"/>
            </a:endParaRPr>
          </a:p>
          <a:p>
            <a:pPr marL="0" marR="0" lvl="0" indent="0" algn="ctr" defTabSz="914400" rtl="0" eaLnBrk="1" fontAlgn="base" latinLnBrk="0" hangingPunct="1">
              <a:lnSpc>
                <a:spcPct val="80000"/>
              </a:lnSpc>
              <a:spcBef>
                <a:spcPct val="0"/>
              </a:spcBef>
              <a:spcAft>
                <a:spcPct val="0"/>
              </a:spcAft>
              <a:buClr>
                <a:srgbClr val="FFFF99"/>
              </a:buClr>
              <a:buSzTx/>
              <a:buFont typeface="Wingdings" panose="05000000000000000000" pitchFamily="2" charset="2"/>
              <a:buNone/>
              <a:tabLst/>
              <a:defRPr/>
            </a:pPr>
            <a:r>
              <a:rPr lang="ro-RO" altLang="en-US" sz="2400" b="1" noProof="1">
                <a:solidFill>
                  <a:srgbClr val="69A020"/>
                </a:solidFill>
                <a:latin typeface="Book Antiqua" panose="02040602050305030304" pitchFamily="18" charset="0"/>
              </a:rPr>
              <a:t>https://www.rocnee.eu/index.php/dcee-oriz/curriculum-oriz/planuri-cadru-actuale</a:t>
            </a:r>
          </a:p>
          <a:p>
            <a:endParaRPr lang="en-US" dirty="0"/>
          </a:p>
        </p:txBody>
      </p:sp>
    </p:spTree>
    <p:extLst>
      <p:ext uri="{BB962C8B-B14F-4D97-AF65-F5344CB8AC3E}">
        <p14:creationId xmlns:p14="http://schemas.microsoft.com/office/powerpoint/2010/main" val="221576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Effect>
                      <a14:sharpenSoften amount="-40000"/>
                    </a14:imgEffect>
                  </a14:imgLayer>
                </a14:imgProps>
              </a:ext>
            </a:extLst>
          </a:blip>
          <a:srcRect/>
          <a:stretch>
            <a:fillRect t="-7000" b="-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490331" y="343873"/>
            <a:ext cx="11163218" cy="5966457"/>
          </a:xfrm>
        </p:spPr>
        <p:txBody>
          <a:bodyPr>
            <a:normAutofit/>
          </a:bodyPr>
          <a:lstStyle/>
          <a:p>
            <a:pPr algn="just">
              <a:buClrTx/>
              <a:buFont typeface="Wingdings" panose="05000000000000000000" pitchFamily="2" charset="2"/>
              <a:buChar char="v"/>
            </a:pPr>
            <a:r>
              <a:rPr lang="ro-RO" sz="1800" b="1" dirty="0">
                <a:solidFill>
                  <a:schemeClr val="tx1">
                    <a:lumMod val="95000"/>
                    <a:lumOff val="5000"/>
                  </a:schemeClr>
                </a:solidFill>
                <a:latin typeface="Book Antiqua" panose="02040602050305030304" pitchFamily="18" charset="0"/>
              </a:rPr>
              <a:t>Programe școlare de trunchi comun și programe școlare pentru cursuri opționale, oferta națională - </a:t>
            </a:r>
            <a:r>
              <a:rPr lang="en-US" sz="1800" b="1" dirty="0">
                <a:solidFill>
                  <a:schemeClr val="tx1">
                    <a:lumMod val="95000"/>
                    <a:lumOff val="5000"/>
                  </a:schemeClr>
                </a:solidFill>
                <a:latin typeface="Book Antiqua" panose="02040602050305030304" pitchFamily="18" charset="0"/>
              </a:rPr>
              <a:t>Curriculum la </a:t>
            </a:r>
            <a:r>
              <a:rPr lang="ro-RO" sz="1800" b="1" dirty="0">
                <a:solidFill>
                  <a:schemeClr val="tx1">
                    <a:lumMod val="95000"/>
                    <a:lumOff val="5000"/>
                  </a:schemeClr>
                </a:solidFill>
                <a:latin typeface="Book Antiqua" panose="02040602050305030304" pitchFamily="18" charset="0"/>
              </a:rPr>
              <a:t>decizia</a:t>
            </a:r>
            <a:r>
              <a:rPr lang="en-US"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școlii</a:t>
            </a:r>
            <a:r>
              <a:rPr lang="en-US"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 oferta națională</a:t>
            </a:r>
          </a:p>
          <a:p>
            <a:pPr marL="0" indent="0" algn="just">
              <a:buNone/>
            </a:pPr>
            <a:r>
              <a:rPr lang="ro-RO" sz="18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Metodologia privind dezvoltarea curriculumului la decizia școlii aprobată prin </a:t>
            </a:r>
            <a:r>
              <a:rPr lang="ro-RO" sz="1600" b="1" dirty="0">
                <a:solidFill>
                  <a:schemeClr val="tx1">
                    <a:lumMod val="95000"/>
                    <a:lumOff val="5000"/>
                  </a:schemeClr>
                </a:solidFill>
                <a:latin typeface="Book Antiqua" panose="02040602050305030304" pitchFamily="18" charset="0"/>
              </a:rPr>
              <a:t>OME nr. 3128/2021</a:t>
            </a:r>
            <a:r>
              <a:rPr lang="en-US" sz="1600" b="1" dirty="0">
                <a:solidFill>
                  <a:schemeClr val="tx1">
                    <a:lumMod val="95000"/>
                    <a:lumOff val="5000"/>
                  </a:schemeClr>
                </a:solidFill>
                <a:latin typeface="Book Antiqua" panose="02040602050305030304" pitchFamily="18" charset="0"/>
              </a:rPr>
              <a:t>,</a:t>
            </a:r>
            <a:r>
              <a:rPr lang="ro-RO" sz="1600" b="1" dirty="0">
                <a:solidFill>
                  <a:schemeClr val="tx1">
                    <a:lumMod val="95000"/>
                    <a:lumOff val="5000"/>
                  </a:schemeClr>
                </a:solidFill>
                <a:latin typeface="Book Antiqua" panose="02040602050305030304" pitchFamily="18" charset="0"/>
              </a:rPr>
              <a:t> elaborată în cadrul proiectului</a:t>
            </a:r>
            <a:r>
              <a:rPr lang="en-US" sz="1600" b="1" dirty="0">
                <a:solidFill>
                  <a:schemeClr val="tx1">
                    <a:lumMod val="95000"/>
                    <a:lumOff val="5000"/>
                  </a:schemeClr>
                </a:solidFill>
                <a:latin typeface="Book Antiqua" panose="02040602050305030304" pitchFamily="18" charset="0"/>
              </a:rPr>
              <a:t> CRED</a:t>
            </a:r>
            <a:r>
              <a:rPr lang="ro-RO" sz="1600" dirty="0">
                <a:solidFill>
                  <a:schemeClr val="tx1">
                    <a:lumMod val="95000"/>
                    <a:lumOff val="5000"/>
                  </a:schemeClr>
                </a:solidFill>
                <a:latin typeface="Book Antiqua" panose="02040602050305030304" pitchFamily="18" charset="0"/>
              </a:rPr>
              <a:t> este inovativă în raport cu vechea metodologie din următoarele </a:t>
            </a:r>
            <a:r>
              <a:rPr lang="en-US" sz="1600" dirty="0">
                <a:solidFill>
                  <a:schemeClr val="tx1">
                    <a:lumMod val="95000"/>
                    <a:lumOff val="5000"/>
                  </a:schemeClr>
                </a:solidFill>
                <a:latin typeface="Book Antiqua" panose="02040602050305030304" pitchFamily="18" charset="0"/>
              </a:rPr>
              <a:t>perspective: </a:t>
            </a:r>
          </a:p>
          <a:p>
            <a:pPr algn="just"/>
            <a:r>
              <a:rPr lang="ro-RO" sz="1600" dirty="0">
                <a:solidFill>
                  <a:schemeClr val="tx1">
                    <a:lumMod val="95000"/>
                    <a:lumOff val="5000"/>
                  </a:schemeClr>
                </a:solidFill>
                <a:latin typeface="Book Antiqua" panose="02040602050305030304" pitchFamily="18" charset="0"/>
              </a:rPr>
              <a:t>Oferă</a:t>
            </a:r>
            <a:r>
              <a:rPr lang="en-US" sz="1600" dirty="0">
                <a:solidFill>
                  <a:schemeClr val="tx1">
                    <a:lumMod val="95000"/>
                    <a:lumOff val="5000"/>
                  </a:schemeClr>
                </a:solidFill>
                <a:latin typeface="Book Antiqua" panose="02040602050305030304" pitchFamily="18" charset="0"/>
              </a:rPr>
              <a:t> un </a:t>
            </a:r>
            <a:r>
              <a:rPr lang="ro-RO" sz="1600" dirty="0">
                <a:solidFill>
                  <a:schemeClr val="tx1">
                    <a:lumMod val="95000"/>
                    <a:lumOff val="5000"/>
                  </a:schemeClr>
                </a:solidFill>
                <a:latin typeface="Book Antiqua" panose="02040602050305030304" pitchFamily="18" charset="0"/>
              </a:rPr>
              <a:t>cadru unitar de reglementare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nivel</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național</a:t>
            </a:r>
            <a:r>
              <a:rPr lang="en-US" sz="1600" dirty="0">
                <a:solidFill>
                  <a:schemeClr val="tx1">
                    <a:lumMod val="95000"/>
                    <a:lumOff val="5000"/>
                  </a:schemeClr>
                </a:solidFill>
                <a:latin typeface="Book Antiqua" panose="02040602050305030304" pitchFamily="18" charset="0"/>
              </a:rPr>
              <a:t> cu </a:t>
            </a:r>
            <a:r>
              <a:rPr lang="ro-RO" sz="1600" dirty="0">
                <a:solidFill>
                  <a:schemeClr val="tx1">
                    <a:lumMod val="95000"/>
                    <a:lumOff val="5000"/>
                  </a:schemeClr>
                </a:solidFill>
                <a:latin typeface="Book Antiqua" panose="02040602050305030304" pitchFamily="18" charset="0"/>
              </a:rPr>
              <a:t>privire la regimul curriculumului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decizia</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tipurile</a:t>
            </a:r>
            <a:r>
              <a:rPr lang="en-US" sz="1600" dirty="0">
                <a:solidFill>
                  <a:schemeClr val="tx1">
                    <a:lumMod val="95000"/>
                    <a:lumOff val="5000"/>
                  </a:schemeClr>
                </a:solidFill>
                <a:latin typeface="Book Antiqua" panose="02040602050305030304" pitchFamily="18" charset="0"/>
              </a:rPr>
              <a:t> de </a:t>
            </a:r>
            <a:r>
              <a:rPr lang="ro-RO" sz="1600" dirty="0">
                <a:solidFill>
                  <a:schemeClr val="tx1">
                    <a:lumMod val="95000"/>
                    <a:lumOff val="5000"/>
                  </a:schemeClr>
                </a:solidFill>
                <a:latin typeface="Book Antiqua" panose="02040602050305030304" pitchFamily="18" charset="0"/>
              </a:rPr>
              <a:t>opționale</a:t>
            </a:r>
            <a:r>
              <a:rPr lang="en-US" sz="1600" dirty="0">
                <a:solidFill>
                  <a:schemeClr val="tx1">
                    <a:lumMod val="95000"/>
                    <a:lumOff val="5000"/>
                  </a:schemeClr>
                </a:solidFill>
                <a:latin typeface="Book Antiqua" panose="02040602050305030304" pitchFamily="18" charset="0"/>
              </a:rPr>
              <a:t> care pot fi </a:t>
            </a:r>
            <a:r>
              <a:rPr lang="ro-RO" sz="1600" dirty="0">
                <a:solidFill>
                  <a:schemeClr val="tx1">
                    <a:lumMod val="95000"/>
                    <a:lumOff val="5000"/>
                  </a:schemeClr>
                </a:solidFill>
                <a:latin typeface="Book Antiqua" panose="02040602050305030304" pitchFamily="18" charset="0"/>
              </a:rPr>
              <a:t>incluse</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în curriculumul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decizia 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a:t>
            </a:r>
            <a:r>
              <a:rPr lang="en-US" sz="1600" dirty="0">
                <a:solidFill>
                  <a:schemeClr val="tx1">
                    <a:lumMod val="95000"/>
                    <a:lumOff val="5000"/>
                  </a:schemeClr>
                </a:solidFill>
                <a:latin typeface="Book Antiqua" panose="02040602050305030304" pitchFamily="18" charset="0"/>
              </a:rPr>
              <a:t> explicit care sunt </a:t>
            </a:r>
            <a:r>
              <a:rPr lang="ro-RO" sz="1600" dirty="0">
                <a:solidFill>
                  <a:schemeClr val="tx1">
                    <a:lumMod val="95000"/>
                    <a:lumOff val="5000"/>
                  </a:schemeClr>
                </a:solidFill>
                <a:latin typeface="Book Antiqua" panose="02040602050305030304" pitchFamily="18" charset="0"/>
              </a:rPr>
              <a:t>principiile și reperele</a:t>
            </a:r>
            <a:r>
              <a:rPr lang="en-US" sz="1600" dirty="0">
                <a:solidFill>
                  <a:schemeClr val="tx1">
                    <a:lumMod val="95000"/>
                    <a:lumOff val="5000"/>
                  </a:schemeClr>
                </a:solidFill>
                <a:latin typeface="Book Antiqua" panose="02040602050305030304" pitchFamily="18" charset="0"/>
              </a:rPr>
              <a:t> de </a:t>
            </a:r>
            <a:r>
              <a:rPr lang="ro-RO" sz="1600" dirty="0">
                <a:solidFill>
                  <a:schemeClr val="tx1">
                    <a:lumMod val="95000"/>
                    <a:lumOff val="5000"/>
                  </a:schemeClr>
                </a:solidFill>
                <a:latin typeface="Book Antiqua" panose="02040602050305030304" pitchFamily="18" charset="0"/>
              </a:rPr>
              <a:t>propunere și de alegere </a:t>
            </a:r>
            <a:r>
              <a:rPr lang="en-US" sz="1600" dirty="0">
                <a:solidFill>
                  <a:schemeClr val="tx1">
                    <a:lumMod val="95000"/>
                    <a:lumOff val="5000"/>
                  </a:schemeClr>
                </a:solidFill>
                <a:latin typeface="Book Antiqua" panose="02040602050305030304" pitchFamily="18" charset="0"/>
              </a:rPr>
              <a:t>a </a:t>
            </a:r>
            <a:r>
              <a:rPr lang="ro-RO" sz="1600" dirty="0">
                <a:solidFill>
                  <a:schemeClr val="tx1">
                    <a:lumMod val="95000"/>
                    <a:lumOff val="5000"/>
                  </a:schemeClr>
                </a:solidFill>
                <a:latin typeface="Book Antiqua" panose="02040602050305030304" pitchFamily="18" charset="0"/>
              </a:rPr>
              <a:t>curriculumului la decizia 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 în mod coerent procedurile de constituire a ofertei și de alegere a curriculumului la decizia școlii, de elaborare și de avizare a programelor</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Repune decizia elevului și a familiei în centrul întregului proces de decizie,  oferind școlilor reperele necesare pentru a organiza în mod riguros acest proces</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Aduce în plus un set de proceduri de monitorizare și evaluare a implementării CDS la nivelul fiecărei unități de învățământ.</a:t>
            </a:r>
            <a:endParaRPr lang="en-US" sz="1600" dirty="0">
              <a:solidFill>
                <a:schemeClr val="tx1">
                  <a:lumMod val="95000"/>
                  <a:lumOff val="5000"/>
                </a:schemeClr>
              </a:solidFill>
              <a:latin typeface="Book Antiqua" panose="02040602050305030304" pitchFamily="18" charset="0"/>
            </a:endParaRPr>
          </a:p>
          <a:p>
            <a:pPr marL="0" marR="26670" lvl="0" indent="0" algn="ctr" fontAlgn="base" hangingPunct="0">
              <a:spcBef>
                <a:spcPts val="0"/>
              </a:spcBef>
              <a:spcAft>
                <a:spcPts val="0"/>
              </a:spcAft>
              <a:buNone/>
            </a:pPr>
            <a:r>
              <a:rPr lang="ro-RO" sz="1600" u="sng" dirty="0">
                <a:latin typeface="Book Antiqua" panose="02040602050305030304" pitchFamily="18" charset="0"/>
              </a:rPr>
              <a:t>Noutate</a:t>
            </a:r>
            <a:r>
              <a:rPr lang="en-US" sz="1600" u="sng" dirty="0">
                <a:latin typeface="Book Antiqua" panose="02040602050305030304" pitchFamily="18" charset="0"/>
              </a:rPr>
              <a:t>:  </a:t>
            </a:r>
          </a:p>
          <a:p>
            <a:pPr marL="0" marR="26670" lvl="0" indent="0" algn="ctr" fontAlgn="base" hangingPunct="0">
              <a:spcBef>
                <a:spcPts val="0"/>
              </a:spcBef>
              <a:spcAft>
                <a:spcPts val="0"/>
              </a:spcAft>
              <a:buNone/>
            </a:pPr>
            <a:r>
              <a:rPr lang="ro-RO" sz="1600" dirty="0">
                <a:latin typeface="Book Antiqua" panose="02040602050305030304" pitchFamily="18" charset="0"/>
              </a:rPr>
              <a:t>În conformitate cu art. 86 alin. (3) din </a:t>
            </a:r>
            <a:r>
              <a:rPr lang="ro-RO" sz="1600" i="1" dirty="0">
                <a:latin typeface="Book Antiqua" panose="02040602050305030304" pitchFamily="18" charset="0"/>
              </a:rPr>
              <a:t>Legea învățământului preuniversitar </a:t>
            </a:r>
            <a:r>
              <a:rPr lang="ro-RO" sz="1600" i="1" dirty="0">
                <a:effectLst/>
                <a:latin typeface="Cambria" panose="02040503050406030204" pitchFamily="18" charset="0"/>
                <a:ea typeface="Times New Roman" panose="02020603050405020304" pitchFamily="18" charset="0"/>
                <a:cs typeface="Times New Roman" panose="02020603050405020304" pitchFamily="18" charset="0"/>
              </a:rPr>
              <a:t>nr. 198/2023, cu modificările și completările ulterioare</a:t>
            </a:r>
            <a:r>
              <a:rPr lang="ro-RO" sz="1600" dirty="0">
                <a:effectLst/>
                <a:latin typeface="Cambria" panose="02040503050406030204" pitchFamily="18" charset="0"/>
                <a:ea typeface="Times New Roman" panose="02020603050405020304" pitchFamily="18" charset="0"/>
                <a:cs typeface="Times New Roman" panose="02020603050405020304" pitchFamily="18" charset="0"/>
              </a:rPr>
              <a:t>,</a:t>
            </a:r>
            <a:r>
              <a:rPr lang="ro-RO" sz="1600" dirty="0">
                <a:latin typeface="Book Antiqua" panose="02040602050305030304" pitchFamily="18" charset="0"/>
              </a:rPr>
              <a:t> denumirea de CDS este înlocuită cu denumirea </a:t>
            </a:r>
            <a:r>
              <a:rPr lang="ro-RO" sz="1600" dirty="0" err="1">
                <a:latin typeface="Book Antiqua" panose="02040602050305030304" pitchFamily="18" charset="0"/>
              </a:rPr>
              <a:t>curriculu</a:t>
            </a:r>
            <a:r>
              <a:rPr lang="en-US" sz="1600" dirty="0">
                <a:latin typeface="Book Antiqua" panose="02040602050305030304" pitchFamily="18" charset="0"/>
              </a:rPr>
              <a:t>m</a:t>
            </a:r>
            <a:r>
              <a:rPr lang="ro-RO" sz="1600" dirty="0">
                <a:latin typeface="Book Antiqua" panose="02040602050305030304" pitchFamily="18" charset="0"/>
              </a:rPr>
              <a:t> la decizia elevului din oferta școlii</a:t>
            </a:r>
            <a:r>
              <a:rPr lang="en-US" sz="1600" dirty="0">
                <a:latin typeface="Book Antiqua" panose="02040602050305030304" pitchFamily="18" charset="0"/>
              </a:rPr>
              <a:t> </a:t>
            </a:r>
            <a:r>
              <a:rPr lang="ro-RO" sz="1600" dirty="0">
                <a:latin typeface="Book Antiqua" panose="02040602050305030304" pitchFamily="18" charset="0"/>
              </a:rPr>
              <a:t>(CDEOȘ)</a:t>
            </a:r>
          </a:p>
          <a:p>
            <a:pPr marL="0" indent="0" algn="ctr">
              <a:lnSpc>
                <a:spcPct val="150000"/>
              </a:lnSpc>
              <a:buNone/>
            </a:pPr>
            <a:r>
              <a:rPr lang="ro-RO" sz="1600" b="1" dirty="0">
                <a:solidFill>
                  <a:srgbClr val="69A020"/>
                </a:solidFill>
                <a:latin typeface="Book Antiqua" panose="02040602050305030304" pitchFamily="18" charset="0"/>
              </a:rPr>
              <a:t>Programe Școlare opționale cu caracter național pot fi accesate la adresa</a:t>
            </a:r>
            <a:r>
              <a:rPr lang="en-US" sz="1600" b="1" dirty="0">
                <a:solidFill>
                  <a:srgbClr val="69A020"/>
                </a:solidFill>
                <a:latin typeface="Book Antiqua" panose="02040602050305030304" pitchFamily="18" charset="0"/>
              </a:rPr>
              <a:t>: </a:t>
            </a:r>
            <a:endParaRPr lang="ro-RO" sz="1600" b="1" dirty="0">
              <a:solidFill>
                <a:srgbClr val="69A020"/>
              </a:solidFill>
              <a:latin typeface="Book Antiqua" panose="02040602050305030304" pitchFamily="18" charset="0"/>
            </a:endParaRPr>
          </a:p>
          <a:p>
            <a:pPr marL="0" indent="0" algn="ctr">
              <a:lnSpc>
                <a:spcPct val="150000"/>
              </a:lnSpc>
              <a:buNone/>
            </a:pPr>
            <a:r>
              <a:rPr lang="en-US" sz="1600" b="1" dirty="0">
                <a:solidFill>
                  <a:srgbClr val="69A020"/>
                </a:solidFill>
                <a:latin typeface="Book Antiqua" panose="02040602050305030304" pitchFamily="18" charset="0"/>
              </a:rPr>
              <a:t>http://www.edu.ro&gt;</a:t>
            </a:r>
            <a:r>
              <a:rPr lang="ro-RO" sz="1600" b="1" dirty="0">
                <a:solidFill>
                  <a:srgbClr val="69A020"/>
                </a:solidFill>
                <a:latin typeface="Book Antiqua" panose="02040602050305030304" pitchFamily="18" charset="0"/>
              </a:rPr>
              <a:t>Învățământ preuniversitar &gt; Învățământ primar sau Învățământ gimnazial sau Învățământ liceal &gt;Programe școlare</a:t>
            </a:r>
            <a:r>
              <a:rPr lang="en-US" sz="1600" b="1" dirty="0">
                <a:solidFill>
                  <a:srgbClr val="69A020"/>
                </a:solidFill>
                <a:latin typeface="Book Antiqua" panose="02040602050305030304" pitchFamily="18" charset="0"/>
              </a:rPr>
              <a:t>&gt;Curriculum la </a:t>
            </a:r>
            <a:r>
              <a:rPr lang="ro-RO" sz="1600" b="1" dirty="0">
                <a:solidFill>
                  <a:srgbClr val="69A020"/>
                </a:solidFill>
                <a:latin typeface="Book Antiqua" panose="02040602050305030304" pitchFamily="18" charset="0"/>
              </a:rPr>
              <a:t>decizia</a:t>
            </a:r>
            <a:r>
              <a:rPr lang="en-US" sz="1600" b="1" dirty="0">
                <a:solidFill>
                  <a:srgbClr val="69A020"/>
                </a:solidFill>
                <a:latin typeface="Book Antiqua" panose="02040602050305030304" pitchFamily="18" charset="0"/>
              </a:rPr>
              <a:t> </a:t>
            </a:r>
            <a:r>
              <a:rPr lang="ro-RO" sz="1600" b="1" dirty="0">
                <a:solidFill>
                  <a:srgbClr val="69A020"/>
                </a:solidFill>
                <a:latin typeface="Book Antiqua" panose="02040602050305030304" pitchFamily="18" charset="0"/>
              </a:rPr>
              <a:t>școlii</a:t>
            </a:r>
          </a:p>
          <a:p>
            <a:pPr algn="just"/>
            <a:endParaRPr lang="en-US" sz="1600" b="1" dirty="0">
              <a:solidFill>
                <a:srgbClr val="69A020"/>
              </a:solidFill>
              <a:latin typeface="Book Antiqua" panose="02040602050305030304" pitchFamily="18" charset="0"/>
            </a:endParaRPr>
          </a:p>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61631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id="{45E038E7-C69F-404C-B061-332F9B497EF0}"/>
              </a:ext>
            </a:extLst>
          </p:cNvPr>
          <p:cNvSpPr>
            <a:spLocks noGrp="1"/>
          </p:cNvSpPr>
          <p:nvPr>
            <p:ph idx="1"/>
          </p:nvPr>
        </p:nvSpPr>
        <p:spPr>
          <a:xfrm>
            <a:off x="1236133" y="814552"/>
            <a:ext cx="10377659" cy="4238216"/>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0E22FF-21BF-4AC2-AF61-914FC753B92C}"/>
              </a:ext>
            </a:extLst>
          </p:cNvPr>
          <p:cNvSpPr txBox="1"/>
          <p:nvPr/>
        </p:nvSpPr>
        <p:spPr>
          <a:xfrm>
            <a:off x="1236133" y="2380132"/>
            <a:ext cx="10264588" cy="1993687"/>
          </a:xfrm>
          <a:prstGeom prst="rect">
            <a:avLst/>
          </a:prstGeom>
          <a:noFill/>
        </p:spPr>
        <p:txBody>
          <a:bodyPr wrap="square">
            <a:spAutoFit/>
          </a:bodyPr>
          <a:lstStyle/>
          <a:p>
            <a:pPr marL="273050" marR="0" lvl="0" indent="-273050" algn="ctr" defTabSz="914400" rtl="0" eaLnBrk="1" fontAlgn="base" latinLnBrk="0" hangingPunct="1">
              <a:lnSpc>
                <a:spcPct val="80000"/>
              </a:lnSpc>
              <a:spcBef>
                <a:spcPts val="600"/>
              </a:spcBef>
              <a:spcAft>
                <a:spcPct val="0"/>
              </a:spcAft>
              <a:buClr>
                <a:srgbClr val="000000"/>
              </a:buClr>
              <a:buSzPct val="70000"/>
              <a:buFont typeface="Wingdings" panose="05000000000000000000" pitchFamily="2" charset="2"/>
              <a:buNone/>
              <a:tabLst/>
              <a:defRPr/>
            </a:pP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TOATE PROGRAMELE </a:t>
            </a:r>
            <a:r>
              <a:rPr lang="ro-RO" altLang="en-US" sz="2400" b="1" noProof="1">
                <a:solidFill>
                  <a:srgbClr val="002060"/>
                </a:solidFill>
                <a:effectLst>
                  <a:outerShdw blurRad="38100" dist="38100" dir="2700000">
                    <a:srgbClr val="C0C0C0"/>
                  </a:outerShdw>
                </a:effectLst>
                <a:latin typeface="Times New Roman" panose="02020603050405020304" pitchFamily="18" charset="0"/>
                <a:cs typeface="Times New Roman" panose="02020603050405020304" pitchFamily="18" charset="0"/>
              </a:rPr>
              <a:t>Ș</a:t>
            </a:r>
            <a:r>
              <a:rPr kumimoji="0" lang="ro-RO"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rPr>
              <a:t>COLARE POT FI ACCESATE LA ADRESA:</a:t>
            </a:r>
            <a:endParaRPr kumimoji="0" lang="en-US" altLang="en-US" sz="2400" b="1" i="0" u="none" strike="noStrike" kern="1200" cap="none" spc="0"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273050" marR="0" lvl="0" indent="-273050" algn="ctr" defTabSz="914400" rtl="0" eaLnBrk="1" fontAlgn="base" latinLnBrk="0" hangingPunct="1">
              <a:lnSpc>
                <a:spcPct val="150000"/>
              </a:lnSpc>
              <a:spcAft>
                <a:spcPct val="0"/>
              </a:spcAft>
              <a:buClr>
                <a:srgbClr val="000000"/>
              </a:buClr>
              <a:buSzPct val="70000"/>
              <a:buFont typeface="Wingdings" panose="05000000000000000000" pitchFamily="2" charset="2"/>
              <a:buNone/>
              <a:tabLst/>
              <a:defRPr/>
            </a:pPr>
            <a:endParaRPr kumimoji="0" lang="ro-RO" altLang="en-US" sz="2400" b="1" i="0" u="none" strike="noStrike" kern="1200" cap="none" normalizeH="0" baseline="0" noProof="1">
              <a:ln>
                <a:noFill/>
              </a:ln>
              <a:solidFill>
                <a:srgbClr val="002060"/>
              </a:solidFill>
              <a:effectLst>
                <a:outerShdw blurRad="38100" dist="38100" dir="2700000">
                  <a:srgbClr val="C0C0C0"/>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Aft>
                <a:spcPct val="0"/>
              </a:spcAft>
              <a:buClr>
                <a:srgbClr val="E6E6E6"/>
              </a:buClr>
              <a:buSzPct val="70000"/>
              <a:buFont typeface="Wingdings 2" panose="05020102010507070707" pitchFamily="18" charset="2"/>
              <a:buNone/>
              <a:tabLst/>
              <a:defRPr/>
            </a:pPr>
            <a:r>
              <a:rPr lang="ro-RO" altLang="en-US" sz="2400" b="1" noProof="1">
                <a:solidFill>
                  <a:srgbClr val="69A020"/>
                </a:solidFill>
                <a:latin typeface="Book Antiqua" panose="02040602050305030304" pitchFamily="18" charset="0"/>
                <a:sym typeface="+mn-ea"/>
              </a:rPr>
              <a:t>https://www.rocnee.eu/index.php/dcee-oriz/curriculum-oriz/programe-scolare-front/programe-scolare-in-vigoare</a:t>
            </a:r>
            <a:endParaRPr lang="ro-RO" altLang="en-US" sz="2400" b="1" noProof="1">
              <a:solidFill>
                <a:srgbClr val="69A020"/>
              </a:solidFill>
              <a:latin typeface="Book Antiqua" panose="02040602050305030304" pitchFamily="18" charset="0"/>
            </a:endParaRPr>
          </a:p>
        </p:txBody>
      </p:sp>
    </p:spTree>
    <p:extLst>
      <p:ext uri="{BB962C8B-B14F-4D97-AF65-F5344CB8AC3E}">
        <p14:creationId xmlns:p14="http://schemas.microsoft.com/office/powerpoint/2010/main" val="335841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ertificate of completion 1">
  <a:themeElements>
    <a:clrScheme name="Certificate of Completion">
      <a:dk1>
        <a:srgbClr val="000000"/>
      </a:dk1>
      <a:lt1>
        <a:srgbClr val="FFFFFF"/>
      </a:lt1>
      <a:dk2>
        <a:srgbClr val="373545"/>
      </a:dk2>
      <a:lt2>
        <a:srgbClr val="DCD8DC"/>
      </a:lt2>
      <a:accent1>
        <a:srgbClr val="0D2746"/>
      </a:accent1>
      <a:accent2>
        <a:srgbClr val="A4D8D7"/>
      </a:accent2>
      <a:accent3>
        <a:srgbClr val="827E79"/>
      </a:accent3>
      <a:accent4>
        <a:srgbClr val="C6C3BB"/>
      </a:accent4>
      <a:accent5>
        <a:srgbClr val="00AE9B"/>
      </a:accent5>
      <a:accent6>
        <a:srgbClr val="F4E4DE"/>
      </a:accent6>
      <a:hlink>
        <a:srgbClr val="69A020"/>
      </a:hlink>
      <a:folHlink>
        <a:srgbClr val="8C8C8C"/>
      </a:folHlink>
    </a:clrScheme>
    <a:fontScheme name="Custom 4">
      <a:majorFont>
        <a:latin typeface="Tw Cen MT"/>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2_win32_Fixed" id="{E5601511-4E33-44E4-98EE-81E0EA24B902}" vid="{803B55B3-FDEB-4ED5-9B21-40517B221B5C}"/>
    </a:ext>
  </a:extLst>
</a:theme>
</file>

<file path=ppt/theme/theme2.xml><?xml version="1.0" encoding="utf-8"?>
<a:theme xmlns:a="http://schemas.openxmlformats.org/drawingml/2006/main" name="2_Certificate of completion 1">
  <a:themeElements>
    <a:clrScheme name="Certificate of Completion">
      <a:dk1>
        <a:srgbClr val="000000"/>
      </a:dk1>
      <a:lt1>
        <a:srgbClr val="FFFFFF"/>
      </a:lt1>
      <a:dk2>
        <a:srgbClr val="373545"/>
      </a:dk2>
      <a:lt2>
        <a:srgbClr val="DCD8DC"/>
      </a:lt2>
      <a:accent1>
        <a:srgbClr val="0D2746"/>
      </a:accent1>
      <a:accent2>
        <a:srgbClr val="A4D8D7"/>
      </a:accent2>
      <a:accent3>
        <a:srgbClr val="827E79"/>
      </a:accent3>
      <a:accent4>
        <a:srgbClr val="C6C3BB"/>
      </a:accent4>
      <a:accent5>
        <a:srgbClr val="00AE9B"/>
      </a:accent5>
      <a:accent6>
        <a:srgbClr val="F4E4DE"/>
      </a:accent6>
      <a:hlink>
        <a:srgbClr val="69A020"/>
      </a:hlink>
      <a:folHlink>
        <a:srgbClr val="8C8C8C"/>
      </a:folHlink>
    </a:clrScheme>
    <a:fontScheme name="Custom 4">
      <a:majorFont>
        <a:latin typeface="Tw Cen MT"/>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2_win32_Fixed" id="{E5601511-4E33-44E4-98EE-81E0EA24B902}" vid="{803B55B3-FDEB-4ED5-9B21-40517B221B5C}"/>
    </a:ext>
  </a:extLst>
</a:theme>
</file>

<file path=docProps/app.xml><?xml version="1.0" encoding="utf-8"?>
<Properties xmlns="http://schemas.openxmlformats.org/officeDocument/2006/extended-properties" xmlns:vt="http://schemas.openxmlformats.org/officeDocument/2006/docPropsVTypes">
  <Template>Certificate of completion 1</Template>
  <TotalTime>1341</TotalTime>
  <Words>1551</Words>
  <Application>Microsoft Office PowerPoint</Application>
  <PresentationFormat>Widescreen</PresentationFormat>
  <Paragraphs>213</Paragraphs>
  <Slides>27</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27</vt:i4>
      </vt:variant>
    </vt:vector>
  </HeadingPairs>
  <TitlesOfParts>
    <vt:vector size="44" baseType="lpstr">
      <vt:lpstr>Arial</vt:lpstr>
      <vt:lpstr>Book Antiqua</vt:lpstr>
      <vt:lpstr>Calibri</vt:lpstr>
      <vt:lpstr>Cambria</vt:lpstr>
      <vt:lpstr>Century Gothic</vt:lpstr>
      <vt:lpstr>Courier New</vt:lpstr>
      <vt:lpstr>Georgia</vt:lpstr>
      <vt:lpstr>Palatino Linotype</vt:lpstr>
      <vt:lpstr>Roboto Condensed</vt:lpstr>
      <vt:lpstr>Symbol</vt:lpstr>
      <vt:lpstr>Times New Roman</vt:lpstr>
      <vt:lpstr>Tw Cen MT</vt:lpstr>
      <vt:lpstr>Wingdings</vt:lpstr>
      <vt:lpstr>Wingdings 2</vt:lpstr>
      <vt:lpstr>Wingdings 3</vt:lpstr>
      <vt:lpstr>Certificate of completion 1</vt:lpstr>
      <vt:lpstr>2_Certificate of completion 1</vt:lpstr>
      <vt:lpstr>CONSFĂTUIREA JUDEȚEANĂ A MANAGERILOR UNITĂȚILOR DE ÎNVĂȚĂMÂNT PREUNIVERSITAR  PARTICULAR   -10 Octombrie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Planificarea calendaristică – document proiectiv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CONSFĂTUIREA NAȚIONALĂ A INSPECTORILOR ȘCOLARI PENTRU ÎNVĂȚĂMÂNT PARTICULAR ȘI ALTERNATIVE EDUCAȚIONALE -26 Septembrie2024</dc:title>
  <dc:creator>Cătălin PÎSLARU</dc:creator>
  <cp:lastModifiedBy>W11</cp:lastModifiedBy>
  <cp:revision>350</cp:revision>
  <dcterms:created xsi:type="dcterms:W3CDTF">2020-09-15T18:26:46Z</dcterms:created>
  <dcterms:modified xsi:type="dcterms:W3CDTF">2024-10-22T06:01:01Z</dcterms:modified>
</cp:coreProperties>
</file>