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5" r:id="rId3"/>
    <p:sldId id="306" r:id="rId4"/>
    <p:sldId id="304" r:id="rId5"/>
    <p:sldId id="309" r:id="rId6"/>
    <p:sldId id="269" r:id="rId7"/>
    <p:sldId id="263" r:id="rId8"/>
    <p:sldId id="292" r:id="rId9"/>
    <p:sldId id="307" r:id="rId10"/>
    <p:sldId id="308" r:id="rId11"/>
    <p:sldId id="303" r:id="rId12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CC99"/>
    <a:srgbClr val="66FFFF"/>
    <a:srgbClr val="529DDB"/>
    <a:srgbClr val="4B66B0"/>
    <a:srgbClr val="FF6600"/>
    <a:srgbClr val="FF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il lumino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il medi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Stil luminos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il mediu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19" autoAdjust="0"/>
    <p:restoredTop sz="91045" autoAdjust="0"/>
  </p:normalViewPr>
  <p:slideViewPr>
    <p:cSldViewPr>
      <p:cViewPr varScale="1">
        <p:scale>
          <a:sx n="104" d="100"/>
          <a:sy n="104" d="100"/>
        </p:scale>
        <p:origin x="25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EE206F6-2FBB-2A67-BE58-4F7AD70FDF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28D4FD09-0A9B-A3BF-63E9-7BD10D45621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0E893DE-F1AA-4BFA-BA8D-2B87A080E80E}" type="datetimeFigureOut">
              <a:rPr lang="ro-RO"/>
              <a:pPr>
                <a:defRPr/>
              </a:pPr>
              <a:t>05.09.2024</a:t>
            </a:fld>
            <a:endParaRPr lang="ro-RO"/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7FB6FF16-66E7-A998-ED13-80B296EB429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FECEEAA4-4AF2-71F0-5E39-54BC035EE25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C464B63-BAE0-44C6-BC35-B4C118849C0C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C45BA7C-FDA4-3B41-27DE-529F1F9755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B8325C8-0B2B-B112-203B-3E8FF7B6E28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7C8CAA2-C3D2-41ED-85F4-967E11D5AFE6}" type="datetimeFigureOut">
              <a:rPr lang="ro-RO"/>
              <a:pPr>
                <a:defRPr/>
              </a:pPr>
              <a:t>05.09.2024</a:t>
            </a:fld>
            <a:endParaRPr lang="ro-RO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8FC2401C-80C4-2F8F-72E3-AB8E398CC4D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BBF358A3-06A5-DF01-14F3-AAA305B2B91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noProof="0"/>
              <a:t>Click to edit Master text styles</a:t>
            </a:r>
          </a:p>
          <a:p>
            <a:pPr lvl="1"/>
            <a:r>
              <a:rPr lang="ro-RO" noProof="0"/>
              <a:t>Second level</a:t>
            </a:r>
          </a:p>
          <a:p>
            <a:pPr lvl="2"/>
            <a:r>
              <a:rPr lang="ro-RO" noProof="0"/>
              <a:t>Third level</a:t>
            </a:r>
          </a:p>
          <a:p>
            <a:pPr lvl="3"/>
            <a:r>
              <a:rPr lang="ro-RO" noProof="0"/>
              <a:t>Fourth level</a:t>
            </a:r>
          </a:p>
          <a:p>
            <a:pPr lvl="4"/>
            <a:r>
              <a:rPr lang="ro-RO" noProof="0"/>
              <a:t>Fifth level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C166C80D-63BB-7591-B7C8-127E467CDF1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70CCACC5-BB40-DC99-951A-C4309D4108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57FA6A2-F2D9-4FA2-BCDA-70A99D4A255F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53D4E1DD-5EE9-D168-3E8B-E2FD9E5794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F378CF8-4726-7070-61F5-639F1B9C74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o-R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1967CDA9-01A0-E0F0-3C2A-4F2FA246F4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B1BADEB-49D1-6D48-783C-AF544B3528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o-R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8A21392-4228-E563-D2DD-7838B59A9F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BA1E9F9-7977-4956-74C5-06D3A642BC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o-R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C05F7F4D-B7E2-2775-69AE-FCBF7A808D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7E10958-964A-9B99-F8C1-4F0622E48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o-R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>
            <a:extLst>
              <a:ext uri="{FF2B5EF4-FFF2-40B4-BE49-F238E27FC236}">
                <a16:creationId xmlns:a16="http://schemas.microsoft.com/office/drawing/2014/main" id="{362E6CB4-D202-9ED9-4A0D-FDED56F54C81}"/>
              </a:ext>
            </a:extLst>
          </p:cNvPr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2147483646 w 8042"/>
              <a:gd name="T1" fmla="*/ 2147483646 h 10000"/>
              <a:gd name="T2" fmla="*/ 2147483646 w 8042"/>
              <a:gd name="T3" fmla="*/ 2147483646 h 10000"/>
              <a:gd name="T4" fmla="*/ 2147483646 w 8042"/>
              <a:gd name="T5" fmla="*/ 2147483646 h 10000"/>
              <a:gd name="T6" fmla="*/ 2147483646 w 8042"/>
              <a:gd name="T7" fmla="*/ 2147483646 h 10000"/>
              <a:gd name="T8" fmla="*/ 2147483646 w 8042"/>
              <a:gd name="T9" fmla="*/ 2147483646 h 10000"/>
              <a:gd name="T10" fmla="*/ 2147483646 w 8042"/>
              <a:gd name="T11" fmla="*/ 2147483646 h 10000"/>
              <a:gd name="T12" fmla="*/ 2147483646 w 8042"/>
              <a:gd name="T13" fmla="*/ 2147483646 h 10000"/>
              <a:gd name="T14" fmla="*/ 2147483646 w 8042"/>
              <a:gd name="T15" fmla="*/ 2147483646 h 10000"/>
              <a:gd name="T16" fmla="*/ 2147483646 w 8042"/>
              <a:gd name="T17" fmla="*/ 0 h 10000"/>
              <a:gd name="T18" fmla="*/ 0 w 8042"/>
              <a:gd name="T19" fmla="*/ 2147483646 h 10000"/>
              <a:gd name="T20" fmla="*/ 2147483646 w 8042"/>
              <a:gd name="T21" fmla="*/ 2147483646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03386F2-8F27-9BCF-E167-D9EF95219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08B35-694C-4B33-9E70-102813C6BDFA}" type="datetimeFigureOut">
              <a:rPr lang="ro-RO"/>
              <a:pPr>
                <a:defRPr/>
              </a:pPr>
              <a:t>05.09.2024</a:t>
            </a:fld>
            <a:endParaRPr lang="ro-RO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C5461A9-DEB9-C9CC-A708-7FD3DE285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2477EB-1779-35B6-EB7D-5993C617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0654-2722-4236-BB46-82CF3FE13695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3047270295"/>
      </p:ext>
    </p:extLst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223D9E09-8AC0-48DE-9B2A-C2A3878D9069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C7C7902-2EE3-87DE-1386-FDE39CA1A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15813-8FFE-4AB0-A26F-9919F5288FC3}" type="datetimeFigureOut">
              <a:rPr lang="ro-RO"/>
              <a:pPr>
                <a:defRPr/>
              </a:pPr>
              <a:t>05.09.2024</a:t>
            </a:fld>
            <a:endParaRPr lang="ro-RO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27EDFBC-98B8-E16D-C274-D8AAF01EB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C29FB83-BE72-BB97-5A83-65345EC2B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9E159-DAF6-4C08-80B3-274CB7807A66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233620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3C1D191D-3D34-3E31-CFDB-B26433981F31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5" name="TextBox 34">
            <a:extLst>
              <a:ext uri="{FF2B5EF4-FFF2-40B4-BE49-F238E27FC236}">
                <a16:creationId xmlns:a16="http://schemas.microsoft.com/office/drawing/2014/main" id="{25310711-C5B7-75F2-FBAC-81B2372D7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o-RO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62">
            <a:extLst>
              <a:ext uri="{FF2B5EF4-FFF2-40B4-BE49-F238E27FC236}">
                <a16:creationId xmlns:a16="http://schemas.microsoft.com/office/drawing/2014/main" id="{71A5F643-EFCE-F38F-13D7-DEECB6484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o-RO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56BB134-A9BF-5DF6-4539-ECC651FF30C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826AE-C3D7-46C1-A409-A2F4407F1D94}" type="datetimeFigureOut">
              <a:rPr lang="ro-RO"/>
              <a:pPr>
                <a:defRPr/>
              </a:pPr>
              <a:t>05.09.2024</a:t>
            </a:fld>
            <a:endParaRPr lang="ro-RO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2C280DB-95CE-D74C-BBE5-FD706B32700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F91495D-7D4F-13DF-96C2-45F05486378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24391-7574-4C8A-B744-A01926725B5C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1403009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:a16="http://schemas.microsoft.com/office/drawing/2014/main" id="{AF93CC00-BD71-17D6-E02C-A7297F5A4C18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87AC37-1856-DEE7-1542-B0F1BFF67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8449B-15FA-4F4B-BD88-AC5C4AB57DB1}" type="datetimeFigureOut">
              <a:rPr lang="ro-RO"/>
              <a:pPr>
                <a:defRPr/>
              </a:pPr>
              <a:t>05.09.2024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DBA8DA-4B48-04F1-AA05-D1AFD0D4F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3EE31E-06C2-EB9D-16E8-3EE58038B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D1D48-079D-4C50-B3CA-4EBC3AE36319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3239260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7E0FD1B6-0205-EDAD-0E14-4900CD45A916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3" name="TextBox 34">
            <a:extLst>
              <a:ext uri="{FF2B5EF4-FFF2-40B4-BE49-F238E27FC236}">
                <a16:creationId xmlns:a16="http://schemas.microsoft.com/office/drawing/2014/main" id="{AD7A4CF7-1580-608C-EE7A-F22334EA0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o-RO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5" name="TextBox 62">
            <a:extLst>
              <a:ext uri="{FF2B5EF4-FFF2-40B4-BE49-F238E27FC236}">
                <a16:creationId xmlns:a16="http://schemas.microsoft.com/office/drawing/2014/main" id="{07DB9DF5-130B-B74E-DDC6-4FB5EC31A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o-RO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07585E7E-AC67-203F-9B79-9C7714B985E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E5F05-819B-4A1B-ADB2-787C69F9105C}" type="datetimeFigureOut">
              <a:rPr lang="ro-RO"/>
              <a:pPr>
                <a:defRPr/>
              </a:pPr>
              <a:t>05.09.2024</a:t>
            </a:fld>
            <a:endParaRPr lang="ro-RO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88C594C-4F24-850E-5D14-3B2CD901D8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A75F0AE-642D-0AC5-BC9D-BD34817A6F1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B7E4E-0F8C-48D0-B646-54A58D6DE540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1263950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:a16="http://schemas.microsoft.com/office/drawing/2014/main" id="{DFC4DEC1-DE19-FB6A-69D6-C5C766E259A3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DB3B07-1946-A66D-D350-73D28C76692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6A4F0-016F-40B9-B765-383E9F5AA62A}" type="datetimeFigureOut">
              <a:rPr lang="ro-RO"/>
              <a:pPr>
                <a:defRPr/>
              </a:pPr>
              <a:t>05.09.2024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2A2D53-020D-A11E-69A2-C16811460B8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360037-13B4-716B-94A9-BABEE48676B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56484-FAF8-42FE-BDB6-6F328E290047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20037239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A2108858-2FE2-FCB0-D77B-84608732B000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4F64E55-4F17-18FD-99D8-50A6DC079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D6490-FF90-4DBF-BA80-470BCB7FFBBA}" type="datetimeFigureOut">
              <a:rPr lang="ro-RO"/>
              <a:pPr>
                <a:defRPr/>
              </a:pPr>
              <a:t>05.09.2024</a:t>
            </a:fld>
            <a:endParaRPr lang="ro-RO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EDC25C2-DA54-B00C-699E-427B24A3A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182E45C-794D-F819-723C-846602175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BEEB-735F-43B3-901E-DC34E833ED01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638691751"/>
      </p:ext>
    </p:extLst>
  </p:cSld>
  <p:clrMapOvr>
    <a:masterClrMapping/>
  </p:clrMapOvr>
  <p:transition spd="slow"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FC97709B-8945-0F9A-505A-49533145D451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7BC9139-1F9F-F615-CCB5-5F1BC2C48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89258-C46E-4741-94C9-57C55B8CA37B}" type="datetimeFigureOut">
              <a:rPr lang="ro-RO"/>
              <a:pPr>
                <a:defRPr/>
              </a:pPr>
              <a:t>05.09.2024</a:t>
            </a:fld>
            <a:endParaRPr lang="ro-RO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8732BD4-CAB4-CA30-7E69-7559C1585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4682B44-4074-410C-20F6-8EAB0BB37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C8FDD-9D32-4D6D-9883-4124AE321C49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3914013657"/>
      </p:ext>
    </p:extLst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B5A79614-1FA4-D2C5-EA6F-A90E17FB4A4E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8185E62-9152-10F0-79FF-CE301810A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19F2A-90D4-4FC5-979D-7EDA054C5FD1}" type="datetimeFigureOut">
              <a:rPr lang="ro-RO"/>
              <a:pPr>
                <a:defRPr/>
              </a:pPr>
              <a:t>05.09.2024</a:t>
            </a:fld>
            <a:endParaRPr lang="ro-RO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994199C-2E3B-CDD0-87F1-35D222C56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42BFC9-890F-6E07-0034-EE891CE02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83872-4C09-4F40-AF19-F5BD72CCF91F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242324027"/>
      </p:ext>
    </p:extLst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E178AE98-4320-5C78-3B97-2B0524560AEF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96E92BD-ACBF-4769-024C-FC4A18E59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F1C6A-95D5-44BC-8552-FEE9CE27E60D}" type="datetimeFigureOut">
              <a:rPr lang="ro-RO"/>
              <a:pPr>
                <a:defRPr/>
              </a:pPr>
              <a:t>05.09.2024</a:t>
            </a:fld>
            <a:endParaRPr lang="ro-RO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EA989C8-B92D-0EBE-8F98-C0B8A5A9F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DDA479-5BE9-A48D-F0F4-41E651B04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AC891-1562-4BFA-B43E-DE7F039337BC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2956643112"/>
      </p:ext>
    </p:extLst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B13E8E9A-3614-F33D-D933-8DCB6DD7A6D5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27F094-AEB6-AF84-D46F-E4A9CEA93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B2C67-9C09-4071-B807-33F34458DFDB}" type="datetimeFigureOut">
              <a:rPr lang="ro-RO"/>
              <a:pPr>
                <a:defRPr/>
              </a:pPr>
              <a:t>05.09.2024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690C3F-ED76-7464-52FE-349320C2D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D07D9F5-B74D-87DA-F76E-1B4674829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2E5A-CE27-48FB-B8A9-B517DD53B776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3234167571"/>
      </p:ext>
    </p:extLst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E81F334B-999F-A41A-5659-8B57A8428312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49299-1462-C268-A5AC-AF3396870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3CF99-4E26-459A-8A67-59A1F0637D93}" type="datetimeFigureOut">
              <a:rPr lang="ro-RO"/>
              <a:pPr>
                <a:defRPr/>
              </a:pPr>
              <a:t>05.09.2024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4CF7D5-4603-C425-7AB9-F14DBA4F6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F91C60-F7C4-0FC4-F5FC-810356615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01A2F-A721-41B7-97E4-A1112608FF6F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265860467"/>
      </p:ext>
    </p:extLst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:a16="http://schemas.microsoft.com/office/drawing/2014/main" id="{242EFBFA-3690-1E4D-40CF-D74100B8E56D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A2125E29-16B2-3150-46D0-92CD8E6BF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9745E-AB8B-4B5D-95DA-D87794D21131}" type="datetimeFigureOut">
              <a:rPr lang="ro-RO"/>
              <a:pPr>
                <a:defRPr/>
              </a:pPr>
              <a:t>05.09.2024</a:t>
            </a:fld>
            <a:endParaRPr lang="ro-RO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450FE1E2-9F45-5F7D-0AB3-1FC682DF2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A7803D47-027E-F11D-9BE4-AA90B6265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5AB3C-0CFC-41B5-B3B3-84A4B1AE72B1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4205295335"/>
      </p:ext>
    </p:extLst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DD64A2B5-66D8-1111-3896-18D24386D2F7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C30A7E87-E5AA-0B25-E557-27D718521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D6BAD-41CC-401D-8C0C-4A48EBB41C9C}" type="datetimeFigureOut">
              <a:rPr lang="ro-RO"/>
              <a:pPr>
                <a:defRPr/>
              </a:pPr>
              <a:t>05.09.2024</a:t>
            </a:fld>
            <a:endParaRPr lang="ro-RO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5E6A0733-714A-0F7A-C589-702129D0B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0776C52-220D-DB1C-B86E-7A5824C58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5D6C5-EE40-4589-81EA-31F25112CFD6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645974770"/>
      </p:ext>
    </p:extLst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AB0BFE9C-9797-5DAE-03C1-B4875F9CE738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7F6F6C64-CDF1-860C-7002-362F3740D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8E3E0-4181-4A06-9EF1-393160DD09EA}" type="datetimeFigureOut">
              <a:rPr lang="ro-RO"/>
              <a:pPr>
                <a:defRPr/>
              </a:pPr>
              <a:t>05.09.2024</a:t>
            </a:fld>
            <a:endParaRPr lang="ro-RO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1B3A483D-2BEC-2BA4-67FA-0355E6FE0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4A8FDC5-858B-1140-0F37-6CACF4DBC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232F8-1B9F-489F-B3BF-1B4EAD162A9E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843759015"/>
      </p:ext>
    </p:extLst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C6E2DA06-F24F-07F7-6195-FB383A10C366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781537B4-D566-4903-8212-8E8357439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982F8-4119-4374-BD97-AEF5A55638CF}" type="datetimeFigureOut">
              <a:rPr lang="ro-RO"/>
              <a:pPr>
                <a:defRPr/>
              </a:pPr>
              <a:t>05.09.2024</a:t>
            </a:fld>
            <a:endParaRPr lang="ro-RO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5282DD0B-AB93-DBA8-6808-C52BB5276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2B7E02B-D74C-2206-9E22-2BE6D1322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FF9F0-2F9E-4625-A748-A2C14C681830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  <p:extLst>
      <p:ext uri="{BB962C8B-B14F-4D97-AF65-F5344CB8AC3E}">
        <p14:creationId xmlns:p14="http://schemas.microsoft.com/office/powerpoint/2010/main" val="2735939459"/>
      </p:ext>
    </p:extLst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C5DEE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>
            <a:extLst>
              <a:ext uri="{FF2B5EF4-FFF2-40B4-BE49-F238E27FC236}">
                <a16:creationId xmlns:a16="http://schemas.microsoft.com/office/drawing/2014/main" id="{795663CD-75D8-ED94-B29D-FCE2901301EF}"/>
              </a:ext>
            </a:extLst>
          </p:cNvPr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>
              <a:extLst>
                <a:ext uri="{FF2B5EF4-FFF2-40B4-BE49-F238E27FC236}">
                  <a16:creationId xmlns:a16="http://schemas.microsoft.com/office/drawing/2014/main" id="{733E918F-6961-FDEE-481A-BD9778DC74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147483646 w 22"/>
                <a:gd name="T1" fmla="*/ 2147483646 h 136"/>
                <a:gd name="T2" fmla="*/ 2147483646 w 22"/>
                <a:gd name="T3" fmla="*/ 2147483646 h 136"/>
                <a:gd name="T4" fmla="*/ 0 w 22"/>
                <a:gd name="T5" fmla="*/ 0 h 136"/>
                <a:gd name="T6" fmla="*/ 0 w 22"/>
                <a:gd name="T7" fmla="*/ 2147483646 h 136"/>
                <a:gd name="T8" fmla="*/ 2147483646 w 22"/>
                <a:gd name="T9" fmla="*/ 2147483646 h 136"/>
                <a:gd name="T10" fmla="*/ 2147483646 w 22"/>
                <a:gd name="T11" fmla="*/ 2147483646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1047" name="Freeform 12">
              <a:extLst>
                <a:ext uri="{FF2B5EF4-FFF2-40B4-BE49-F238E27FC236}">
                  <a16:creationId xmlns:a16="http://schemas.microsoft.com/office/drawing/2014/main" id="{1F2367F4-BD72-F3E8-2DFF-00F89D57C1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2147483646 w 140"/>
                <a:gd name="T1" fmla="*/ 2147483646 h 504"/>
                <a:gd name="T2" fmla="*/ 2147483646 w 140"/>
                <a:gd name="T3" fmla="*/ 2147483646 h 504"/>
                <a:gd name="T4" fmla="*/ 2147483646 w 140"/>
                <a:gd name="T5" fmla="*/ 2147483646 h 504"/>
                <a:gd name="T6" fmla="*/ 2147483646 w 140"/>
                <a:gd name="T7" fmla="*/ 2147483646 h 504"/>
                <a:gd name="T8" fmla="*/ 0 w 140"/>
                <a:gd name="T9" fmla="*/ 0 h 504"/>
                <a:gd name="T10" fmla="*/ 2147483646 w 140"/>
                <a:gd name="T11" fmla="*/ 2147483646 h 504"/>
                <a:gd name="T12" fmla="*/ 2147483646 w 140"/>
                <a:gd name="T13" fmla="*/ 2147483646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1048" name="Freeform 13">
              <a:extLst>
                <a:ext uri="{FF2B5EF4-FFF2-40B4-BE49-F238E27FC236}">
                  <a16:creationId xmlns:a16="http://schemas.microsoft.com/office/drawing/2014/main" id="{62EE846E-2018-7EC0-B296-DA31C9B6B5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2147483646 w 132"/>
                <a:gd name="T1" fmla="*/ 2147483646 h 308"/>
                <a:gd name="T2" fmla="*/ 0 w 132"/>
                <a:gd name="T3" fmla="*/ 0 h 308"/>
                <a:gd name="T4" fmla="*/ 0 w 132"/>
                <a:gd name="T5" fmla="*/ 2147483646 h 308"/>
                <a:gd name="T6" fmla="*/ 2147483646 w 132"/>
                <a:gd name="T7" fmla="*/ 2147483646 h 308"/>
                <a:gd name="T8" fmla="*/ 2147483646 w 132"/>
                <a:gd name="T9" fmla="*/ 2147483646 h 308"/>
                <a:gd name="T10" fmla="*/ 2147483646 w 132"/>
                <a:gd name="T11" fmla="*/ 2147483646 h 308"/>
                <a:gd name="T12" fmla="*/ 2147483646 w 132"/>
                <a:gd name="T13" fmla="*/ 2147483646 h 308"/>
                <a:gd name="T14" fmla="*/ 2147483646 w 132"/>
                <a:gd name="T15" fmla="*/ 2147483646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1049" name="Freeform 14">
              <a:extLst>
                <a:ext uri="{FF2B5EF4-FFF2-40B4-BE49-F238E27FC236}">
                  <a16:creationId xmlns:a16="http://schemas.microsoft.com/office/drawing/2014/main" id="{CB35C5E4-3AC6-5DBA-CF14-72216F8883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147483646 w 37"/>
                <a:gd name="T1" fmla="*/ 2147483646 h 79"/>
                <a:gd name="T2" fmla="*/ 2147483646 w 37"/>
                <a:gd name="T3" fmla="*/ 2147483646 h 79"/>
                <a:gd name="T4" fmla="*/ 0 w 37"/>
                <a:gd name="T5" fmla="*/ 0 h 79"/>
                <a:gd name="T6" fmla="*/ 2147483646 w 37"/>
                <a:gd name="T7" fmla="*/ 2147483646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1050" name="Freeform 15">
              <a:extLst>
                <a:ext uri="{FF2B5EF4-FFF2-40B4-BE49-F238E27FC236}">
                  <a16:creationId xmlns:a16="http://schemas.microsoft.com/office/drawing/2014/main" id="{752CA443-746F-A347-9C9C-2716A59A57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2147483646 w 178"/>
                <a:gd name="T1" fmla="*/ 2147483646 h 722"/>
                <a:gd name="T2" fmla="*/ 2147483646 w 178"/>
                <a:gd name="T3" fmla="*/ 2147483646 h 722"/>
                <a:gd name="T4" fmla="*/ 2147483646 w 178"/>
                <a:gd name="T5" fmla="*/ 2147483646 h 722"/>
                <a:gd name="T6" fmla="*/ 2147483646 w 178"/>
                <a:gd name="T7" fmla="*/ 2147483646 h 722"/>
                <a:gd name="T8" fmla="*/ 0 w 178"/>
                <a:gd name="T9" fmla="*/ 0 h 722"/>
                <a:gd name="T10" fmla="*/ 2147483646 w 178"/>
                <a:gd name="T11" fmla="*/ 2147483646 h 722"/>
                <a:gd name="T12" fmla="*/ 2147483646 w 178"/>
                <a:gd name="T13" fmla="*/ 2147483646 h 722"/>
                <a:gd name="T14" fmla="*/ 2147483646 w 178"/>
                <a:gd name="T15" fmla="*/ 2147483646 h 722"/>
                <a:gd name="T16" fmla="*/ 2147483646 w 178"/>
                <a:gd name="T17" fmla="*/ 2147483646 h 722"/>
                <a:gd name="T18" fmla="*/ 2147483646 w 178"/>
                <a:gd name="T19" fmla="*/ 2147483646 h 722"/>
                <a:gd name="T20" fmla="*/ 2147483646 w 178"/>
                <a:gd name="T21" fmla="*/ 2147483646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1051" name="Freeform 16">
              <a:extLst>
                <a:ext uri="{FF2B5EF4-FFF2-40B4-BE49-F238E27FC236}">
                  <a16:creationId xmlns:a16="http://schemas.microsoft.com/office/drawing/2014/main" id="{DCBAAF09-5B40-A100-1A08-8533090D53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2147483646 w 23"/>
                <a:gd name="T1" fmla="*/ 2147483646 h 635"/>
                <a:gd name="T2" fmla="*/ 2147483646 w 23"/>
                <a:gd name="T3" fmla="*/ 2147483646 h 635"/>
                <a:gd name="T4" fmla="*/ 2147483646 w 23"/>
                <a:gd name="T5" fmla="*/ 2147483646 h 635"/>
                <a:gd name="T6" fmla="*/ 2147483646 w 23"/>
                <a:gd name="T7" fmla="*/ 2147483646 h 635"/>
                <a:gd name="T8" fmla="*/ 2147483646 w 23"/>
                <a:gd name="T9" fmla="*/ 2147483646 h 635"/>
                <a:gd name="T10" fmla="*/ 2147483646 w 23"/>
                <a:gd name="T11" fmla="*/ 2147483646 h 635"/>
                <a:gd name="T12" fmla="*/ 2147483646 w 23"/>
                <a:gd name="T13" fmla="*/ 0 h 635"/>
                <a:gd name="T14" fmla="*/ 2147483646 w 23"/>
                <a:gd name="T15" fmla="*/ 0 h 635"/>
                <a:gd name="T16" fmla="*/ 2147483646 w 23"/>
                <a:gd name="T17" fmla="*/ 2147483646 h 635"/>
                <a:gd name="T18" fmla="*/ 2147483646 w 23"/>
                <a:gd name="T19" fmla="*/ 2147483646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1052" name="Freeform 17">
              <a:extLst>
                <a:ext uri="{FF2B5EF4-FFF2-40B4-BE49-F238E27FC236}">
                  <a16:creationId xmlns:a16="http://schemas.microsoft.com/office/drawing/2014/main" id="{C5A68F3C-131F-647A-0595-0E585E7FED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2147483646 w 17"/>
                <a:gd name="T9" fmla="*/ 2147483646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1053" name="Freeform 18">
              <a:extLst>
                <a:ext uri="{FF2B5EF4-FFF2-40B4-BE49-F238E27FC236}">
                  <a16:creationId xmlns:a16="http://schemas.microsoft.com/office/drawing/2014/main" id="{C47DF251-CCD1-DFED-5A5A-B5207642F2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2147483646 w 41"/>
                <a:gd name="T3" fmla="*/ 2147483646 h 222"/>
                <a:gd name="T4" fmla="*/ 2147483646 w 41"/>
                <a:gd name="T5" fmla="*/ 2147483646 h 222"/>
                <a:gd name="T6" fmla="*/ 2147483646 w 41"/>
                <a:gd name="T7" fmla="*/ 2147483646 h 222"/>
                <a:gd name="T8" fmla="*/ 2147483646 w 41"/>
                <a:gd name="T9" fmla="*/ 2147483646 h 222"/>
                <a:gd name="T10" fmla="*/ 2147483646 w 41"/>
                <a:gd name="T11" fmla="*/ 2147483646 h 222"/>
                <a:gd name="T12" fmla="*/ 2147483646 w 41"/>
                <a:gd name="T13" fmla="*/ 2147483646 h 222"/>
                <a:gd name="T14" fmla="*/ 2147483646 w 41"/>
                <a:gd name="T15" fmla="*/ 2147483646 h 222"/>
                <a:gd name="T16" fmla="*/ 2147483646 w 41"/>
                <a:gd name="T17" fmla="*/ 2147483646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1054" name="Freeform 19">
              <a:extLst>
                <a:ext uri="{FF2B5EF4-FFF2-40B4-BE49-F238E27FC236}">
                  <a16:creationId xmlns:a16="http://schemas.microsoft.com/office/drawing/2014/main" id="{AD8A57D3-924E-66AF-A37F-CE0862A4A7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147483646 w 450"/>
                <a:gd name="T1" fmla="*/ 2147483646 h 878"/>
                <a:gd name="T2" fmla="*/ 2147483646 w 450"/>
                <a:gd name="T3" fmla="*/ 2147483646 h 878"/>
                <a:gd name="T4" fmla="*/ 2147483646 w 450"/>
                <a:gd name="T5" fmla="*/ 2147483646 h 878"/>
                <a:gd name="T6" fmla="*/ 2147483646 w 450"/>
                <a:gd name="T7" fmla="*/ 2147483646 h 878"/>
                <a:gd name="T8" fmla="*/ 2147483646 w 450"/>
                <a:gd name="T9" fmla="*/ 2147483646 h 878"/>
                <a:gd name="T10" fmla="*/ 2147483646 w 450"/>
                <a:gd name="T11" fmla="*/ 2147483646 h 878"/>
                <a:gd name="T12" fmla="*/ 2147483646 w 450"/>
                <a:gd name="T13" fmla="*/ 2147483646 h 878"/>
                <a:gd name="T14" fmla="*/ 2147483646 w 450"/>
                <a:gd name="T15" fmla="*/ 0 h 878"/>
                <a:gd name="T16" fmla="*/ 2147483646 w 450"/>
                <a:gd name="T17" fmla="*/ 2147483646 h 878"/>
                <a:gd name="T18" fmla="*/ 2147483646 w 450"/>
                <a:gd name="T19" fmla="*/ 2147483646 h 878"/>
                <a:gd name="T20" fmla="*/ 2147483646 w 450"/>
                <a:gd name="T21" fmla="*/ 2147483646 h 878"/>
                <a:gd name="T22" fmla="*/ 2147483646 w 450"/>
                <a:gd name="T23" fmla="*/ 2147483646 h 878"/>
                <a:gd name="T24" fmla="*/ 2147483646 w 450"/>
                <a:gd name="T25" fmla="*/ 2147483646 h 878"/>
                <a:gd name="T26" fmla="*/ 0 w 450"/>
                <a:gd name="T27" fmla="*/ 2147483646 h 878"/>
                <a:gd name="T28" fmla="*/ 0 w 450"/>
                <a:gd name="T29" fmla="*/ 2147483646 h 878"/>
                <a:gd name="T30" fmla="*/ 2147483646 w 450"/>
                <a:gd name="T31" fmla="*/ 2147483646 h 878"/>
                <a:gd name="T32" fmla="*/ 2147483646 w 450"/>
                <a:gd name="T33" fmla="*/ 2147483646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1055" name="Freeform 20">
              <a:extLst>
                <a:ext uri="{FF2B5EF4-FFF2-40B4-BE49-F238E27FC236}">
                  <a16:creationId xmlns:a16="http://schemas.microsoft.com/office/drawing/2014/main" id="{082BD226-EB23-AEDF-0C35-B4B59B7ED1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147483646 w 35"/>
                <a:gd name="T3" fmla="*/ 2147483646 h 73"/>
                <a:gd name="T4" fmla="*/ 2147483646 w 35"/>
                <a:gd name="T5" fmla="*/ 2147483646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1056" name="Freeform 21">
              <a:extLst>
                <a:ext uri="{FF2B5EF4-FFF2-40B4-BE49-F238E27FC236}">
                  <a16:creationId xmlns:a16="http://schemas.microsoft.com/office/drawing/2014/main" id="{7020B89A-6A19-F6C4-6E00-6662070ECA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147483646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0 h 48"/>
                <a:gd name="T8" fmla="*/ 0 w 8"/>
                <a:gd name="T9" fmla="*/ 2147483646 h 48"/>
                <a:gd name="T10" fmla="*/ 2147483646 w 8"/>
                <a:gd name="T11" fmla="*/ 2147483646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1057" name="Freeform 22">
              <a:extLst>
                <a:ext uri="{FF2B5EF4-FFF2-40B4-BE49-F238E27FC236}">
                  <a16:creationId xmlns:a16="http://schemas.microsoft.com/office/drawing/2014/main" id="{6C40DB74-1354-501A-16D2-F1B7509F87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147483646 w 52"/>
                <a:gd name="T1" fmla="*/ 2147483646 h 135"/>
                <a:gd name="T2" fmla="*/ 0 w 52"/>
                <a:gd name="T3" fmla="*/ 0 h 135"/>
                <a:gd name="T4" fmla="*/ 2147483646 w 52"/>
                <a:gd name="T5" fmla="*/ 2147483646 h 135"/>
                <a:gd name="T6" fmla="*/ 2147483646 w 52"/>
                <a:gd name="T7" fmla="*/ 2147483646 h 135"/>
                <a:gd name="T8" fmla="*/ 2147483646 w 52"/>
                <a:gd name="T9" fmla="*/ 2147483646 h 135"/>
                <a:gd name="T10" fmla="*/ 2147483646 w 52"/>
                <a:gd name="T11" fmla="*/ 2147483646 h 135"/>
                <a:gd name="T12" fmla="*/ 2147483646 w 52"/>
                <a:gd name="T13" fmla="*/ 2147483646 h 135"/>
                <a:gd name="T14" fmla="*/ 2147483646 w 52"/>
                <a:gd name="T15" fmla="*/ 2147483646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</p:grpSp>
      <p:grpSp>
        <p:nvGrpSpPr>
          <p:cNvPr id="1027" name="Group 48">
            <a:extLst>
              <a:ext uri="{FF2B5EF4-FFF2-40B4-BE49-F238E27FC236}">
                <a16:creationId xmlns:a16="http://schemas.microsoft.com/office/drawing/2014/main" id="{D4CF2FF5-62F5-67E0-E34B-5250145FDCC8}"/>
              </a:ext>
            </a:extLst>
          </p:cNvPr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6102"/>
            <a:chExt cx="1952625" cy="5677649"/>
          </a:xfrm>
        </p:grpSpPr>
        <p:sp>
          <p:nvSpPr>
            <p:cNvPr id="1034" name="Freeform 27">
              <a:extLst>
                <a:ext uri="{FF2B5EF4-FFF2-40B4-BE49-F238E27FC236}">
                  <a16:creationId xmlns:a16="http://schemas.microsoft.com/office/drawing/2014/main" id="{AD6D4749-1FA2-0C8D-CC6F-09289844F10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>
                <a:gd name="T0" fmla="*/ 2147483646 w 103"/>
                <a:gd name="T1" fmla="*/ 2147483646 h 920"/>
                <a:gd name="T2" fmla="*/ 2147483646 w 103"/>
                <a:gd name="T3" fmla="*/ 2147483646 h 920"/>
                <a:gd name="T4" fmla="*/ 2147483646 w 103"/>
                <a:gd name="T5" fmla="*/ 2147483646 h 920"/>
                <a:gd name="T6" fmla="*/ 2147483646 w 103"/>
                <a:gd name="T7" fmla="*/ 2147483646 h 920"/>
                <a:gd name="T8" fmla="*/ 2147483646 w 103"/>
                <a:gd name="T9" fmla="*/ 2147483646 h 920"/>
                <a:gd name="T10" fmla="*/ 2147483646 w 103"/>
                <a:gd name="T11" fmla="*/ 2147483646 h 920"/>
                <a:gd name="T12" fmla="*/ 2147483646 w 103"/>
                <a:gd name="T13" fmla="*/ 2147483646 h 920"/>
                <a:gd name="T14" fmla="*/ 2147483646 w 103"/>
                <a:gd name="T15" fmla="*/ 2147483646 h 920"/>
                <a:gd name="T16" fmla="*/ 2147483646 w 103"/>
                <a:gd name="T17" fmla="*/ 2147483646 h 920"/>
                <a:gd name="T18" fmla="*/ 2147483646 w 103"/>
                <a:gd name="T19" fmla="*/ 2147483646 h 920"/>
                <a:gd name="T20" fmla="*/ 2147483646 w 103"/>
                <a:gd name="T21" fmla="*/ 2147483646 h 920"/>
                <a:gd name="T22" fmla="*/ 2147483646 w 103"/>
                <a:gd name="T23" fmla="*/ 0 h 920"/>
                <a:gd name="T24" fmla="*/ 0 w 103"/>
                <a:gd name="T25" fmla="*/ 0 h 920"/>
                <a:gd name="T26" fmla="*/ 2147483646 w 103"/>
                <a:gd name="T27" fmla="*/ 2147483646 h 920"/>
                <a:gd name="T28" fmla="*/ 2147483646 w 103"/>
                <a:gd name="T29" fmla="*/ 2147483646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1035" name="Freeform 28">
              <a:extLst>
                <a:ext uri="{FF2B5EF4-FFF2-40B4-BE49-F238E27FC236}">
                  <a16:creationId xmlns:a16="http://schemas.microsoft.com/office/drawing/2014/main" id="{245F7AB2-8F89-6086-43EB-9D10A62A9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47483646 w 88"/>
                <a:gd name="T1" fmla="*/ 2147483646 h 330"/>
                <a:gd name="T2" fmla="*/ 2147483646 w 88"/>
                <a:gd name="T3" fmla="*/ 2147483646 h 330"/>
                <a:gd name="T4" fmla="*/ 2147483646 w 88"/>
                <a:gd name="T5" fmla="*/ 2147483646 h 330"/>
                <a:gd name="T6" fmla="*/ 2147483646 w 88"/>
                <a:gd name="T7" fmla="*/ 2147483646 h 330"/>
                <a:gd name="T8" fmla="*/ 2147483646 w 88"/>
                <a:gd name="T9" fmla="*/ 2147483646 h 330"/>
                <a:gd name="T10" fmla="*/ 0 w 88"/>
                <a:gd name="T11" fmla="*/ 0 h 330"/>
                <a:gd name="T12" fmla="*/ 2147483646 w 88"/>
                <a:gd name="T13" fmla="*/ 2147483646 h 330"/>
                <a:gd name="T14" fmla="*/ 2147483646 w 88"/>
                <a:gd name="T15" fmla="*/ 2147483646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1036" name="Freeform 29">
              <a:extLst>
                <a:ext uri="{FF2B5EF4-FFF2-40B4-BE49-F238E27FC236}">
                  <a16:creationId xmlns:a16="http://schemas.microsoft.com/office/drawing/2014/main" id="{1FB839F0-BCAF-2B81-15CC-E5EFC5568ED0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147483646 w 90"/>
                <a:gd name="T1" fmla="*/ 2147483646 h 207"/>
                <a:gd name="T2" fmla="*/ 0 w 90"/>
                <a:gd name="T3" fmla="*/ 0 h 207"/>
                <a:gd name="T4" fmla="*/ 2147483646 w 90"/>
                <a:gd name="T5" fmla="*/ 2147483646 h 207"/>
                <a:gd name="T6" fmla="*/ 2147483646 w 90"/>
                <a:gd name="T7" fmla="*/ 2147483646 h 207"/>
                <a:gd name="T8" fmla="*/ 2147483646 w 90"/>
                <a:gd name="T9" fmla="*/ 2147483646 h 207"/>
                <a:gd name="T10" fmla="*/ 2147483646 w 90"/>
                <a:gd name="T11" fmla="*/ 2147483646 h 207"/>
                <a:gd name="T12" fmla="*/ 2147483646 w 90"/>
                <a:gd name="T13" fmla="*/ 2147483646 h 207"/>
                <a:gd name="T14" fmla="*/ 2147483646 w 90"/>
                <a:gd name="T15" fmla="*/ 2147483646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1037" name="Freeform 30">
              <a:extLst>
                <a:ext uri="{FF2B5EF4-FFF2-40B4-BE49-F238E27FC236}">
                  <a16:creationId xmlns:a16="http://schemas.microsoft.com/office/drawing/2014/main" id="{67C1F0A9-3D1C-07E4-0384-AEFFEB19F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2147483646 w 115"/>
                <a:gd name="T1" fmla="*/ 2147483646 h 467"/>
                <a:gd name="T2" fmla="*/ 2147483646 w 115"/>
                <a:gd name="T3" fmla="*/ 2147483646 h 467"/>
                <a:gd name="T4" fmla="*/ 2147483646 w 115"/>
                <a:gd name="T5" fmla="*/ 2147483646 h 467"/>
                <a:gd name="T6" fmla="*/ 2147483646 w 115"/>
                <a:gd name="T7" fmla="*/ 2147483646 h 467"/>
                <a:gd name="T8" fmla="*/ 0 w 115"/>
                <a:gd name="T9" fmla="*/ 0 h 467"/>
                <a:gd name="T10" fmla="*/ 2147483646 w 115"/>
                <a:gd name="T11" fmla="*/ 2147483646 h 467"/>
                <a:gd name="T12" fmla="*/ 2147483646 w 115"/>
                <a:gd name="T13" fmla="*/ 2147483646 h 467"/>
                <a:gd name="T14" fmla="*/ 2147483646 w 115"/>
                <a:gd name="T15" fmla="*/ 2147483646 h 467"/>
                <a:gd name="T16" fmla="*/ 2147483646 w 115"/>
                <a:gd name="T17" fmla="*/ 2147483646 h 467"/>
                <a:gd name="T18" fmla="*/ 2147483646 w 115"/>
                <a:gd name="T19" fmla="*/ 2147483646 h 467"/>
                <a:gd name="T20" fmla="*/ 2147483646 w 115"/>
                <a:gd name="T21" fmla="*/ 2147483646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1038" name="Freeform 31">
              <a:extLst>
                <a:ext uri="{FF2B5EF4-FFF2-40B4-BE49-F238E27FC236}">
                  <a16:creationId xmlns:a16="http://schemas.microsoft.com/office/drawing/2014/main" id="{E2092072-91C5-55CE-080B-35E6B07F8B37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2147483646 w 36"/>
                <a:gd name="T1" fmla="*/ 2147483646 h 633"/>
                <a:gd name="T2" fmla="*/ 2147483646 w 36"/>
                <a:gd name="T3" fmla="*/ 2147483646 h 633"/>
                <a:gd name="T4" fmla="*/ 2147483646 w 36"/>
                <a:gd name="T5" fmla="*/ 2147483646 h 633"/>
                <a:gd name="T6" fmla="*/ 2147483646 w 36"/>
                <a:gd name="T7" fmla="*/ 2147483646 h 633"/>
                <a:gd name="T8" fmla="*/ 2147483646 w 36"/>
                <a:gd name="T9" fmla="*/ 2147483646 h 633"/>
                <a:gd name="T10" fmla="*/ 2147483646 w 36"/>
                <a:gd name="T11" fmla="*/ 0 h 633"/>
                <a:gd name="T12" fmla="*/ 2147483646 w 36"/>
                <a:gd name="T13" fmla="*/ 0 h 633"/>
                <a:gd name="T14" fmla="*/ 2147483646 w 36"/>
                <a:gd name="T15" fmla="*/ 2147483646 h 633"/>
                <a:gd name="T16" fmla="*/ 2147483646 w 36"/>
                <a:gd name="T17" fmla="*/ 2147483646 h 633"/>
                <a:gd name="T18" fmla="*/ 2147483646 w 36"/>
                <a:gd name="T19" fmla="*/ 2147483646 h 633"/>
                <a:gd name="T20" fmla="*/ 2147483646 w 36"/>
                <a:gd name="T21" fmla="*/ 2147483646 h 633"/>
                <a:gd name="T22" fmla="*/ 2147483646 w 36"/>
                <a:gd name="T23" fmla="*/ 2147483646 h 633"/>
                <a:gd name="T24" fmla="*/ 2147483646 w 36"/>
                <a:gd name="T25" fmla="*/ 2147483646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1039" name="Freeform 32">
              <a:extLst>
                <a:ext uri="{FF2B5EF4-FFF2-40B4-BE49-F238E27FC236}">
                  <a16:creationId xmlns:a16="http://schemas.microsoft.com/office/drawing/2014/main" id="{DC60C79C-CC20-9BD6-26A9-CBA06277D61E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147483646 w 28"/>
                <a:gd name="T1" fmla="*/ 2147483646 h 59"/>
                <a:gd name="T2" fmla="*/ 2147483646 w 28"/>
                <a:gd name="T3" fmla="*/ 2147483646 h 59"/>
                <a:gd name="T4" fmla="*/ 0 w 28"/>
                <a:gd name="T5" fmla="*/ 0 h 59"/>
                <a:gd name="T6" fmla="*/ 2147483646 w 28"/>
                <a:gd name="T7" fmla="*/ 2147483646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1040" name="Freeform 33">
              <a:extLst>
                <a:ext uri="{FF2B5EF4-FFF2-40B4-BE49-F238E27FC236}">
                  <a16:creationId xmlns:a16="http://schemas.microsoft.com/office/drawing/2014/main" id="{5861D36E-A49B-42A0-5C02-E0647646CD75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2147483646 w 17"/>
                <a:gd name="T1" fmla="*/ 2147483646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0 w 17"/>
                <a:gd name="T9" fmla="*/ 0 h 107"/>
                <a:gd name="T10" fmla="*/ 0 w 17"/>
                <a:gd name="T11" fmla="*/ 2147483646 h 107"/>
                <a:gd name="T12" fmla="*/ 2147483646 w 17"/>
                <a:gd name="T13" fmla="*/ 2147483646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1041" name="Freeform 34">
              <a:extLst>
                <a:ext uri="{FF2B5EF4-FFF2-40B4-BE49-F238E27FC236}">
                  <a16:creationId xmlns:a16="http://schemas.microsoft.com/office/drawing/2014/main" id="{764C7F32-0869-B9D6-877D-DCB60487F7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2147483646 w 294"/>
                <a:gd name="T1" fmla="*/ 2147483646 h 568"/>
                <a:gd name="T2" fmla="*/ 2147483646 w 294"/>
                <a:gd name="T3" fmla="*/ 2147483646 h 568"/>
                <a:gd name="T4" fmla="*/ 2147483646 w 294"/>
                <a:gd name="T5" fmla="*/ 2147483646 h 568"/>
                <a:gd name="T6" fmla="*/ 2147483646 w 294"/>
                <a:gd name="T7" fmla="*/ 2147483646 h 568"/>
                <a:gd name="T8" fmla="*/ 2147483646 w 294"/>
                <a:gd name="T9" fmla="*/ 2147483646 h 568"/>
                <a:gd name="T10" fmla="*/ 2147483646 w 294"/>
                <a:gd name="T11" fmla="*/ 2147483646 h 568"/>
                <a:gd name="T12" fmla="*/ 2147483646 w 294"/>
                <a:gd name="T13" fmla="*/ 0 h 568"/>
                <a:gd name="T14" fmla="*/ 2147483646 w 294"/>
                <a:gd name="T15" fmla="*/ 0 h 568"/>
                <a:gd name="T16" fmla="*/ 2147483646 w 294"/>
                <a:gd name="T17" fmla="*/ 2147483646 h 568"/>
                <a:gd name="T18" fmla="*/ 2147483646 w 294"/>
                <a:gd name="T19" fmla="*/ 2147483646 h 568"/>
                <a:gd name="T20" fmla="*/ 2147483646 w 294"/>
                <a:gd name="T21" fmla="*/ 2147483646 h 568"/>
                <a:gd name="T22" fmla="*/ 2147483646 w 294"/>
                <a:gd name="T23" fmla="*/ 2147483646 h 568"/>
                <a:gd name="T24" fmla="*/ 2147483646 w 294"/>
                <a:gd name="T25" fmla="*/ 2147483646 h 568"/>
                <a:gd name="T26" fmla="*/ 0 w 294"/>
                <a:gd name="T27" fmla="*/ 2147483646 h 568"/>
                <a:gd name="T28" fmla="*/ 2147483646 w 294"/>
                <a:gd name="T29" fmla="*/ 2147483646 h 568"/>
                <a:gd name="T30" fmla="*/ 2147483646 w 294"/>
                <a:gd name="T31" fmla="*/ 2147483646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1042" name="Freeform 35">
              <a:extLst>
                <a:ext uri="{FF2B5EF4-FFF2-40B4-BE49-F238E27FC236}">
                  <a16:creationId xmlns:a16="http://schemas.microsoft.com/office/drawing/2014/main" id="{21F83FFD-4537-668D-9B07-D5F4E762E7B0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147483646 w 25"/>
                <a:gd name="T3" fmla="*/ 2147483646 h 53"/>
                <a:gd name="T4" fmla="*/ 2147483646 w 25"/>
                <a:gd name="T5" fmla="*/ 2147483646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1043" name="Freeform 36">
              <a:extLst>
                <a:ext uri="{FF2B5EF4-FFF2-40B4-BE49-F238E27FC236}">
                  <a16:creationId xmlns:a16="http://schemas.microsoft.com/office/drawing/2014/main" id="{621DD640-FC8E-B755-0236-9EEA3A43BD02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147483646 w 29"/>
                <a:gd name="T3" fmla="*/ 2147483646 h 141"/>
                <a:gd name="T4" fmla="*/ 2147483646 w 29"/>
                <a:gd name="T5" fmla="*/ 2147483646 h 141"/>
                <a:gd name="T6" fmla="*/ 2147483646 w 29"/>
                <a:gd name="T7" fmla="*/ 2147483646 h 141"/>
                <a:gd name="T8" fmla="*/ 2147483646 w 29"/>
                <a:gd name="T9" fmla="*/ 2147483646 h 141"/>
                <a:gd name="T10" fmla="*/ 2147483646 w 29"/>
                <a:gd name="T11" fmla="*/ 2147483646 h 141"/>
                <a:gd name="T12" fmla="*/ 2147483646 w 29"/>
                <a:gd name="T13" fmla="*/ 2147483646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1044" name="Freeform 37">
              <a:extLst>
                <a:ext uri="{FF2B5EF4-FFF2-40B4-BE49-F238E27FC236}">
                  <a16:creationId xmlns:a16="http://schemas.microsoft.com/office/drawing/2014/main" id="{57E5D78D-9043-CB00-4123-0C17444F76DC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2147483646 h 48"/>
                <a:gd name="T8" fmla="*/ 0 w 8"/>
                <a:gd name="T9" fmla="*/ 0 h 48"/>
                <a:gd name="T10" fmla="*/ 0 w 8"/>
                <a:gd name="T11" fmla="*/ 2147483646 h 48"/>
                <a:gd name="T12" fmla="*/ 0 w 8"/>
                <a:gd name="T13" fmla="*/ 2147483646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1045" name="Freeform 38">
              <a:extLst>
                <a:ext uri="{FF2B5EF4-FFF2-40B4-BE49-F238E27FC236}">
                  <a16:creationId xmlns:a16="http://schemas.microsoft.com/office/drawing/2014/main" id="{2B6950D9-76B1-FFD7-D304-51576BB30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2147483646 w 44"/>
                <a:gd name="T1" fmla="*/ 2147483646 h 111"/>
                <a:gd name="T2" fmla="*/ 0 w 44"/>
                <a:gd name="T3" fmla="*/ 0 h 111"/>
                <a:gd name="T4" fmla="*/ 2147483646 w 44"/>
                <a:gd name="T5" fmla="*/ 2147483646 h 111"/>
                <a:gd name="T6" fmla="*/ 2147483646 w 44"/>
                <a:gd name="T7" fmla="*/ 2147483646 h 111"/>
                <a:gd name="T8" fmla="*/ 2147483646 w 44"/>
                <a:gd name="T9" fmla="*/ 2147483646 h 111"/>
                <a:gd name="T10" fmla="*/ 2147483646 w 44"/>
                <a:gd name="T11" fmla="*/ 2147483646 h 111"/>
                <a:gd name="T12" fmla="*/ 2147483646 w 44"/>
                <a:gd name="T13" fmla="*/ 2147483646 h 111"/>
                <a:gd name="T14" fmla="*/ 2147483646 w 44"/>
                <a:gd name="T15" fmla="*/ 2147483646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o-RO"/>
            </a:p>
          </p:txBody>
        </p: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43D60337-9C01-BF91-C73A-F15B852AAA9C}"/>
              </a:ext>
            </a:extLst>
          </p:cNvPr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>
            <a:extLst>
              <a:ext uri="{FF2B5EF4-FFF2-40B4-BE49-F238E27FC236}">
                <a16:creationId xmlns:a16="http://schemas.microsoft.com/office/drawing/2014/main" id="{2F5F4BA9-A82D-47C9-AAE7-BCA3BC7E69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o-RO"/>
              <a:t>Click to edit Master title style</a:t>
            </a:r>
          </a:p>
        </p:txBody>
      </p:sp>
      <p:sp>
        <p:nvSpPr>
          <p:cNvPr id="1030" name="Text Placeholder 2">
            <a:extLst>
              <a:ext uri="{FF2B5EF4-FFF2-40B4-BE49-F238E27FC236}">
                <a16:creationId xmlns:a16="http://schemas.microsoft.com/office/drawing/2014/main" id="{8438F79C-241E-2700-E966-C878484E7F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o-RO"/>
              <a:t>Edit Master text styles</a:t>
            </a:r>
          </a:p>
          <a:p>
            <a:pPr lvl="1"/>
            <a:r>
              <a:rPr lang="en-US" altLang="ro-RO"/>
              <a:t>Second level</a:t>
            </a:r>
          </a:p>
          <a:p>
            <a:pPr lvl="2"/>
            <a:r>
              <a:rPr lang="en-US" altLang="ro-RO"/>
              <a:t>Third level</a:t>
            </a:r>
          </a:p>
          <a:p>
            <a:pPr lvl="3"/>
            <a:r>
              <a:rPr lang="en-US" altLang="ro-RO"/>
              <a:t>Fourth level</a:t>
            </a:r>
          </a:p>
          <a:p>
            <a:pPr lvl="4"/>
            <a:r>
              <a:rPr lang="en-US" altLang="ro-RO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6809C-B0AA-B0DD-6410-70C3903DF4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5E52A0-96BB-40F1-B037-2044B22C1C9C}" type="datetimeFigureOut">
              <a:rPr lang="ro-RO"/>
              <a:pPr>
                <a:defRPr/>
              </a:pPr>
              <a:t>05.09.2024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646E7-D2B0-D94E-77C6-108D673E28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BD65F-3A4E-52DB-2C3B-E1DE61AF85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8389B59B-7DB2-4DE1-AE6A-98CF9940242C}" type="slidenum">
              <a:rPr lang="ro-RO" altLang="ro-RO"/>
              <a:pPr>
                <a:defRPr/>
              </a:pPr>
              <a:t>‹#›</a:t>
            </a:fld>
            <a:endParaRPr lang="ro-RO" alt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  <p:sldLayoutId id="2147483989" r:id="rId12"/>
    <p:sldLayoutId id="2147483990" r:id="rId13"/>
    <p:sldLayoutId id="2147483991" r:id="rId14"/>
    <p:sldLayoutId id="2147483992" r:id="rId15"/>
    <p:sldLayoutId id="2147483993" r:id="rId16"/>
  </p:sldLayoutIdLst>
  <p:transition spd="slow">
    <p:wedge/>
  </p:transition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581AA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rocnee.eu" TargetMode="External"/><Relationship Id="rId2" Type="http://schemas.openxmlformats.org/officeDocument/2006/relationships/hyperlink" Target="mailto:rozalia.doicescu@rocnee.e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98" name="Title 1">
            <a:extLst>
              <a:ext uri="{FF2B5EF4-FFF2-40B4-BE49-F238E27FC236}">
                <a16:creationId xmlns:a16="http://schemas.microsoft.com/office/drawing/2014/main" id="{A6C4FF90-B5F7-1536-CC27-40CABD9FCB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1913" y="2276475"/>
            <a:ext cx="7416800" cy="35083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o-RO" altLang="ro-RO" sz="4000" b="1" i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		</a:t>
            </a:r>
            <a:r>
              <a:rPr lang="ro-RO" altLang="ro-RO" sz="4000" b="1" i="1" dirty="0">
                <a:solidFill>
                  <a:srgbClr val="002060"/>
                </a:solidFill>
                <a:latin typeface="Arial Black" panose="020B0A04020102020204" pitchFamily="34" charset="0"/>
              </a:rPr>
              <a:t>ISTORIE</a:t>
            </a:r>
            <a:r>
              <a:rPr lang="en-US" altLang="ro-RO" sz="4000" b="1" i="1" dirty="0">
                <a:solidFill>
                  <a:srgbClr val="002060"/>
                </a:solidFill>
                <a:latin typeface="Arial Black" panose="020B0A04020102020204" pitchFamily="34" charset="0"/>
              </a:rPr>
              <a:t>-20</a:t>
            </a:r>
            <a:r>
              <a:rPr lang="ro-RO" altLang="ro-RO" sz="4000" b="1" i="1" dirty="0">
                <a:solidFill>
                  <a:srgbClr val="002060"/>
                </a:solidFill>
                <a:latin typeface="Arial Black" panose="020B0A04020102020204" pitchFamily="34" charset="0"/>
              </a:rPr>
              <a:t>24</a:t>
            </a:r>
            <a:br>
              <a:rPr lang="ro-RO" altLang="ro-RO" sz="4000" b="1" i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altLang="ro-RO" sz="4000" b="1" i="1" dirty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en-US" altLang="ro-RO" sz="4000" b="1" i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altLang="ro-RO" sz="3100" b="1" i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EXAMENUL</a:t>
            </a:r>
            <a:r>
              <a:rPr lang="en-US" altLang="ro-RO" sz="3100" b="1" i="1" dirty="0">
                <a:solidFill>
                  <a:srgbClr val="002060"/>
                </a:solidFill>
                <a:latin typeface="Arial Black" panose="020B0A04020102020204" pitchFamily="34" charset="0"/>
              </a:rPr>
              <a:t> de </a:t>
            </a:r>
            <a:r>
              <a:rPr lang="en-US" altLang="ro-RO" sz="3100" b="1" i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BACALAUREAT</a:t>
            </a:r>
            <a:r>
              <a:rPr lang="en-US" altLang="ro-RO" sz="4000" b="1" i="1" dirty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en-US" altLang="ro-RO" sz="4000" b="1" i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o-RO" altLang="ro-RO" sz="3100" b="1" i="1" dirty="0">
                <a:solidFill>
                  <a:srgbClr val="002060"/>
                </a:solidFill>
                <a:latin typeface="Arial Black" panose="020B0A04020102020204" pitchFamily="34" charset="0"/>
              </a:rPr>
              <a:t>sesiune iunie</a:t>
            </a:r>
            <a:br>
              <a:rPr lang="ro-RO" altLang="ro-RO" sz="3100" b="1" i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endParaRPr lang="ro-RO" altLang="ro-RO" sz="3100" b="1" i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itlu 1">
            <a:extLst>
              <a:ext uri="{FF2B5EF4-FFF2-40B4-BE49-F238E27FC236}">
                <a16:creationId xmlns:a16="http://schemas.microsoft.com/office/drawing/2014/main" id="{30585483-5732-E5CC-A606-4AC79ED46C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013" y="623888"/>
            <a:ext cx="7418387" cy="1281112"/>
          </a:xfrm>
        </p:spPr>
        <p:txBody>
          <a:bodyPr/>
          <a:lstStyle/>
          <a:p>
            <a:pPr>
              <a:defRPr/>
            </a:pPr>
            <a:r>
              <a:rPr lang="en-US" altLang="ro-RO" sz="2000" b="1" dirty="0" err="1">
                <a:latin typeface="Arial Black" panose="020B0A04020102020204" pitchFamily="34" charset="0"/>
              </a:rPr>
              <a:t>SITUA</a:t>
            </a:r>
            <a:r>
              <a:rPr lang="ro-RO" altLang="ro-RO" sz="2000" b="1" dirty="0">
                <a:latin typeface="Arial Black" panose="020B0A04020102020204" pitchFamily="34" charset="0"/>
              </a:rPr>
              <a:t>ȚIE ÎNREGISTRATĂ LA NIVEL NAȚIONAL</a:t>
            </a:r>
            <a:br>
              <a:rPr lang="ro-RO" altLang="ro-RO" sz="2000" b="1" dirty="0">
                <a:latin typeface="Arial Black" panose="020B0A04020102020204" pitchFamily="34" charset="0"/>
              </a:rPr>
            </a:br>
            <a:r>
              <a:rPr lang="ro-RO" altLang="ro-RO" sz="20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DEFINITIVAT 2024</a:t>
            </a:r>
            <a:r>
              <a:rPr lang="ro-RO" altLang="ro-RO" sz="2000" b="1" dirty="0">
                <a:latin typeface="Arial Black" panose="020B0A04020102020204" pitchFamily="34" charset="0"/>
              </a:rPr>
              <a:t/>
            </a:r>
            <a:br>
              <a:rPr lang="ro-RO" altLang="ro-RO" sz="2000" b="1" dirty="0">
                <a:latin typeface="Arial Black" panose="020B0A04020102020204" pitchFamily="34" charset="0"/>
              </a:rPr>
            </a:br>
            <a:r>
              <a:rPr lang="ro-RO" altLang="ro-RO" sz="2000" b="1" dirty="0">
                <a:solidFill>
                  <a:srgbClr val="FF6600"/>
                </a:solidFill>
                <a:latin typeface="Arial Black" panose="020B0A04020102020204" pitchFamily="34" charset="0"/>
              </a:rPr>
              <a:t>TITULARIZARE 2024</a:t>
            </a:r>
            <a:endParaRPr lang="ro-RO" altLang="ro-RO" sz="2000" dirty="0">
              <a:solidFill>
                <a:srgbClr val="FF6600"/>
              </a:solidFill>
            </a:endParaRPr>
          </a:p>
        </p:txBody>
      </p:sp>
      <p:sp>
        <p:nvSpPr>
          <p:cNvPr id="7" name="Substituent conținut 6">
            <a:extLst>
              <a:ext uri="{FF2B5EF4-FFF2-40B4-BE49-F238E27FC236}">
                <a16:creationId xmlns:a16="http://schemas.microsoft.com/office/drawing/2014/main" id="{CD76BAA0-B5D1-CC7B-AD0F-D36F85E92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7" y="1904999"/>
            <a:ext cx="7778824" cy="4548337"/>
          </a:xfrm>
        </p:spPr>
        <p:txBody>
          <a:bodyPr/>
          <a:lstStyle/>
          <a:p>
            <a:r>
              <a:rPr lang="ro-RO" dirty="0"/>
              <a:t> </a:t>
            </a:r>
          </a:p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r>
              <a:rPr lang="ro-RO" dirty="0"/>
              <a:t> </a:t>
            </a: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1ECE4EFD-185A-3A44-8CC4-0EFFE1E1E2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345995"/>
              </p:ext>
            </p:extLst>
          </p:nvPr>
        </p:nvGraphicFramePr>
        <p:xfrm>
          <a:off x="899591" y="1988840"/>
          <a:ext cx="7418387" cy="1440160"/>
        </p:xfrm>
        <a:graphic>
          <a:graphicData uri="http://schemas.openxmlformats.org/drawingml/2006/table">
            <a:tbl>
              <a:tblPr firstRow="1" firstCol="1" bandRow="1"/>
              <a:tblGrid>
                <a:gridCol w="2133253">
                  <a:extLst>
                    <a:ext uri="{9D8B030D-6E8A-4147-A177-3AD203B41FA5}">
                      <a16:colId xmlns:a16="http://schemas.microsoft.com/office/drawing/2014/main" val="527952571"/>
                    </a:ext>
                  </a:extLst>
                </a:gridCol>
                <a:gridCol w="2441856">
                  <a:extLst>
                    <a:ext uri="{9D8B030D-6E8A-4147-A177-3AD203B41FA5}">
                      <a16:colId xmlns:a16="http://schemas.microsoft.com/office/drawing/2014/main" val="595535338"/>
                    </a:ext>
                  </a:extLst>
                </a:gridCol>
                <a:gridCol w="2843278">
                  <a:extLst>
                    <a:ext uri="{9D8B030D-6E8A-4147-A177-3AD203B41FA5}">
                      <a16:colId xmlns:a16="http://schemas.microsoft.com/office/drawing/2014/main" val="1273870122"/>
                    </a:ext>
                  </a:extLst>
                </a:gridCol>
              </a:tblGrid>
              <a:tr h="1030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400" b="1" kern="100">
                          <a:solidFill>
                            <a:srgbClr val="000000"/>
                          </a:solidFill>
                          <a:effectLst/>
                          <a:highlight>
                            <a:srgbClr val="06BAFA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Nr. candidați</a:t>
                      </a:r>
                      <a:endParaRPr lang="ro-RO" sz="1100" kern="100">
                        <a:effectLst/>
                        <a:highlight>
                          <a:srgbClr val="06BAF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400" b="1" kern="100">
                          <a:solidFill>
                            <a:srgbClr val="000000"/>
                          </a:solidFill>
                          <a:effectLst/>
                          <a:highlight>
                            <a:srgbClr val="06BAFA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 note</a:t>
                      </a:r>
                      <a:endParaRPr lang="ro-RO" sz="1100" kern="100">
                        <a:effectLst/>
                        <a:highlight>
                          <a:srgbClr val="06BAF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BA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400" b="1" kern="100">
                          <a:solidFill>
                            <a:srgbClr val="000000"/>
                          </a:solidFill>
                          <a:effectLst/>
                          <a:highlight>
                            <a:srgbClr val="06BAFA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 5-7,15</a:t>
                      </a:r>
                      <a:endParaRPr lang="ro-RO" sz="1100" kern="100">
                        <a:effectLst/>
                        <a:highlight>
                          <a:srgbClr val="06BAF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BA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400" b="1" kern="100">
                          <a:solidFill>
                            <a:srgbClr val="000000"/>
                          </a:solidFill>
                          <a:effectLst/>
                          <a:highlight>
                            <a:srgbClr val="06BAFA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 7,20-9,85</a:t>
                      </a:r>
                      <a:endParaRPr lang="ro-RO" sz="1100" kern="100">
                        <a:effectLst/>
                        <a:highlight>
                          <a:srgbClr val="06BAF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B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496271"/>
                  </a:ext>
                </a:extLst>
              </a:tr>
              <a:tr h="4100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6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</a:t>
                      </a:r>
                      <a:endParaRPr lang="ro-RO" sz="1600" kern="100" dirty="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6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o-RO" sz="1600" kern="100" dirty="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6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o-RO" sz="1600" kern="100" dirty="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602864"/>
                  </a:ext>
                </a:extLst>
              </a:tr>
            </a:tbl>
          </a:graphicData>
        </a:graphic>
      </p:graphicFrame>
      <p:sp>
        <p:nvSpPr>
          <p:cNvPr id="9" name="Cerneală 4">
            <a:extLst>
              <a:ext uri="{FF2B5EF4-FFF2-40B4-BE49-F238E27FC236}">
                <a16:creationId xmlns:a16="http://schemas.microsoft.com/office/drawing/2014/main" id="{754AD153-DAAD-9348-9ACD-C6E1FA101398}"/>
              </a:ext>
            </a:extLst>
          </p:cNvPr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2799147" y="2127492"/>
            <a:ext cx="51197" cy="45719"/>
          </a:xfrm>
          <a:prstGeom prst="rect">
            <a:avLst/>
          </a:prstGeom>
          <a:noFill/>
          <a:ln w="12600" cap="rnd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o-RO"/>
          </a:p>
        </p:txBody>
      </p:sp>
      <p:graphicFrame>
        <p:nvGraphicFramePr>
          <p:cNvPr id="10" name="Tabel 9">
            <a:extLst>
              <a:ext uri="{FF2B5EF4-FFF2-40B4-BE49-F238E27FC236}">
                <a16:creationId xmlns:a16="http://schemas.microsoft.com/office/drawing/2014/main" id="{D09CA756-4469-15EE-0647-66C967A56A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504898"/>
              </p:ext>
            </p:extLst>
          </p:nvPr>
        </p:nvGraphicFramePr>
        <p:xfrm>
          <a:off x="970037" y="4149080"/>
          <a:ext cx="7418386" cy="1943473"/>
        </p:xfrm>
        <a:graphic>
          <a:graphicData uri="http://schemas.openxmlformats.org/drawingml/2006/table">
            <a:tbl>
              <a:tblPr firstRow="1" firstCol="1" bandRow="1"/>
              <a:tblGrid>
                <a:gridCol w="2108003">
                  <a:extLst>
                    <a:ext uri="{9D8B030D-6E8A-4147-A177-3AD203B41FA5}">
                      <a16:colId xmlns:a16="http://schemas.microsoft.com/office/drawing/2014/main" val="2043393551"/>
                    </a:ext>
                  </a:extLst>
                </a:gridCol>
                <a:gridCol w="2060074">
                  <a:extLst>
                    <a:ext uri="{9D8B030D-6E8A-4147-A177-3AD203B41FA5}">
                      <a16:colId xmlns:a16="http://schemas.microsoft.com/office/drawing/2014/main" val="3556552381"/>
                    </a:ext>
                  </a:extLst>
                </a:gridCol>
                <a:gridCol w="1787640">
                  <a:extLst>
                    <a:ext uri="{9D8B030D-6E8A-4147-A177-3AD203B41FA5}">
                      <a16:colId xmlns:a16="http://schemas.microsoft.com/office/drawing/2014/main" val="750932429"/>
                    </a:ext>
                  </a:extLst>
                </a:gridCol>
                <a:gridCol w="1462669">
                  <a:extLst>
                    <a:ext uri="{9D8B030D-6E8A-4147-A177-3AD203B41FA5}">
                      <a16:colId xmlns:a16="http://schemas.microsoft.com/office/drawing/2014/main" val="3808869391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o-RO" sz="1400" b="1" kern="100" dirty="0">
                        <a:solidFill>
                          <a:srgbClr val="000000"/>
                        </a:solidFill>
                        <a:effectLst/>
                        <a:highlight>
                          <a:srgbClr val="F88008"/>
                        </a:highlight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4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88008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Nr. candidați</a:t>
                      </a:r>
                      <a:endParaRPr lang="ro-RO" sz="1100" kern="100" dirty="0">
                        <a:effectLst/>
                        <a:highlight>
                          <a:srgbClr val="F88008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4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88008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 note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o-RO" sz="1100" kern="100" dirty="0">
                        <a:effectLst/>
                        <a:highlight>
                          <a:srgbClr val="F88008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800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4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88008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 1,55-4,99</a:t>
                      </a:r>
                      <a:endParaRPr lang="ro-RO" sz="1100" kern="100" dirty="0">
                        <a:effectLst/>
                        <a:highlight>
                          <a:srgbClr val="F88008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800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400" b="1" kern="100">
                          <a:solidFill>
                            <a:srgbClr val="000000"/>
                          </a:solidFill>
                          <a:effectLst/>
                          <a:highlight>
                            <a:srgbClr val="F88008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 5-6,99</a:t>
                      </a:r>
                      <a:endParaRPr lang="ro-RO" sz="1100" kern="100">
                        <a:effectLst/>
                        <a:highlight>
                          <a:srgbClr val="F88008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800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400" b="1" kern="100">
                          <a:solidFill>
                            <a:srgbClr val="000000"/>
                          </a:solidFill>
                          <a:effectLst/>
                          <a:highlight>
                            <a:srgbClr val="F88008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 7-9,85</a:t>
                      </a:r>
                      <a:endParaRPr lang="ro-RO" sz="1100" kern="100">
                        <a:effectLst/>
                        <a:highlight>
                          <a:srgbClr val="F88008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80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673316"/>
                  </a:ext>
                </a:extLst>
              </a:tr>
              <a:tr h="7193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6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CCB9A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719</a:t>
                      </a:r>
                      <a:endParaRPr lang="ro-RO" sz="1600" kern="100" dirty="0">
                        <a:effectLst/>
                        <a:highlight>
                          <a:srgbClr val="FCCB9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B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6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CCB9A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172</a:t>
                      </a:r>
                      <a:endParaRPr lang="ro-RO" sz="1600" kern="100" dirty="0">
                        <a:effectLst/>
                        <a:highlight>
                          <a:srgbClr val="FCCB9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B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6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CCB9A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243</a:t>
                      </a:r>
                      <a:endParaRPr lang="ro-RO" sz="1600" kern="100" dirty="0">
                        <a:effectLst/>
                        <a:highlight>
                          <a:srgbClr val="FCCB9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B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6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CCB9A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304</a:t>
                      </a:r>
                      <a:endParaRPr lang="ro-RO" sz="1600" kern="100" dirty="0">
                        <a:effectLst/>
                        <a:highlight>
                          <a:srgbClr val="FCCB9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B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45548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ubstituent conținut 2">
            <a:extLst>
              <a:ext uri="{FF2B5EF4-FFF2-40B4-BE49-F238E27FC236}">
                <a16:creationId xmlns:a16="http://schemas.microsoft.com/office/drawing/2014/main" id="{23BB153C-0AC6-B2F2-7940-FF0A3F716A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o-RO" altLang="en-US"/>
              <a:t>Date de contact: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o-RO" altLang="en-US"/>
              <a:t>Rozalia Doicescu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o-RO" altLang="en-US"/>
              <a:t>Consilier Serviciul Evaluări, Examene și Concursuri Naționale- CNPEE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o-RO" altLang="en-US">
                <a:hlinkClick r:id="rId2"/>
              </a:rPr>
              <a:t>rozalia.doicescu@rocnee.eu</a:t>
            </a:r>
            <a:endParaRPr lang="ro-RO" altLang="en-US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ro-RO" altLang="en-US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o-RO" altLang="en-US">
                <a:hlinkClick r:id="rId3"/>
              </a:rPr>
              <a:t>office@rocnee.eu</a:t>
            </a:r>
            <a:endParaRPr lang="ro-RO" altLang="en-US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ro-RO" altLang="en-US"/>
          </a:p>
        </p:txBody>
      </p:sp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1D61D12C-E0F2-6D46-D49B-9E209C6002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47813" y="623888"/>
            <a:ext cx="6986587" cy="860425"/>
          </a:xfrm>
        </p:spPr>
        <p:txBody>
          <a:bodyPr/>
          <a:lstStyle/>
          <a:p>
            <a:pPr algn="ctr" eaLnBrk="1" hangingPunct="1"/>
            <a:r>
              <a:rPr lang="en-US" altLang="ro-RO" sz="2000" b="1" dirty="0" err="1">
                <a:latin typeface="Arial Black" panose="020B0A04020102020204" pitchFamily="34" charset="0"/>
              </a:rPr>
              <a:t>SITUA</a:t>
            </a:r>
            <a:r>
              <a:rPr lang="ro-RO" altLang="ro-RO" sz="2000" b="1" dirty="0">
                <a:latin typeface="Arial Black" panose="020B0A04020102020204" pitchFamily="34" charset="0"/>
              </a:rPr>
              <a:t>ȚIE ÎNREGISTRATĂ LA NIVEL NAȚIONAL</a:t>
            </a:r>
            <a:br>
              <a:rPr lang="ro-RO" altLang="ro-RO" sz="2000" b="1" dirty="0">
                <a:latin typeface="Arial Black" panose="020B0A04020102020204" pitchFamily="34" charset="0"/>
              </a:rPr>
            </a:br>
            <a:r>
              <a:rPr lang="ro-RO" altLang="ro-RO" sz="2000" b="1" dirty="0">
                <a:latin typeface="Arial Black" panose="020B0A04020102020204" pitchFamily="34" charset="0"/>
              </a:rPr>
              <a:t>BACALAUREAT 2024</a:t>
            </a:r>
            <a:endParaRPr lang="ro-RO" altLang="ro-RO" sz="2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Substituent conținut 4">
            <a:extLst>
              <a:ext uri="{FF2B5EF4-FFF2-40B4-BE49-F238E27FC236}">
                <a16:creationId xmlns:a16="http://schemas.microsoft.com/office/drawing/2014/main" id="{9FB60352-8BDD-1950-2F52-E0594019EE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897907"/>
              </p:ext>
            </p:extLst>
          </p:nvPr>
        </p:nvGraphicFramePr>
        <p:xfrm>
          <a:off x="539750" y="1844675"/>
          <a:ext cx="7993062" cy="33639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3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71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Candidaţi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 </a:t>
                      </a:r>
                      <a:r>
                        <a:rPr lang="en-US" sz="24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prezenți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0070C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Candidaţi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 </a:t>
                      </a:r>
                      <a:r>
                        <a:rPr lang="ro-RO" sz="2400" u="none" strike="noStrike" dirty="0"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cu note </a:t>
                      </a:r>
                      <a:r>
                        <a:rPr lang="ro-RO" sz="2400" u="none" strike="noStrike" dirty="0"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sym typeface="Symbol" panose="05050102010706020507" pitchFamily="18" charset="2"/>
                        </a:rPr>
                        <a:t>din tranșa 5-10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0070C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PROCENT DE PROMOVARE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0070C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2026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44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42055</a:t>
                      </a:r>
                      <a:endParaRPr lang="en-US" sz="4400" b="1" i="0" u="none" strike="noStrike" baseline="0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00B0F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44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38228</a:t>
                      </a:r>
                      <a:endParaRPr lang="en-US" sz="4400" b="1" i="0" u="none" strike="noStrike" baseline="0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00B0F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44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90,9</a:t>
                      </a:r>
                      <a:endParaRPr lang="en-US" sz="4400" b="1" i="0" u="none" strike="noStrike" baseline="0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00B0F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u 1">
            <a:extLst>
              <a:ext uri="{FF2B5EF4-FFF2-40B4-BE49-F238E27FC236}">
                <a16:creationId xmlns:a16="http://schemas.microsoft.com/office/drawing/2014/main" id="{63E865CD-AF90-85D9-FDC2-9E37488C41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350" y="623888"/>
            <a:ext cx="7131050" cy="1281112"/>
          </a:xfrm>
        </p:spPr>
        <p:txBody>
          <a:bodyPr/>
          <a:lstStyle/>
          <a:p>
            <a:pPr algn="ctr"/>
            <a:r>
              <a:rPr lang="en-US" altLang="ro-RO" sz="2000" b="1" dirty="0" err="1">
                <a:latin typeface="Arial Black" panose="020B0A04020102020204" pitchFamily="34" charset="0"/>
              </a:rPr>
              <a:t>SITUA</a:t>
            </a:r>
            <a:r>
              <a:rPr lang="ro-RO" altLang="ro-RO" sz="2000" b="1" dirty="0">
                <a:latin typeface="Arial Black" panose="020B0A04020102020204" pitchFamily="34" charset="0"/>
              </a:rPr>
              <a:t>ȚIE ÎNREGISTRATĂ LA NIVEL NAȚIONAL</a:t>
            </a:r>
            <a:br>
              <a:rPr lang="ro-RO" altLang="ro-RO" sz="2000" b="1" dirty="0">
                <a:latin typeface="Arial Black" panose="020B0A04020102020204" pitchFamily="34" charset="0"/>
              </a:rPr>
            </a:br>
            <a:r>
              <a:rPr lang="ro-RO" altLang="ro-RO" sz="2000" b="1" dirty="0">
                <a:latin typeface="Arial Black" panose="020B0A04020102020204" pitchFamily="34" charset="0"/>
              </a:rPr>
              <a:t>BACALAUREAT 2024</a:t>
            </a:r>
            <a:br>
              <a:rPr lang="ro-RO" altLang="ro-RO" sz="2000" b="1" dirty="0">
                <a:latin typeface="Arial Black" panose="020B0A04020102020204" pitchFamily="34" charset="0"/>
              </a:rPr>
            </a:br>
            <a:r>
              <a:rPr lang="ro-RO" altLang="ro-RO" sz="2000" b="1" dirty="0">
                <a:latin typeface="Arial Black" panose="020B0A04020102020204" pitchFamily="34" charset="0"/>
              </a:rPr>
              <a:t>ANTERIOR CONTESTAȚIILOR</a:t>
            </a:r>
            <a:endParaRPr lang="ro-RO" altLang="ro-RO" sz="2000" dirty="0"/>
          </a:p>
        </p:txBody>
      </p:sp>
      <p:sp>
        <p:nvSpPr>
          <p:cNvPr id="24579" name="Substituent conținut 2">
            <a:extLst>
              <a:ext uri="{FF2B5EF4-FFF2-40B4-BE49-F238E27FC236}">
                <a16:creationId xmlns:a16="http://schemas.microsoft.com/office/drawing/2014/main" id="{972A0A33-82B8-E8C7-2E5B-DFD4FEA8AB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03350" y="2133600"/>
            <a:ext cx="6769050" cy="2232025"/>
          </a:xfrm>
        </p:spPr>
        <p:txBody>
          <a:bodyPr/>
          <a:lstStyle/>
          <a:p>
            <a:r>
              <a:rPr lang="ro-RO" altLang="ro-RO" sz="3200" dirty="0">
                <a:latin typeface="Arial Black" panose="020B0A04020102020204" pitchFamily="34" charset="0"/>
              </a:rPr>
              <a:t>NOTA 10 – 855</a:t>
            </a:r>
          </a:p>
          <a:p>
            <a:r>
              <a:rPr lang="ro-RO" altLang="ro-RO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BACALAUREAT 2023 NOTA 10 – 2569</a:t>
            </a:r>
          </a:p>
          <a:p>
            <a:r>
              <a:rPr lang="ro-RO" altLang="ro-RO" sz="3200" dirty="0">
                <a:latin typeface="Arial Black" panose="020B0A04020102020204" pitchFamily="34" charset="0"/>
              </a:rPr>
              <a:t>NOTE SUB 5 – 3827</a:t>
            </a:r>
          </a:p>
          <a:p>
            <a:endParaRPr lang="ro-RO" altLang="ro-RO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u 1">
            <a:extLst>
              <a:ext uri="{FF2B5EF4-FFF2-40B4-BE49-F238E27FC236}">
                <a16:creationId xmlns:a16="http://schemas.microsoft.com/office/drawing/2014/main" id="{642AA965-B97D-684D-A799-75FA178640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8208962" cy="1079500"/>
          </a:xfrm>
        </p:spPr>
        <p:txBody>
          <a:bodyPr/>
          <a:lstStyle/>
          <a:p>
            <a:pPr algn="ctr" eaLnBrk="1" hangingPunct="1"/>
            <a:r>
              <a:rPr lang="ro-RO" altLang="ro-RO" sz="2000" b="1" dirty="0">
                <a:latin typeface="Arial Black" panose="020B0A04020102020204" pitchFamily="34" charset="0"/>
                <a:cs typeface="Arial" panose="020B0604020202020204" pitchFamily="34" charset="0"/>
              </a:rPr>
              <a:t>SITUAȚIE ÎNREGISTRATĂ LA NIVEL NAȚIONAL  BACALAUREAT 2024</a:t>
            </a:r>
            <a:br>
              <a:rPr lang="ro-RO" altLang="ro-RO" sz="2000" b="1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o-RO" altLang="ro-RO" sz="2000" dirty="0">
                <a:latin typeface="Arial Black" panose="020B0A04020102020204" pitchFamily="34" charset="0"/>
              </a:rPr>
              <a:t>DISTRIBUȚIA NOTELOR (tranșe de note)</a:t>
            </a:r>
            <a:endParaRPr lang="ro-RO" altLang="ro-RO" sz="20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958A43C1-AB53-C8E3-9C92-003A55C0A1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556792"/>
            <a:ext cx="5976664" cy="5112568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u 8">
            <a:extLst>
              <a:ext uri="{FF2B5EF4-FFF2-40B4-BE49-F238E27FC236}">
                <a16:creationId xmlns:a16="http://schemas.microsoft.com/office/drawing/2014/main" id="{92B5BEE2-A860-FD18-9C3D-A2FADE0FBB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ro-RO" altLang="ro-RO" sz="2000" dirty="0">
                <a:latin typeface="Arial Black" panose="020B0A04020102020204" pitchFamily="34" charset="0"/>
              </a:rPr>
              <a:t>CONTESTAȚII 2024</a:t>
            </a:r>
          </a:p>
        </p:txBody>
      </p:sp>
      <p:sp>
        <p:nvSpPr>
          <p:cNvPr id="10" name="Substituent conținut 9">
            <a:extLst>
              <a:ext uri="{FF2B5EF4-FFF2-40B4-BE49-F238E27FC236}">
                <a16:creationId xmlns:a16="http://schemas.microsoft.com/office/drawing/2014/main" id="{AEE54823-7BF8-7721-12F2-8FD0EBAB9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450" y="1196975"/>
            <a:ext cx="7346950" cy="5256213"/>
          </a:xfrm>
        </p:spPr>
        <p:txBody>
          <a:bodyPr/>
          <a:lstStyle/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ro-RO" sz="2400" dirty="0">
                <a:latin typeface="Arial Black" panose="020B0A04020102020204" pitchFamily="34" charset="0"/>
              </a:rPr>
              <a:t>5251 CONTESTAȚII ADMISE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ro-RO" sz="2400" dirty="0">
              <a:latin typeface="Arial Black" panose="020B0A04020102020204" pitchFamily="34" charset="0"/>
            </a:endParaRP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ro-RO" sz="28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+NOTA 10 - 72</a:t>
            </a:r>
          </a:p>
          <a:p>
            <a:pPr marL="0" indent="0">
              <a:buNone/>
              <a:defRPr/>
            </a:pPr>
            <a:endParaRPr lang="ro-RO" sz="2400" dirty="0">
              <a:latin typeface="Arial Black" panose="020B0A04020102020204" pitchFamily="34" charset="0"/>
            </a:endParaRPr>
          </a:p>
          <a:p>
            <a:pPr>
              <a:defRPr/>
            </a:pPr>
            <a:r>
              <a:rPr lang="ro-RO" sz="2400" dirty="0">
                <a:latin typeface="Arial Black" panose="020B0A04020102020204" pitchFamily="34" charset="0"/>
              </a:rPr>
              <a:t>4,7 DEVINE 6,1</a:t>
            </a:r>
          </a:p>
          <a:p>
            <a:pPr>
              <a:defRPr/>
            </a:pPr>
            <a:r>
              <a:rPr lang="ro-RO" sz="2400" dirty="0">
                <a:latin typeface="Arial Black" panose="020B0A04020102020204" pitchFamily="34" charset="0"/>
              </a:rPr>
              <a:t>7,8 DEVINE 9,25</a:t>
            </a:r>
          </a:p>
          <a:p>
            <a:pPr>
              <a:defRPr/>
            </a:pPr>
            <a:r>
              <a:rPr lang="ro-RO" sz="2400" dirty="0">
                <a:latin typeface="Arial Black" panose="020B0A04020102020204" pitchFamily="34" charset="0"/>
              </a:rPr>
              <a:t>8,3 DEVINE 9,55</a:t>
            </a:r>
          </a:p>
          <a:p>
            <a:pPr>
              <a:defRPr/>
            </a:pPr>
            <a:r>
              <a:rPr lang="ro-RO" sz="2400" dirty="0">
                <a:latin typeface="Arial Black" panose="020B0A04020102020204" pitchFamily="34" charset="0"/>
              </a:rPr>
              <a:t>8,3 DEVINE 10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ro-RO" sz="2400" dirty="0">
              <a:latin typeface="Arial Black" panose="020B0A04020102020204" pitchFamily="34" charset="0"/>
            </a:endParaRP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ro-RO" sz="2800" dirty="0">
                <a:latin typeface="Arial Black" panose="020B0A04020102020204" pitchFamily="34" charset="0"/>
              </a:rPr>
              <a:t>NERESPECTAREA BAREMULUI !</a:t>
            </a:r>
          </a:p>
          <a:p>
            <a:pPr>
              <a:defRPr/>
            </a:pPr>
            <a:endParaRPr lang="ro-RO" dirty="0"/>
          </a:p>
          <a:p>
            <a:pPr>
              <a:defRPr/>
            </a:pPr>
            <a:endParaRPr lang="ro-RO" dirty="0"/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D505FF5-AA8E-321B-D62E-15FA7D918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o-RO" altLang="ro-RO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PROGRAMA PENTRU EXAMENUL DE BACALAUREAT - 2025</a:t>
            </a:r>
            <a:br>
              <a:rPr lang="ro-RO" altLang="ro-RO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en-US" altLang="ro-RO" sz="20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ISTORIE</a:t>
            </a:r>
            <a:endParaRPr lang="ro-RO" altLang="ro-RO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2CCD2D24-A4A0-6FB4-28E7-772CC6F540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125538"/>
            <a:ext cx="3743325" cy="511175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ro-RO" altLang="ro-RO" sz="1400" b="1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o-RO" altLang="ro-RO" sz="1200" b="1">
                <a:latin typeface="Arial" panose="020B0604020202020204" pitchFamily="34" charset="0"/>
                <a:cs typeface="Arial" panose="020B0604020202020204" pitchFamily="34" charset="0"/>
              </a:rPr>
              <a:t>În cadrul examenului de bacalaureat  Istoria are statut de disciplină obligatorie, la proba </a:t>
            </a:r>
            <a:r>
              <a:rPr lang="en-US" altLang="ro-RO" sz="1200" b="1">
                <a:latin typeface="Arial" panose="020B0604020202020204" pitchFamily="34" charset="0"/>
                <a:cs typeface="Arial" panose="020B0604020202020204" pitchFamily="34" charset="0"/>
              </a:rPr>
              <a:t>E.c.</a:t>
            </a:r>
            <a:r>
              <a:rPr lang="ro-RO" altLang="ro-RO" sz="1200" b="1">
                <a:latin typeface="Arial" panose="020B0604020202020204" pitchFamily="34" charset="0"/>
                <a:cs typeface="Arial" panose="020B0604020202020204" pitchFamily="34" charset="0"/>
              </a:rPr>
              <a:t>, pentru profilul umanist din filiera teoretică sau, după caz, pentru filiera vocaţională.</a:t>
            </a:r>
          </a:p>
          <a:p>
            <a:pPr eaLnBrk="1" hangingPunct="1"/>
            <a:r>
              <a:rPr lang="ro-RO" altLang="ro-RO" sz="1200" b="1">
                <a:latin typeface="Arial" panose="020B0604020202020204" pitchFamily="34" charset="0"/>
                <a:cs typeface="Arial" panose="020B0604020202020204" pitchFamily="34" charset="0"/>
              </a:rPr>
              <a:t>Proba de examen la Istorie este o probă scrisă cu durata de 3 ore.</a:t>
            </a:r>
          </a:p>
          <a:p>
            <a:pPr eaLnBrk="1" hangingPunct="1"/>
            <a:endParaRPr lang="ro-RO" altLang="ro-RO" sz="1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o-RO" altLang="ro-RO" sz="1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o-RO" altLang="ro-RO" sz="1400" b="1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o-RO" altLang="ro-RO" sz="1200" b="1">
                <a:latin typeface="Arial" panose="020B0604020202020204" pitchFamily="34" charset="0"/>
                <a:cs typeface="Arial" panose="020B0604020202020204" pitchFamily="34" charset="0"/>
              </a:rPr>
              <a:t>COMPETENŢE DE EVALUAT</a:t>
            </a:r>
          </a:p>
          <a:p>
            <a:pPr eaLnBrk="1" hangingPunct="1"/>
            <a:r>
              <a:rPr lang="ro-RO" altLang="ro-RO" sz="1200" b="1">
                <a:latin typeface="Arial" panose="020B0604020202020204" pitchFamily="34" charset="0"/>
                <a:cs typeface="Arial" panose="020B0604020202020204" pitchFamily="34" charset="0"/>
              </a:rPr>
              <a:t>Utilizarea eficientă a comunicării şi a limbajului de specialitate </a:t>
            </a:r>
          </a:p>
          <a:p>
            <a:pPr eaLnBrk="1" hangingPunct="1"/>
            <a:r>
              <a:rPr lang="ro-RO" altLang="ro-RO" sz="1200" b="1">
                <a:latin typeface="Arial" panose="020B0604020202020204" pitchFamily="34" charset="0"/>
                <a:cs typeface="Arial" panose="020B0604020202020204" pitchFamily="34" charset="0"/>
              </a:rPr>
              <a:t>1.1. Formularea de argumente referitoare la un subiect istoric </a:t>
            </a:r>
          </a:p>
          <a:p>
            <a:pPr eaLnBrk="1" hangingPunct="1"/>
            <a:r>
              <a:rPr lang="ro-RO" altLang="ro-RO" sz="1200" b="1">
                <a:latin typeface="Arial" panose="020B0604020202020204" pitchFamily="34" charset="0"/>
                <a:cs typeface="Arial" panose="020B0604020202020204" pitchFamily="34" charset="0"/>
              </a:rPr>
              <a:t>1.2. Folosirea limbajului adecvat în cadrul unei prezentări scrise </a:t>
            </a:r>
          </a:p>
          <a:p>
            <a:pPr eaLnBrk="1" hangingPunct="1"/>
            <a:r>
              <a:rPr lang="ro-RO" altLang="ro-RO" sz="1200" b="1">
                <a:latin typeface="Arial" panose="020B0604020202020204" pitchFamily="34" charset="0"/>
                <a:cs typeface="Arial" panose="020B0604020202020204" pitchFamily="34" charset="0"/>
              </a:rPr>
              <a:t>1.3. Evidenţierea relaţiei cauză – efect într-o succesiune de evenimente sau procese istorice </a:t>
            </a:r>
          </a:p>
          <a:p>
            <a:pPr eaLnBrk="1" hangingPunct="1"/>
            <a:r>
              <a:rPr lang="ro-RO" altLang="ro-RO" sz="1200" b="1">
                <a:latin typeface="Arial" panose="020B0604020202020204" pitchFamily="34" charset="0"/>
                <a:cs typeface="Arial" panose="020B0604020202020204" pitchFamily="34" charset="0"/>
              </a:rPr>
              <a:t>1.4. Formularea, în scris, a unor opinii referitoare la o temă de istorie</a:t>
            </a:r>
            <a:endParaRPr lang="en-US" altLang="ro-RO" sz="1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ro-RO" altLang="ro-RO" sz="1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o-RO" altLang="ro-RO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48" name="Content Placeholder 3">
            <a:extLst>
              <a:ext uri="{FF2B5EF4-FFF2-40B4-BE49-F238E27FC236}">
                <a16:creationId xmlns:a16="http://schemas.microsoft.com/office/drawing/2014/main" id="{29BD54C3-E6DE-F4AF-68D9-002B1370BBC2}"/>
              </a:ext>
            </a:extLst>
          </p:cNvPr>
          <p:cNvSpPr>
            <a:spLocks/>
          </p:cNvSpPr>
          <p:nvPr/>
        </p:nvSpPr>
        <p:spPr bwMode="auto">
          <a:xfrm>
            <a:off x="4643438" y="1195388"/>
            <a:ext cx="4038600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ro-RO" altLang="ro-RO" sz="1200" b="1">
                <a:solidFill>
                  <a:schemeClr val="tx1"/>
                </a:solidFill>
                <a:latin typeface="Arial" panose="020B0604020202020204" pitchFamily="34" charset="0"/>
              </a:rPr>
              <a:t>Exersarea demersurilor şi acţiunilor civice democratice</a:t>
            </a:r>
          </a:p>
          <a:p>
            <a:pPr eaLnBrk="1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</a:pPr>
            <a:r>
              <a:rPr lang="ro-RO" altLang="ro-RO" sz="1200" b="1">
                <a:solidFill>
                  <a:schemeClr val="tx1"/>
                </a:solidFill>
                <a:latin typeface="Arial" panose="020B0604020202020204" pitchFamily="34" charset="0"/>
              </a:rPr>
              <a:t>2.1. Extragerea informaţiei esenţiale dintr-un mesaj</a:t>
            </a:r>
          </a:p>
          <a:p>
            <a:pPr eaLnBrk="1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</a:pPr>
            <a:r>
              <a:rPr lang="ro-RO" altLang="ro-RO" sz="1200" b="1">
                <a:solidFill>
                  <a:schemeClr val="tx1"/>
                </a:solidFill>
                <a:latin typeface="Arial" panose="020B0604020202020204" pitchFamily="34" charset="0"/>
              </a:rPr>
              <a:t>2.2. Descoperirea constantelor în desfăşurarea fenomenelor istorice studiate</a:t>
            </a:r>
          </a:p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ro-RO" altLang="ro-RO" sz="1200" b="1">
                <a:solidFill>
                  <a:schemeClr val="tx1"/>
                </a:solidFill>
                <a:latin typeface="Arial" panose="020B0604020202020204" pitchFamily="34" charset="0"/>
              </a:rPr>
              <a:t>Aplicarea principiilor şi a metodelor adecvate în abordarea surselor istorice </a:t>
            </a:r>
          </a:p>
          <a:p>
            <a:pPr eaLnBrk="1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</a:pPr>
            <a:r>
              <a:rPr lang="ro-RO" altLang="ro-RO" sz="1200" b="1">
                <a:solidFill>
                  <a:schemeClr val="tx1"/>
                </a:solidFill>
                <a:latin typeface="Arial" panose="020B0604020202020204" pitchFamily="34" charset="0"/>
              </a:rPr>
              <a:t>3.1. Selectarea şi comentarea surselor istorice pentru a susţine/ combate un punct de vedere </a:t>
            </a:r>
          </a:p>
          <a:p>
            <a:pPr eaLnBrk="1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</a:pPr>
            <a:r>
              <a:rPr lang="ro-RO" altLang="ro-RO" sz="1200" b="1">
                <a:solidFill>
                  <a:schemeClr val="tx1"/>
                </a:solidFill>
                <a:latin typeface="Arial" panose="020B0604020202020204" pitchFamily="34" charset="0"/>
              </a:rPr>
              <a:t>3.2. Descoperirea în sursele de informare a perspectivelor multiple asupra evenimentelor şi proceselor istorice </a:t>
            </a:r>
          </a:p>
          <a:p>
            <a:pPr eaLnBrk="1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</a:pPr>
            <a:r>
              <a:rPr lang="ro-RO" altLang="ro-RO" sz="1200" b="1">
                <a:solidFill>
                  <a:schemeClr val="tx1"/>
                </a:solidFill>
                <a:latin typeface="Arial" panose="020B0604020202020204" pitchFamily="34" charset="0"/>
              </a:rPr>
              <a:t>3.3. Analiza diversităţii sociale, culturale şi de civilizaţie în istorie pornind de la sursele istorice </a:t>
            </a:r>
          </a:p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ro-RO" altLang="ro-RO" sz="1200" b="1">
                <a:solidFill>
                  <a:schemeClr val="tx1"/>
                </a:solidFill>
                <a:latin typeface="Arial" panose="020B0604020202020204" pitchFamily="34" charset="0"/>
              </a:rPr>
              <a:t>Utilizarea surselor istorice, a metodelor şi a tehnicilor adecvate istoriei pentru rezolvarea de probleme </a:t>
            </a:r>
          </a:p>
          <a:p>
            <a:pPr eaLnBrk="1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</a:pPr>
            <a:r>
              <a:rPr lang="ro-RO" altLang="ro-RO" sz="1200" b="1">
                <a:solidFill>
                  <a:schemeClr val="tx1"/>
                </a:solidFill>
                <a:latin typeface="Arial" panose="020B0604020202020204" pitchFamily="34" charset="0"/>
              </a:rPr>
              <a:t>4.1. Utilizarea adecvată a coordonatelor temporale şi spaţiale relative la un subiect istoric</a:t>
            </a:r>
          </a:p>
          <a:p>
            <a:pPr eaLnBrk="1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</a:pPr>
            <a:r>
              <a:rPr lang="ro-RO" altLang="ro-RO" sz="1200" b="1">
                <a:solidFill>
                  <a:schemeClr val="tx1"/>
                </a:solidFill>
                <a:latin typeface="Arial" panose="020B0604020202020204" pitchFamily="34" charset="0"/>
              </a:rPr>
              <a:t>4.2. Construirea de sinteze tematice</a:t>
            </a:r>
          </a:p>
          <a:p>
            <a:pPr eaLnBrk="1" hangingPunct="1">
              <a:spcBef>
                <a:spcPct val="20000"/>
              </a:spcBef>
              <a:buClrTx/>
              <a:buFont typeface="Arial" panose="020B0604020202020204" pitchFamily="34" charset="0"/>
              <a:buNone/>
            </a:pPr>
            <a:endParaRPr lang="ro-RO" altLang="ro-RO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61BC962-20FC-CCD9-B6DE-707DC50D7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algn="ctr" eaLnBrk="1" hangingPunct="1"/>
            <a:r>
              <a:rPr lang="ro-RO" altLang="ro-RO" sz="2000" b="1">
                <a:latin typeface="Arial Black" panose="020B0A04020102020204" pitchFamily="34" charset="0"/>
                <a:cs typeface="Arial" panose="020B0604020202020204" pitchFamily="34" charset="0"/>
              </a:rPr>
              <a:t>DOMENII DE CONȚINUT / CONȚINUTURI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C8CFD9F-A259-29C4-B9EB-73C3D0EFE4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5241925"/>
          </a:xfrm>
        </p:spPr>
        <p:txBody>
          <a:bodyPr/>
          <a:lstStyle/>
          <a:p>
            <a:pPr eaLnBrk="1" hangingPunct="1">
              <a:lnSpc>
                <a:spcPct val="70000"/>
              </a:lnSpc>
              <a:defRPr/>
            </a:pPr>
            <a:r>
              <a:rPr lang="ro-RO" altLang="ro-RO" sz="1600" b="1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altLang="ro-RO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POPOARE</a:t>
            </a:r>
            <a:r>
              <a:rPr lang="en-US" altLang="ro-RO" sz="1600" b="1" dirty="0">
                <a:latin typeface="Arial" panose="020B0604020202020204" pitchFamily="34" charset="0"/>
                <a:cs typeface="Arial" panose="020B0604020202020204" pitchFamily="34" charset="0"/>
              </a:rPr>
              <a:t> ŞI </a:t>
            </a:r>
            <a:r>
              <a:rPr lang="en-US" altLang="ro-RO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SPAŢII</a:t>
            </a:r>
            <a:r>
              <a:rPr lang="en-US" altLang="ro-RO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ISTORICE</a:t>
            </a:r>
            <a:endParaRPr lang="ro-RO" altLang="ro-R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70000"/>
              </a:lnSpc>
              <a:buFont typeface="Wingdings 3" panose="05040102010807070707" pitchFamily="18" charset="2"/>
              <a:buNone/>
              <a:defRPr/>
            </a:pPr>
            <a:r>
              <a:rPr lang="ro-RO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ro-RO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Romanitatea</a:t>
            </a:r>
            <a:r>
              <a:rPr lang="en-US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românilor</a:t>
            </a:r>
            <a:r>
              <a:rPr lang="en-US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viziunea</a:t>
            </a:r>
            <a:r>
              <a:rPr lang="en-US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istoricilor</a:t>
            </a:r>
            <a:endParaRPr lang="ro-RO" altLang="ro-RO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defRPr/>
            </a:pPr>
            <a:r>
              <a:rPr lang="ro-RO" altLang="ro-RO" sz="1600" b="1" dirty="0">
                <a:latin typeface="Arial" panose="020B0604020202020204" pitchFamily="34" charset="0"/>
                <a:cs typeface="Arial" panose="020B0604020202020204" pitchFamily="34" charset="0"/>
              </a:rPr>
              <a:t>B. OAMENII, SOCIETATEA ŞI LUMEA IDEILOR</a:t>
            </a:r>
          </a:p>
          <a:p>
            <a:pPr marL="0" indent="0" eaLnBrk="1" hangingPunct="1">
              <a:lnSpc>
                <a:spcPct val="70000"/>
              </a:lnSpc>
              <a:buFont typeface="Wingdings 3" panose="05040102010807070707" pitchFamily="18" charset="2"/>
              <a:buNone/>
              <a:defRPr/>
            </a:pPr>
            <a:r>
              <a:rPr lang="ro-RO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	Secolul XX – între </a:t>
            </a:r>
            <a:r>
              <a:rPr lang="ro-RO" altLang="ro-RO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democraţie</a:t>
            </a:r>
            <a:r>
              <a:rPr lang="ro-RO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 şi totalitarism. Ideologii şi practici politice în România 	şi în Europa </a:t>
            </a:r>
          </a:p>
          <a:p>
            <a:pPr marL="0" indent="0" eaLnBrk="1" hangingPunct="1">
              <a:lnSpc>
                <a:spcPct val="70000"/>
              </a:lnSpc>
              <a:buFont typeface="Wingdings 3" panose="05040102010807070707" pitchFamily="18" charset="2"/>
              <a:buNone/>
              <a:defRPr/>
            </a:pPr>
            <a:r>
              <a:rPr lang="ro-RO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o-RO" altLang="ro-RO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Constituţiile</a:t>
            </a:r>
            <a:r>
              <a:rPr lang="ro-RO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 din România</a:t>
            </a:r>
          </a:p>
          <a:p>
            <a:pPr eaLnBrk="1" hangingPunct="1">
              <a:lnSpc>
                <a:spcPct val="70000"/>
              </a:lnSpc>
              <a:defRPr/>
            </a:pPr>
            <a:r>
              <a:rPr lang="ro-RO" altLang="ro-RO" sz="1600" b="1" dirty="0">
                <a:latin typeface="Arial" panose="020B0604020202020204" pitchFamily="34" charset="0"/>
                <a:cs typeface="Arial" panose="020B0604020202020204" pitchFamily="34" charset="0"/>
              </a:rPr>
              <a:t>C. STATUL ŞI POLITICA</a:t>
            </a:r>
          </a:p>
          <a:p>
            <a:pPr marL="0" indent="0" eaLnBrk="1" hangingPunct="1">
              <a:lnSpc>
                <a:spcPct val="70000"/>
              </a:lnSpc>
              <a:buFont typeface="Wingdings 3" panose="05040102010807070707" pitchFamily="18" charset="2"/>
              <a:buNone/>
              <a:defRPr/>
            </a:pPr>
            <a:r>
              <a:rPr lang="ro-RO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	Autonomii locale şi </a:t>
            </a:r>
            <a:r>
              <a:rPr lang="ro-RO" altLang="ro-RO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instituţii</a:t>
            </a:r>
            <a:r>
              <a:rPr lang="ro-RO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 centrale şi în </a:t>
            </a:r>
            <a:r>
              <a:rPr lang="ro-RO" altLang="ro-RO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spaţiul</a:t>
            </a:r>
            <a:r>
              <a:rPr lang="ro-RO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 românesc (secolele IX-XVIII) </a:t>
            </a:r>
          </a:p>
          <a:p>
            <a:pPr marL="0" indent="0" eaLnBrk="1" hangingPunct="1">
              <a:lnSpc>
                <a:spcPct val="70000"/>
              </a:lnSpc>
              <a:buFont typeface="Wingdings 3" panose="05040102010807070707" pitchFamily="18" charset="2"/>
              <a:buNone/>
              <a:defRPr/>
            </a:pPr>
            <a:r>
              <a:rPr lang="ro-RO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	Statul român modern: de la proiect politic la realizarea României Mari. (secolele 	XVIII-XX) </a:t>
            </a:r>
          </a:p>
          <a:p>
            <a:pPr marL="0" indent="0" eaLnBrk="1" hangingPunct="1">
              <a:lnSpc>
                <a:spcPct val="70000"/>
              </a:lnSpc>
              <a:buFont typeface="Wingdings 3" panose="05040102010807070707" pitchFamily="18" charset="2"/>
              <a:buNone/>
              <a:defRPr/>
            </a:pPr>
            <a:r>
              <a:rPr lang="ro-RO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	România postbelică. Stalinism, </a:t>
            </a:r>
            <a:r>
              <a:rPr lang="ro-RO" altLang="ro-RO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naţional</a:t>
            </a:r>
            <a:r>
              <a:rPr lang="ro-RO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-comunism şi </a:t>
            </a:r>
            <a:r>
              <a:rPr lang="ro-RO" altLang="ro-RO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disidenţă</a:t>
            </a:r>
            <a:r>
              <a:rPr lang="ro-RO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 anticomunistă. 	</a:t>
            </a:r>
            <a:r>
              <a:rPr lang="ro-RO" altLang="ro-RO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Construcţia</a:t>
            </a:r>
            <a:r>
              <a:rPr lang="ro-RO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democraţiei</a:t>
            </a:r>
            <a:r>
              <a:rPr lang="ro-RO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 postdecembriste.</a:t>
            </a:r>
          </a:p>
          <a:p>
            <a:pPr eaLnBrk="1" hangingPunct="1">
              <a:lnSpc>
                <a:spcPct val="70000"/>
              </a:lnSpc>
              <a:defRPr/>
            </a:pPr>
            <a:r>
              <a:rPr lang="ro-RO" altLang="ro-RO" sz="1600" b="1" dirty="0">
                <a:latin typeface="Arial" panose="020B0604020202020204" pitchFamily="34" charset="0"/>
                <a:cs typeface="Arial" panose="020B0604020202020204" pitchFamily="34" charset="0"/>
              </a:rPr>
              <a:t>D. </a:t>
            </a:r>
            <a:r>
              <a:rPr lang="ro-RO" altLang="ro-RO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RELAŢIILE</a:t>
            </a:r>
            <a:r>
              <a:rPr lang="ro-RO" altLang="ro-RO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INTERNAŢIONALE</a:t>
            </a:r>
            <a:endParaRPr lang="ro-RO" altLang="ro-R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70000"/>
              </a:lnSpc>
              <a:buFont typeface="Wingdings 3" panose="05040102010807070707" pitchFamily="18" charset="2"/>
              <a:buNone/>
              <a:defRPr/>
            </a:pPr>
            <a:r>
              <a:rPr lang="ro-RO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o-RO" altLang="ro-RO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Spaţiul</a:t>
            </a:r>
            <a:r>
              <a:rPr lang="ro-RO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 românesc între </a:t>
            </a:r>
            <a:r>
              <a:rPr lang="ro-RO" altLang="ro-RO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diplomaţie</a:t>
            </a:r>
            <a:r>
              <a:rPr lang="ro-RO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 şi conflict în Evul Mediu şi la începuturile 	</a:t>
            </a:r>
            <a:r>
              <a:rPr lang="ro-RO" altLang="ro-RO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modernităţii</a:t>
            </a:r>
            <a:r>
              <a:rPr lang="ro-RO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eaLnBrk="1" hangingPunct="1">
              <a:lnSpc>
                <a:spcPct val="70000"/>
              </a:lnSpc>
              <a:buFont typeface="Wingdings 3" panose="05040102010807070707" pitchFamily="18" charset="2"/>
              <a:buNone/>
              <a:defRPr/>
            </a:pPr>
            <a:r>
              <a:rPr lang="ro-RO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	România şi concertul european; de la „criza orientală” la marile 	</a:t>
            </a:r>
            <a:r>
              <a:rPr lang="ro-RO" altLang="ro-RO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alianţe</a:t>
            </a:r>
            <a:r>
              <a:rPr lang="ro-RO" altLang="ro-RO" sz="1500" b="1" dirty="0">
                <a:latin typeface="Arial" panose="020B0604020202020204" pitchFamily="34" charset="0"/>
                <a:cs typeface="Arial" panose="020B0604020202020204" pitchFamily="34" charset="0"/>
              </a:rPr>
              <a:t> ale 	secolului XX</a:t>
            </a:r>
          </a:p>
          <a:p>
            <a:pPr marL="0" indent="0" eaLnBrk="1" hangingPunct="1">
              <a:lnSpc>
                <a:spcPct val="70000"/>
              </a:lnSpc>
              <a:buFont typeface="Wingdings 3" panose="05040102010807070707" pitchFamily="18" charset="2"/>
              <a:buNone/>
              <a:defRPr/>
            </a:pPr>
            <a:r>
              <a:rPr lang="ro-RO" sz="15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România în perioada „Războiului rece”.</a:t>
            </a:r>
          </a:p>
          <a:p>
            <a:pPr eaLnBrk="1" hangingPunct="1">
              <a:lnSpc>
                <a:spcPct val="70000"/>
              </a:lnSpc>
              <a:defRPr/>
            </a:pPr>
            <a:endParaRPr lang="ro-RO" altLang="ro-R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defRPr/>
            </a:pPr>
            <a:endParaRPr lang="ro-RO" altLang="ro-RO" sz="1700" dirty="0"/>
          </a:p>
        </p:txBody>
      </p:sp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ubstituent conținut 3">
            <a:extLst>
              <a:ext uri="{FF2B5EF4-FFF2-40B4-BE49-F238E27FC236}">
                <a16:creationId xmlns:a16="http://schemas.microsoft.com/office/drawing/2014/main" id="{97DCC657-FCF3-9919-6545-FDC4EBC882C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68313" y="1125538"/>
            <a:ext cx="8351837" cy="5183187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ro-RO" altLang="ro-RO" sz="28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MODEL - 1 NOIEMBRIE 2024</a:t>
            </a:r>
          </a:p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endParaRPr lang="ro-RO" altLang="ro-RO" sz="24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endParaRPr lang="ro-RO" altLang="ro-RO" sz="24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ro-RO" altLang="ro-RO" sz="2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STRUCTURA PROBEI SCRISE LA DISCIPLINA ISTORIE PENTRU EXAMENUL NAȚIONAL DE BACALAUREAT </a:t>
            </a:r>
            <a:r>
              <a:rPr lang="ro-RO" altLang="ro-RO" sz="24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202</a:t>
            </a:r>
            <a:r>
              <a:rPr lang="en-US" altLang="ro-RO" sz="24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5</a:t>
            </a:r>
            <a:r>
              <a:rPr lang="ro-RO" altLang="ro-RO" sz="24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o-RO" altLang="ro-RO" sz="2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ESTE</a:t>
            </a:r>
            <a:r>
              <a:rPr lang="ro-RO" altLang="ro-RO" sz="4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</a:p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ro-RO" altLang="ro-RO" sz="32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NEMODIFICATĂ</a:t>
            </a:r>
          </a:p>
          <a:p>
            <a:pPr marL="0" indent="0" algn="ctr" eaLnBrk="1" hangingPunct="1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endParaRPr lang="ro-RO" altLang="ro-RO" sz="4400" dirty="0">
              <a:solidFill>
                <a:srgbClr val="FF0066"/>
              </a:solidFill>
              <a:latin typeface="Arial Black" panose="020B0A04020102020204" pitchFamily="34" charset="0"/>
            </a:endParaRPr>
          </a:p>
          <a:p>
            <a:pPr marL="0" indent="0" algn="ctr" eaLnBrk="1" hangingPunct="1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endParaRPr lang="ro-RO" altLang="ro-RO" sz="4400" dirty="0">
              <a:solidFill>
                <a:srgbClr val="FF0066"/>
              </a:solidFill>
              <a:latin typeface="Arial Black" panose="020B0A04020102020204" pitchFamily="34" charset="0"/>
            </a:endParaRPr>
          </a:p>
          <a:p>
            <a:pPr marL="0" indent="0" eaLnBrk="1" hangingPunct="1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endParaRPr lang="en-US" altLang="ro-RO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Title 1">
            <a:extLst>
              <a:ext uri="{FF2B5EF4-FFF2-40B4-BE49-F238E27FC236}">
                <a16:creationId xmlns:a16="http://schemas.microsoft.com/office/drawing/2014/main" id="{C3CA12C3-7505-D587-A041-B718673BA4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1913" y="981075"/>
            <a:ext cx="7416800" cy="5543550"/>
          </a:xfrm>
        </p:spPr>
        <p:txBody>
          <a:bodyPr rtlCol="0" anchor="t">
            <a:normAutofit fontScale="90000"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ro-RO" altLang="ro-RO" sz="4000" b="1" i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	</a:t>
            </a:r>
            <a:r>
              <a:rPr lang="ro-RO" altLang="ro-RO" sz="4400" b="1" i="1" dirty="0">
                <a:solidFill>
                  <a:srgbClr val="002060"/>
                </a:solidFill>
                <a:latin typeface="Arial Black" panose="020B0A04020102020204" pitchFamily="34" charset="0"/>
              </a:rPr>
              <a:t>ISTORIE</a:t>
            </a:r>
            <a:r>
              <a:rPr lang="en-US" altLang="ro-RO" sz="4400" b="1" i="1" dirty="0">
                <a:solidFill>
                  <a:srgbClr val="002060"/>
                </a:solidFill>
                <a:latin typeface="Arial Black" panose="020B0A04020102020204" pitchFamily="34" charset="0"/>
              </a:rPr>
              <a:t>-20</a:t>
            </a:r>
            <a:r>
              <a:rPr lang="ro-RO" altLang="ro-RO" sz="4400" b="1" i="1" dirty="0">
                <a:solidFill>
                  <a:srgbClr val="002060"/>
                </a:solidFill>
                <a:latin typeface="Arial Black" panose="020B0A04020102020204" pitchFamily="34" charset="0"/>
              </a:rPr>
              <a:t>24</a:t>
            </a:r>
            <a:r>
              <a:rPr lang="ro-RO" altLang="ro-RO" sz="2000" b="1" i="1" dirty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ro-RO" altLang="ro-RO" sz="2000" b="1" i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o-RO" altLang="ro-RO" sz="4000" b="1" i="1" dirty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ro-RO" altLang="ro-RO" sz="4000" b="1" i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o-RO" altLang="ro-RO" sz="2400" b="1" i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EXAMEN DE DEFINITIVARE ÎN ÎNVĂȚĂMÂNTUL PREUNIVERSITAR</a:t>
            </a:r>
            <a:r>
              <a:rPr lang="ro-RO" altLang="ro-RO" sz="2400" b="1" i="1" dirty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ro-RO" altLang="ro-RO" sz="2400" b="1" i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o-RO" altLang="ro-RO" sz="2400" b="1" i="1" dirty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ro-RO" altLang="ro-RO" sz="2400" b="1" i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o-RO" altLang="ro-RO" sz="2400" b="1" i="1" dirty="0">
                <a:solidFill>
                  <a:srgbClr val="FF6600"/>
                </a:solidFill>
                <a:latin typeface="Arial Black" panose="020B0A04020102020204" pitchFamily="34" charset="0"/>
              </a:rPr>
              <a:t>CONCURSUL NAȚIONAL DE OCUPARE A POSTURILOR DIDACTICE/CATEDRELOR VACANTE/REZERVATE DIN </a:t>
            </a:r>
            <a:r>
              <a:rPr lang="ro-RO" altLang="ro-RO" sz="2400" b="1" i="1" dirty="0" err="1">
                <a:solidFill>
                  <a:srgbClr val="FF6600"/>
                </a:solidFill>
                <a:latin typeface="Arial Black" panose="020B0A04020102020204" pitchFamily="34" charset="0"/>
              </a:rPr>
              <a:t>ÎNVĂŢĂMÂNTUL</a:t>
            </a:r>
            <a:r>
              <a:rPr lang="ro-RO" altLang="ro-RO" sz="2400" b="1" i="1" dirty="0">
                <a:solidFill>
                  <a:srgbClr val="FF6600"/>
                </a:solidFill>
                <a:latin typeface="Arial Black" panose="020B0A04020102020204" pitchFamily="34" charset="0"/>
              </a:rPr>
              <a:t> PREUNIVERSITAR</a:t>
            </a:r>
            <a:r>
              <a:rPr lang="ro-RO" altLang="ro-RO" sz="2400" b="1" i="1" dirty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ro-RO" altLang="ro-RO" sz="2400" b="1" i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endParaRPr lang="ro-RO" altLang="ro-RO" sz="2400" b="1" i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Wisp">
  <a:themeElements>
    <a:clrScheme name="Albastru cal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5868</TotalTime>
  <Words>593</Words>
  <Application>Microsoft Office PowerPoint</Application>
  <PresentationFormat>On-screen Show (4:3)</PresentationFormat>
  <Paragraphs>99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Calibri</vt:lpstr>
      <vt:lpstr>Century Gothic</vt:lpstr>
      <vt:lpstr>Symbol</vt:lpstr>
      <vt:lpstr>Times New Roman</vt:lpstr>
      <vt:lpstr>Wingdings 3</vt:lpstr>
      <vt:lpstr>Wisp</vt:lpstr>
      <vt:lpstr>  ISTORIE-2024  EXAMENUL de BACALAUREAT sesiune iunie </vt:lpstr>
      <vt:lpstr>SITUAȚIE ÎNREGISTRATĂ LA NIVEL NAȚIONAL BACALAUREAT 2024</vt:lpstr>
      <vt:lpstr>SITUAȚIE ÎNREGISTRATĂ LA NIVEL NAȚIONAL BACALAUREAT 2024 ANTERIOR CONTESTAȚIILOR</vt:lpstr>
      <vt:lpstr>SITUAȚIE ÎNREGISTRATĂ LA NIVEL NAȚIONAL  BACALAUREAT 2024 DISTRIBUȚIA NOTELOR (tranșe de note)</vt:lpstr>
      <vt:lpstr>CONTESTAȚII 2024</vt:lpstr>
      <vt:lpstr>PROGRAMA PENTRU EXAMENUL DE BACALAUREAT - 2025 ISTORIE</vt:lpstr>
      <vt:lpstr>DOMENII DE CONȚINUT / CONȚINUTURI</vt:lpstr>
      <vt:lpstr>PowerPoint Presentation</vt:lpstr>
      <vt:lpstr> ISTORIE-2024  EXAMEN DE DEFINITIVARE ÎN ÎNVĂȚĂMÂNTUL PREUNIVERSITAR  CONCURSUL NAȚIONAL DE OCUPARE A POSTURILOR DIDACTICE/CATEDRELOR VACANTE/REZERVATE DIN ÎNVĂŢĂMÂNTUL PREUNIVERSITAR </vt:lpstr>
      <vt:lpstr>SITUAȚIE ÎNREGISTRATĂ LA NIVEL NAȚIONAL DEFINITIVAT 2024 TITULARIZARE 2024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Consfătuire 2021 ISTORIE</dc:title>
  <dc:creator>Rozalia Doicescu;CNPEE</dc:creator>
  <cp:lastModifiedBy>admin</cp:lastModifiedBy>
  <cp:revision>332</cp:revision>
  <dcterms:created xsi:type="dcterms:W3CDTF">2009-09-02T06:55:20Z</dcterms:created>
  <dcterms:modified xsi:type="dcterms:W3CDTF">2024-09-05T09:19:12Z</dcterms:modified>
</cp:coreProperties>
</file>