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 id="2147483672" r:id="rId3"/>
  </p:sldMasterIdLst>
  <p:notesMasterIdLst>
    <p:notesMasterId r:id="rId39"/>
  </p:notesMasterIdLst>
  <p:sldIdLst>
    <p:sldId id="355" r:id="rId4"/>
    <p:sldId id="257" r:id="rId5"/>
    <p:sldId id="297" r:id="rId6"/>
    <p:sldId id="321" r:id="rId7"/>
    <p:sldId id="363" r:id="rId8"/>
    <p:sldId id="364" r:id="rId9"/>
    <p:sldId id="365" r:id="rId10"/>
    <p:sldId id="323" r:id="rId11"/>
    <p:sldId id="360" r:id="rId12"/>
    <p:sldId id="373" r:id="rId13"/>
    <p:sldId id="367" r:id="rId14"/>
    <p:sldId id="374" r:id="rId15"/>
    <p:sldId id="314" r:id="rId16"/>
    <p:sldId id="369" r:id="rId17"/>
    <p:sldId id="450" r:id="rId18"/>
    <p:sldId id="383" r:id="rId19"/>
    <p:sldId id="380" r:id="rId20"/>
    <p:sldId id="456" r:id="rId21"/>
    <p:sldId id="457" r:id="rId22"/>
    <p:sldId id="451" r:id="rId23"/>
    <p:sldId id="452" r:id="rId24"/>
    <p:sldId id="453" r:id="rId25"/>
    <p:sldId id="454" r:id="rId26"/>
    <p:sldId id="372" r:id="rId27"/>
    <p:sldId id="370" r:id="rId28"/>
    <p:sldId id="375" r:id="rId29"/>
    <p:sldId id="376" r:id="rId30"/>
    <p:sldId id="293" r:id="rId31"/>
    <p:sldId id="325" r:id="rId32"/>
    <p:sldId id="382" r:id="rId33"/>
    <p:sldId id="332" r:id="rId34"/>
    <p:sldId id="333" r:id="rId35"/>
    <p:sldId id="334" r:id="rId36"/>
    <p:sldId id="379" r:id="rId37"/>
    <p:sldId id="278" r:id="rId38"/>
  </p:sldIdLst>
  <p:sldSz cx="9144000" cy="6858000" type="screen4x3"/>
  <p:notesSz cx="6858000" cy="9144000"/>
  <p:defaultTextStyle>
    <a:defPPr>
      <a:defRPr lang="en-US"/>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9pPr>
  </p:defaultTextStyle>
  <p:extLst>
    <p:ext uri="{EFAFB233-063F-42B5-8137-9DF3F51BA10A}">
      <p15:sldGuideLst xmlns:p15="http://schemas.microsoft.com/office/powerpoint/2012/main">
        <p15:guide id="1" orient="horz" pos="2131" userDrawn="1">
          <p15:clr>
            <a:srgbClr val="A4A3A4"/>
          </p15:clr>
        </p15:guide>
        <p15:guide id="2" pos="290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F99"/>
    <a:srgbClr val="99FFCC"/>
    <a:srgbClr val="FFFFFF"/>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76"/>
    <p:restoredTop sz="72713"/>
  </p:normalViewPr>
  <p:slideViewPr>
    <p:cSldViewPr showGuides="1">
      <p:cViewPr varScale="1">
        <p:scale>
          <a:sx n="82" d="100"/>
          <a:sy n="82" d="100"/>
        </p:scale>
        <p:origin x="2448" y="84"/>
      </p:cViewPr>
      <p:guideLst>
        <p:guide orient="horz" pos="2131"/>
        <p:guide pos="2909"/>
      </p:guideLst>
    </p:cSldViewPr>
  </p:slideViewPr>
  <p:notesTextViewPr>
    <p:cViewPr>
      <p:scale>
        <a:sx n="75" d="100"/>
        <a:sy n="75" d="100"/>
      </p:scale>
      <p:origin x="0" y="0"/>
    </p:cViewPr>
  </p:notesText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notesMaster" Target="notesMasters/notesMaster1.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heme" Target="theme/theme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ableStyles" Target="tableStyles.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eaLnBrk="1" hangingPunct="1">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0243" name="Rectangle 3"/>
          <p:cNvSpPr>
            <a:spLocks noGrp="1" noChangeArrowheads="1"/>
          </p:cNvSpPr>
          <p:nvPr>
            <p:ph type="dt"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20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1268" name="Rectangle 4"/>
          <p:cNvSpPr>
            <a:spLocks noGrp="1" noRot="1" noChangeAspect="1" noTextEdit="1"/>
          </p:cNvSpPr>
          <p:nvPr>
            <p:ph type="sldImg"/>
          </p:nvPr>
        </p:nvSpPr>
        <p:spPr>
          <a:xfrm>
            <a:off x="1143000" y="685800"/>
            <a:ext cx="4572000" cy="3429000"/>
          </a:xfrm>
          <a:prstGeom prst="rect">
            <a:avLst/>
          </a:prstGeom>
          <a:noFill/>
          <a:ln w="9525" cap="flat" cmpd="sng">
            <a:solidFill>
              <a:srgbClr val="000000"/>
            </a:solidFill>
            <a:prstDash val="solid"/>
            <a:miter/>
            <a:headEnd type="none" w="med" len="med"/>
            <a:tailEnd type="none" w="med" len="med"/>
          </a:ln>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w="9525">
            <a:noFill/>
            <a:miter lim="800000"/>
          </a:ln>
          <a:effec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Click to edit Master text styles</a:t>
            </a: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Second level</a:t>
            </a: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Third level</a:t>
            </a: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Fourth level</a:t>
            </a: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Fifth level</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w="9525">
            <a:noFill/>
            <a:miter lim="800000"/>
          </a:ln>
          <a:effectLst/>
        </p:spPr>
        <p:txBody>
          <a:bodyPr vert="horz" wrap="square" lIns="91440" tIns="45720" rIns="91440" bIns="45720" numCol="1" anchor="b" anchorCtr="0" compatLnSpc="1"/>
          <a:lstStyle>
            <a:lvl1pPr eaLnBrk="1" hangingPunct="1">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w="9525">
            <a:noFill/>
            <a:miter lim="800000"/>
          </a:ln>
          <a:effectLst/>
        </p:spPr>
        <p:txBody>
          <a:bodyPr vert="horz" wrap="square" lIns="91440" tIns="45720" rIns="91440" bIns="45720" numCol="1" anchor="b" anchorCtr="0" compatLnSpc="1"/>
          <a:lstStyle>
            <a:lvl1pPr algn="r" eaLnBrk="1" hangingPunct="1">
              <a:defRPr sz="120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B52E251F-455C-41DB-A0AD-1BE0BBB7F587}" type="slidenum">
              <a:rPr kumimoji="0" lang="en-US" alt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7"/>
          <p:cNvSpPr txBox="1">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nchorCtr="0"/>
          <a:lstStyle/>
          <a:p>
            <a:pPr lvl="0" algn="r" eaLnBrk="1" hangingPunct="1"/>
            <a:fld id="{9A0DB2DC-4C9A-4742-B13C-FB6460FD3503}" type="slidenum">
              <a:rPr lang="en-US" altLang="en-US" sz="1200" dirty="0">
                <a:latin typeface="Arial" panose="020B0604020202020204" pitchFamily="34" charset="0"/>
              </a:rPr>
              <a:t>2</a:t>
            </a:fld>
            <a:endParaRPr lang="en-US" altLang="en-US" sz="1200" dirty="0">
              <a:latin typeface="Arial" panose="020B0604020202020204" pitchFamily="34" charset="0"/>
            </a:endParaRPr>
          </a:p>
        </p:txBody>
      </p:sp>
      <p:sp>
        <p:nvSpPr>
          <p:cNvPr id="14338" name="Rectangle 2"/>
          <p:cNvSpPr>
            <a:spLocks noGrp="1" noRot="1" noChangeAspect="1" noTextEdit="1"/>
          </p:cNvSpPr>
          <p:nvPr>
            <p:ph type="sldImg"/>
          </p:nvPr>
        </p:nvSpPr>
        <p:spPr/>
      </p:sp>
      <p:sp>
        <p:nvSpPr>
          <p:cNvPr id="14339" name="Rectangle 3"/>
          <p:cNvSpPr>
            <a:spLocks noGrp="1"/>
          </p:cNvSpPr>
          <p:nvPr>
            <p:ph type="body"/>
          </p:nvPr>
        </p:nvSpPr>
        <p:spPr/>
        <p:txBody>
          <a:bodyPr wrap="square" lIns="91440" tIns="45720" rIns="91440" bIns="45720" anchor="t" anchorCtr="0"/>
          <a:lstStyle/>
          <a:p>
            <a:pPr lvl="0" eaLnBrk="1" hangingPunct="1"/>
            <a:endParaRPr lang="ro-RO"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5244679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5107677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ubstituent imagine diapozitiv 1"/>
          <p:cNvSpPr>
            <a:spLocks noGrp="1" noRot="1" noChangeAspect="1" noTextEdit="1"/>
          </p:cNvSpPr>
          <p:nvPr>
            <p:ph type="sldImg"/>
          </p:nvPr>
        </p:nvSpPr>
        <p:spPr/>
      </p:sp>
      <p:sp>
        <p:nvSpPr>
          <p:cNvPr id="44034" name="Substituent note 2"/>
          <p:cNvSpPr>
            <a:spLocks noGrp="1"/>
          </p:cNvSpPr>
          <p:nvPr>
            <p:ph type="body"/>
          </p:nvPr>
        </p:nvSpPr>
        <p:spPr/>
        <p:txBody>
          <a:bodyPr wrap="square" lIns="91440" tIns="45720" rIns="91440" bIns="45720" anchor="t" anchorCtr="0"/>
          <a:lstStyle/>
          <a:p>
            <a:pPr lvl="0"/>
            <a:endParaRPr lang="ro-RO" altLang="en-US" dirty="0"/>
          </a:p>
        </p:txBody>
      </p:sp>
      <p:sp>
        <p:nvSpPr>
          <p:cNvPr id="44035" name="Substituent număr diapozitiv 3"/>
          <p:cNvSpPr txBox="1">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nchorCtr="0"/>
          <a:lstStyle/>
          <a:p>
            <a:pPr lvl="0" algn="r" eaLnBrk="1" hangingPunct="1"/>
            <a:fld id="{9A0DB2DC-4C9A-4742-B13C-FB6460FD3503}" type="slidenum">
              <a:rPr lang="en-US" altLang="en-US" sz="1200" dirty="0">
                <a:latin typeface="Arial" panose="020B0604020202020204" pitchFamily="34" charset="0"/>
              </a:rPr>
              <a:t>35</a:t>
            </a:fld>
            <a:endParaRPr lang="en-US" altLang="en-US" sz="1200" dirty="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blipFill rotWithShape="0">
          <a:blip r:embed="rId2"/>
          <a:stretch>
            <a:fillRect/>
          </a:stretch>
        </a:blipFill>
        <a:effectLst/>
      </p:bgPr>
    </p:bg>
    <p:spTree>
      <p:nvGrpSpPr>
        <p:cNvPr id="1" name=""/>
        <p:cNvGrpSpPr/>
        <p:nvPr/>
      </p:nvGrpSpPr>
      <p:grpSpPr>
        <a:xfrm>
          <a:off x="0" y="0"/>
          <a:ext cx="0" cy="0"/>
          <a:chOff x="0" y="0"/>
          <a:chExt cx="0" cy="0"/>
        </a:xfrm>
      </p:grpSpPr>
      <p:sp>
        <p:nvSpPr>
          <p:cNvPr id="140290" name="Rectangle 2"/>
          <p:cNvSpPr>
            <a:spLocks noGrp="1" noChangeArrowheads="1"/>
          </p:cNvSpPr>
          <p:nvPr>
            <p:ph type="ctrTitle"/>
          </p:nvPr>
        </p:nvSpPr>
        <p:spPr>
          <a:xfrm>
            <a:off x="2667000" y="381000"/>
            <a:ext cx="6324600" cy="1470025"/>
          </a:xfrm>
        </p:spPr>
        <p:txBody>
          <a:bodyPr/>
          <a:lstStyle>
            <a:lvl1pPr>
              <a:defRPr/>
            </a:lvl1pPr>
          </a:lstStyle>
          <a:p>
            <a:pPr fontAlgn="base"/>
            <a:r>
              <a:rPr lang="en-US" strike="noStrike" noProof="1"/>
              <a:t>Click to edit Master title style</a:t>
            </a:r>
          </a:p>
        </p:txBody>
      </p:sp>
      <p:sp>
        <p:nvSpPr>
          <p:cNvPr id="140291" name="Rectangle 3"/>
          <p:cNvSpPr>
            <a:spLocks noGrp="1" noChangeArrowheads="1"/>
          </p:cNvSpPr>
          <p:nvPr>
            <p:ph type="subTitle" idx="1"/>
          </p:nvPr>
        </p:nvSpPr>
        <p:spPr>
          <a:xfrm>
            <a:off x="2667000" y="1981200"/>
            <a:ext cx="6324600" cy="685800"/>
          </a:xfrm>
        </p:spPr>
        <p:txBody>
          <a:bodyPr/>
          <a:lstStyle>
            <a:lvl1pPr marL="0" indent="0" algn="ctr">
              <a:buFontTx/>
              <a:buNone/>
              <a:defRPr/>
            </a:lvl1pPr>
          </a:lstStyle>
          <a:p>
            <a:pPr fontAlgn="base"/>
            <a:r>
              <a:rPr lang="en-US" strike="noStrike" noProof="1"/>
              <a:t>Click to edit Master subtitle style</a:t>
            </a:r>
          </a:p>
        </p:txBody>
      </p:sp>
      <p:sp>
        <p:nvSpPr>
          <p:cNvPr id="7"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8"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p>
        </p:txBody>
      </p:sp>
      <p:sp>
        <p:nvSpPr>
          <p:cNvPr id="9"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3FEC55F9-7A6D-4F03-8396-C5B35BCA42B8}"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ro-RO"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endParaRPr lang="ro-RO" strike="noStrike" noProof="1"/>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4D21D452-15FD-4269-BEB6-7D4E394DAC54}"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91350" y="1676400"/>
            <a:ext cx="1695450" cy="4449763"/>
          </a:xfrm>
        </p:spPr>
        <p:txBody>
          <a:bodyPr vert="eaVert"/>
          <a:lstStyle/>
          <a:p>
            <a:pPr fontAlgn="base"/>
            <a:r>
              <a:rPr lang="en-US" strike="noStrike" noProof="1"/>
              <a:t>Click to edit Master title style</a:t>
            </a:r>
            <a:endParaRPr lang="ro-RO" strike="noStrike" noProof="1"/>
          </a:p>
        </p:txBody>
      </p:sp>
      <p:sp>
        <p:nvSpPr>
          <p:cNvPr id="3" name="Vertical Text Placeholder 2"/>
          <p:cNvSpPr>
            <a:spLocks noGrp="1"/>
          </p:cNvSpPr>
          <p:nvPr>
            <p:ph type="body" orient="vert" idx="1"/>
          </p:nvPr>
        </p:nvSpPr>
        <p:spPr>
          <a:xfrm>
            <a:off x="1905000" y="1676400"/>
            <a:ext cx="4933950" cy="4449763"/>
          </a:xfrm>
        </p:spPr>
        <p:txBody>
          <a:bodyPr vert="eaVert"/>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endParaRPr lang="ro-RO" strike="noStrike" noProof="1"/>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4D21D452-15FD-4269-BEB6-7D4E394DAC54}"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transition>
    <p:dissolv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pPr fontAlgn="base"/>
            <a:r>
              <a:rPr lang="en-US" strike="noStrike" noProof="1"/>
              <a:t>Click to edit Master title style</a:t>
            </a:r>
            <a:endParaRPr lang="ro-RO" strike="noStrike" noProof="1"/>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en-US" strike="noStrike" noProof="1"/>
              <a:t>Click to edit Master subtitle style</a:t>
            </a:r>
            <a:endParaRPr lang="ro-RO" strike="noStrike" noProof="1"/>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E05D84C0-F631-46FE-8472-BFA81F0D01D7}"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transition>
    <p:dissolv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ro-RO" strike="noStrike" noProof="1"/>
          </a:p>
        </p:txBody>
      </p:sp>
      <p:sp>
        <p:nvSpPr>
          <p:cNvPr id="3" name="Content Placeholder 2"/>
          <p:cNvSpPr>
            <a:spLocks noGrp="1"/>
          </p:cNvSpPr>
          <p:nvPr>
            <p:ph idx="1"/>
          </p:nvPr>
        </p:nvSpPr>
        <p:spPr/>
        <p:txBody>
          <a:body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endParaRPr lang="ro-RO" strike="noStrike" noProof="1"/>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E05D84C0-F631-46FE-8472-BFA81F0D01D7}"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transition>
    <p:dissolv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pPr fontAlgn="base"/>
            <a:r>
              <a:rPr lang="en-US" strike="noStrike" noProof="1"/>
              <a:t>Click to edit Master title style</a:t>
            </a:r>
            <a:endParaRPr lang="ro-RO" strike="noStrike" noProof="1"/>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en-US" strike="noStrike" noProof="1"/>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E05D84C0-F631-46FE-8472-BFA81F0D01D7}"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transition>
    <p:dissolv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ro-RO" strike="noStrike" noProof="1"/>
          </a:p>
        </p:txBody>
      </p:sp>
      <p:sp>
        <p:nvSpPr>
          <p:cNvPr id="3" name="Content Placeholder 2"/>
          <p:cNvSpPr>
            <a:spLocks noGrp="1"/>
          </p:cNvSpPr>
          <p:nvPr>
            <p:ph sz="half" idx="1"/>
          </p:nvPr>
        </p:nvSpPr>
        <p:spPr>
          <a:xfrm>
            <a:off x="1752600" y="2819400"/>
            <a:ext cx="3467100" cy="3124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endParaRPr lang="ro-RO" strike="noStrike" noProof="1"/>
          </a:p>
        </p:txBody>
      </p:sp>
      <p:sp>
        <p:nvSpPr>
          <p:cNvPr id="4" name="Content Placeholder 3"/>
          <p:cNvSpPr>
            <a:spLocks noGrp="1"/>
          </p:cNvSpPr>
          <p:nvPr>
            <p:ph sz="half" idx="2"/>
          </p:nvPr>
        </p:nvSpPr>
        <p:spPr>
          <a:xfrm>
            <a:off x="5372100" y="2819400"/>
            <a:ext cx="3467100" cy="3124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endParaRPr lang="ro-RO" strike="noStrike" noProof="1"/>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p>
        </p:txBody>
      </p:sp>
      <p:sp>
        <p:nvSpPr>
          <p:cNvPr id="7" name="Slide Number Placeholder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E05D84C0-F631-46FE-8472-BFA81F0D01D7}"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transition>
    <p:dissolv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pPr fontAlgn="base"/>
            <a:r>
              <a:rPr lang="en-US" strike="noStrike" noProof="1"/>
              <a:t>Click to edit Master title style</a:t>
            </a:r>
            <a:endParaRPr lang="ro-RO" strike="noStrike" noProof="1"/>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endParaRPr lang="ro-RO" strike="noStrike" noProof="1"/>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endParaRPr lang="ro-RO" strike="noStrike" noProof="1"/>
          </a:p>
        </p:txBody>
      </p:sp>
      <p:sp>
        <p:nvSpPr>
          <p:cNvPr id="7" name="Date Placeholder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p>
        </p:txBody>
      </p:sp>
      <p:sp>
        <p:nvSpPr>
          <p:cNvPr id="9" name="Slide Number Placeholder 8"/>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E05D84C0-F631-46FE-8472-BFA81F0D01D7}"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transition>
    <p:dissolv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ro-RO" strike="noStrike" noProof="1"/>
          </a:p>
        </p:txBody>
      </p:sp>
      <p:sp>
        <p:nvSpPr>
          <p:cNvPr id="3" name="Date Placeholder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p>
        </p:txBody>
      </p:sp>
      <p:sp>
        <p:nvSpPr>
          <p:cNvPr id="5" name="Slide Number Placeholder 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E05D84C0-F631-46FE-8472-BFA81F0D01D7}"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transition>
    <p:dissolv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p>
        </p:txBody>
      </p:sp>
      <p:sp>
        <p:nvSpPr>
          <p:cNvPr id="4" name="Slide Number Placeholder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E05D84C0-F631-46FE-8472-BFA81F0D01D7}"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transition>
    <p:dissolv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pPr fontAlgn="base"/>
            <a:r>
              <a:rPr lang="en-US" strike="noStrike" noProof="1"/>
              <a:t>Click to edit Master title style</a:t>
            </a:r>
            <a:endParaRPr lang="ro-RO" strike="noStrike" noProof="1"/>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endParaRPr lang="ro-RO" strike="noStrike" noProof="1"/>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p>
        </p:txBody>
      </p:sp>
      <p:sp>
        <p:nvSpPr>
          <p:cNvPr id="7" name="Slide Number Placeholder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E05D84C0-F631-46FE-8472-BFA81F0D01D7}"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ro-RO" strike="noStrike" noProof="1"/>
          </a:p>
        </p:txBody>
      </p:sp>
      <p:sp>
        <p:nvSpPr>
          <p:cNvPr id="3" name="Content Placeholder 2"/>
          <p:cNvSpPr>
            <a:spLocks noGrp="1"/>
          </p:cNvSpPr>
          <p:nvPr>
            <p:ph idx="1"/>
          </p:nvPr>
        </p:nvSpPr>
        <p:spPr/>
        <p:txBody>
          <a:body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endParaRPr lang="ro-RO" strike="noStrike" noProof="1"/>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4D21D452-15FD-4269-BEB6-7D4E394DAC54}"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transition>
    <p:dissolv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pPr fontAlgn="base"/>
            <a:r>
              <a:rPr lang="en-US" strike="noStrike" noProof="1"/>
              <a:t>Click to edit Master title style</a:t>
            </a:r>
            <a:endParaRPr lang="ro-RO" strike="noStrike" noProof="1"/>
          </a:p>
        </p:txBody>
      </p:sp>
      <p:sp>
        <p:nvSpPr>
          <p:cNvPr id="3" name="Picture Placeholder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ro-RO" sz="3200" b="0" i="0" u="none" strike="noStrike" kern="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p>
        </p:txBody>
      </p:sp>
      <p:sp>
        <p:nvSpPr>
          <p:cNvPr id="7" name="Slide Number Placeholder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E05D84C0-F631-46FE-8472-BFA81F0D01D7}"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transition>
    <p:dissolv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ro-RO"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endParaRPr lang="ro-RO" strike="noStrike" noProof="1"/>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E05D84C0-F631-46FE-8472-BFA81F0D01D7}"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transition>
    <p:dissolv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67550" y="1676400"/>
            <a:ext cx="1771650" cy="4267200"/>
          </a:xfrm>
        </p:spPr>
        <p:txBody>
          <a:bodyPr vert="eaVert"/>
          <a:lstStyle/>
          <a:p>
            <a:pPr fontAlgn="base"/>
            <a:r>
              <a:rPr lang="en-US" strike="noStrike" noProof="1"/>
              <a:t>Click to edit Master title style</a:t>
            </a:r>
            <a:endParaRPr lang="ro-RO" strike="noStrike" noProof="1"/>
          </a:p>
        </p:txBody>
      </p:sp>
      <p:sp>
        <p:nvSpPr>
          <p:cNvPr id="3" name="Vertical Text Placeholder 2"/>
          <p:cNvSpPr>
            <a:spLocks noGrp="1"/>
          </p:cNvSpPr>
          <p:nvPr>
            <p:ph type="body" orient="vert" idx="1"/>
          </p:nvPr>
        </p:nvSpPr>
        <p:spPr>
          <a:xfrm>
            <a:off x="1752600" y="1676400"/>
            <a:ext cx="5162550" cy="4267200"/>
          </a:xfrm>
        </p:spPr>
        <p:txBody>
          <a:bodyPr vert="eaVert"/>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endParaRPr lang="ro-RO" strike="noStrike" noProof="1"/>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E05D84C0-F631-46FE-8472-BFA81F0D01D7}"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transition>
    <p:dissolv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Diapozitiv titlu">
    <p:bg>
      <p:bgPr>
        <a:solidFill>
          <a:schemeClr val="bg1"/>
        </a:solidFill>
        <a:effectLst/>
      </p:bgPr>
    </p:bg>
    <p:spTree>
      <p:nvGrpSpPr>
        <p:cNvPr id="1" name=""/>
        <p:cNvGrpSpPr/>
        <p:nvPr/>
      </p:nvGrpSpPr>
      <p:grpSpPr>
        <a:xfrm>
          <a:off x="0" y="0"/>
          <a:ext cx="0" cy="0"/>
          <a:chOff x="0" y="0"/>
          <a:chExt cx="0" cy="0"/>
        </a:xfrm>
      </p:grpSpPr>
      <p:sp>
        <p:nvSpPr>
          <p:cNvPr id="15" name="Dreptunghi 14"/>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7" name="Dreptunghi 16"/>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8" name="Dreptunghi 17"/>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9" name="Dreptunghi 18"/>
          <p:cNvSpPr/>
          <p:nvPr/>
        </p:nvSpPr>
        <p:spPr bwMode="auto">
          <a:xfrm>
            <a:off x="1141413" y="0"/>
            <a:ext cx="230188"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0" name="Conector drept 1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Black" panose="020B0A04020102020204" pitchFamily="34" charset="0"/>
              <a:ea typeface="+mn-ea"/>
              <a:cs typeface="+mn-cs"/>
            </a:endParaRPr>
          </a:p>
        </p:txBody>
      </p:sp>
      <p:sp>
        <p:nvSpPr>
          <p:cNvPr id="21" name="Conector drept 2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Black" panose="020B0A04020102020204" pitchFamily="34" charset="0"/>
              <a:ea typeface="+mn-ea"/>
              <a:cs typeface="+mn-cs"/>
            </a:endParaRPr>
          </a:p>
        </p:txBody>
      </p:sp>
      <p:sp>
        <p:nvSpPr>
          <p:cNvPr id="24" name="Conector drept 23"/>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Black" panose="020B0A04020102020204" pitchFamily="34" charset="0"/>
              <a:ea typeface="+mn-ea"/>
              <a:cs typeface="+mn-cs"/>
            </a:endParaRPr>
          </a:p>
        </p:txBody>
      </p:sp>
      <p:sp>
        <p:nvSpPr>
          <p:cNvPr id="25" name="Conector drept 24"/>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Black" panose="020B0A04020102020204" pitchFamily="34" charset="0"/>
              <a:ea typeface="+mn-ea"/>
              <a:cs typeface="+mn-cs"/>
            </a:endParaRPr>
          </a:p>
        </p:txBody>
      </p:sp>
      <p:sp>
        <p:nvSpPr>
          <p:cNvPr id="26" name="Conector drept 25"/>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Black" panose="020B0A04020102020204" pitchFamily="34" charset="0"/>
              <a:ea typeface="+mn-ea"/>
              <a:cs typeface="+mn-cs"/>
            </a:endParaRPr>
          </a:p>
        </p:txBody>
      </p:sp>
      <p:sp>
        <p:nvSpPr>
          <p:cNvPr id="27" name="Conector drept 26"/>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Black" panose="020B0A04020102020204" pitchFamily="34" charset="0"/>
              <a:ea typeface="+mn-ea"/>
              <a:cs typeface="+mn-cs"/>
            </a:endParaRPr>
          </a:p>
        </p:txBody>
      </p:sp>
      <p:sp>
        <p:nvSpPr>
          <p:cNvPr id="28" name="Dreptunghi 2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29" name="Oval 28"/>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30" name="Oval 29"/>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31" name="Oval 30"/>
          <p:cNvSpPr/>
          <p:nvPr/>
        </p:nvSpPr>
        <p:spPr bwMode="auto">
          <a:xfrm>
            <a:off x="1090613" y="5500688"/>
            <a:ext cx="138113"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32" name="Oval 31"/>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33" name="Oval 32"/>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8" name="Titlu 7"/>
          <p:cNvSpPr>
            <a:spLocks noGrp="1"/>
          </p:cNvSpPr>
          <p:nvPr>
            <p:ph type="ctrTitle" hasCustomPrompt="1"/>
          </p:nvPr>
        </p:nvSpPr>
        <p:spPr>
          <a:xfrm>
            <a:off x="2286000" y="3124200"/>
            <a:ext cx="6172200" cy="1894362"/>
          </a:xfrm>
        </p:spPr>
        <p:txBody>
          <a:bodyPr/>
          <a:lstStyle>
            <a:lvl1pPr>
              <a:defRPr b="1"/>
            </a:lvl1pPr>
          </a:lstStyle>
          <a:p>
            <a:pPr fontAlgn="base"/>
            <a:r>
              <a:rPr lang="ro-RO" strike="noStrike" noProof="1"/>
              <a:t>Faceți clic pentru a edita stilul de titlu Coordonator</a:t>
            </a:r>
            <a:endParaRPr lang="en-US" strike="noStrike" noProof="1"/>
          </a:p>
        </p:txBody>
      </p:sp>
      <p:sp>
        <p:nvSpPr>
          <p:cNvPr id="9" name="Subtitlu 8"/>
          <p:cNvSpPr>
            <a:spLocks noGrp="1"/>
          </p:cNvSpPr>
          <p:nvPr>
            <p:ph type="subTitle" idx="1" hasCustomPrompt="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fontAlgn="base"/>
            <a:r>
              <a:rPr lang="ro-RO" strike="noStrike" noProof="1"/>
              <a:t>Faceți clic pentru editarea stilului de subtitlu al coordonatorului</a:t>
            </a:r>
            <a:endParaRPr lang="en-US" strike="noStrike" noProof="1"/>
          </a:p>
        </p:txBody>
      </p:sp>
      <p:sp>
        <p:nvSpPr>
          <p:cNvPr id="34" name="Substituent dată 27"/>
          <p:cNvSpPr>
            <a:spLocks noGrp="1"/>
          </p:cNvSpPr>
          <p:nvPr>
            <p:ph type="dt" sz="half" idx="2"/>
          </p:nvPr>
        </p:nvSpPr>
        <p:spPr bwMode="auto">
          <a:xfrm rot="5400000">
            <a:off x="7764463" y="1174750"/>
            <a:ext cx="2286000" cy="381000"/>
          </a:xfrm>
          <a:prstGeom prst="rect">
            <a:avLst/>
          </a:prstGeom>
        </p:spPr>
        <p:txBody>
          <a:bodyPr vert="horz" anchor="ctr" anchorCtr="0"/>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endParaRPr>
          </a:p>
        </p:txBody>
      </p:sp>
      <p:sp>
        <p:nvSpPr>
          <p:cNvPr id="35" name="Substituent subsol 16"/>
          <p:cNvSpPr>
            <a:spLocks noGrp="1"/>
          </p:cNvSpPr>
          <p:nvPr>
            <p:ph type="ftr" sz="quarter" idx="3"/>
          </p:nvPr>
        </p:nvSpPr>
        <p:spPr bwMode="auto">
          <a:xfrm rot="5400000">
            <a:off x="7077075" y="4181475"/>
            <a:ext cx="3657600" cy="384175"/>
          </a:xfrm>
          <a:prstGeom prst="rect">
            <a:avLst/>
          </a:prstGeom>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rPr>
              <a:t>inspector Şăitan Traian</a:t>
            </a:r>
          </a:p>
        </p:txBody>
      </p:sp>
      <p:sp>
        <p:nvSpPr>
          <p:cNvPr id="36" name="Substituent număr diapozitiv 28"/>
          <p:cNvSpPr>
            <a:spLocks noGrp="1"/>
          </p:cNvSpPr>
          <p:nvPr>
            <p:ph type="sldNum" sz="quarter" idx="4"/>
          </p:nvPr>
        </p:nvSpPr>
        <p:spPr bwMode="auto">
          <a:xfrm>
            <a:off x="1325563" y="4929188"/>
            <a:ext cx="609600" cy="517525"/>
          </a:xfrm>
          <a:prstGeom prst="rect">
            <a:avLst/>
          </a:prstGeom>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fld id="{C0C59CD7-0691-4281-9FAB-8DDC72D6F861}" type="slidenum">
              <a:rPr kumimoji="0" lang="en-US" altLang="en-US" sz="1400" b="1" i="0" u="none" strike="noStrike" kern="1200" cap="none" spc="0" normalizeH="0" baseline="0" noProof="0">
                <a:ln>
                  <a:noFill/>
                </a:ln>
                <a:solidFill>
                  <a:srgbClr val="FFFFFF"/>
                </a:solidFill>
                <a:effectLst/>
                <a:uLnTx/>
                <a:uFillTx/>
                <a:latin typeface="Arial Black" panose="020B0A04020102020204" pitchFamily="34" charset="0"/>
                <a:ea typeface="+mn-ea"/>
                <a:cs typeface="+mn-cs"/>
              </a:rPr>
              <a:t>‹#›</a:t>
            </a:fld>
            <a:endParaRPr kumimoji="0" lang="en-US" altLang="en-US" sz="1400" b="1" i="0" u="none" strike="noStrike" kern="1200" cap="none" spc="0" normalizeH="0" baseline="0" noProof="0">
              <a:ln>
                <a:noFill/>
              </a:ln>
              <a:solidFill>
                <a:srgbClr val="FFFFFF"/>
              </a:solidFill>
              <a:effectLst/>
              <a:uLnTx/>
              <a:uFillTx/>
              <a:latin typeface="Arial Black" panose="020B0A04020102020204" pitchFamily="34" charset="0"/>
              <a:ea typeface="+mn-ea"/>
              <a:cs typeface="+mn-cs"/>
            </a:endParaRPr>
          </a:p>
        </p:txBody>
      </p:sp>
    </p:spTree>
  </p:cSld>
  <p:clrMapOvr>
    <a:masterClrMapping/>
  </p:clrMapOvr>
  <p:transition>
    <p:dissolv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u și conținut">
    <p:bg>
      <p:bgPr>
        <a:solidFill>
          <a:schemeClr val="bg1"/>
        </a:solidFill>
        <a:effectLst/>
      </p:bgPr>
    </p:bg>
    <p:spTree>
      <p:nvGrpSpPr>
        <p:cNvPr id="1" name=""/>
        <p:cNvGrpSpPr/>
        <p:nvPr/>
      </p:nvGrpSpPr>
      <p:grpSpPr>
        <a:xfrm>
          <a:off x="0" y="0"/>
          <a:ext cx="0" cy="0"/>
          <a:chOff x="0" y="0"/>
          <a:chExt cx="0" cy="0"/>
        </a:xfrm>
      </p:grpSpPr>
      <p:sp>
        <p:nvSpPr>
          <p:cNvPr id="2" name="Titlu 1"/>
          <p:cNvSpPr>
            <a:spLocks noGrp="1"/>
          </p:cNvSpPr>
          <p:nvPr>
            <p:ph type="title" hasCustomPrompt="1"/>
          </p:nvPr>
        </p:nvSpPr>
        <p:spPr/>
        <p:txBody>
          <a:bodyPr/>
          <a:lstStyle/>
          <a:p>
            <a:pPr fontAlgn="base"/>
            <a:r>
              <a:rPr lang="ro-RO" strike="noStrike" noProof="1"/>
              <a:t>Faceți clic pentru a edita stilul de titlu Coordonator</a:t>
            </a:r>
            <a:endParaRPr lang="en-US" strike="noStrike" noProof="1"/>
          </a:p>
        </p:txBody>
      </p:sp>
      <p:sp>
        <p:nvSpPr>
          <p:cNvPr id="8" name="Substituent conținut 7"/>
          <p:cNvSpPr>
            <a:spLocks noGrp="1"/>
          </p:cNvSpPr>
          <p:nvPr>
            <p:ph sz="quarter" idx="1" hasCustomPrompt="1"/>
          </p:nvPr>
        </p:nvSpPr>
        <p:spPr>
          <a:xfrm>
            <a:off x="457200" y="1600200"/>
            <a:ext cx="7467600" cy="4873752"/>
          </a:xfrm>
        </p:spPr>
        <p:txBody>
          <a:bodyPr/>
          <a:lstStyle/>
          <a:p>
            <a:pPr lvl="0" fontAlgn="base"/>
            <a:r>
              <a:rPr lang="ro-RO" strike="noStrike" noProof="1"/>
              <a:t>Faceți clic pentru a edita stilurile de text Coordonator</a:t>
            </a:r>
          </a:p>
          <a:p>
            <a:pPr lvl="1" fontAlgn="base"/>
            <a:r>
              <a:rPr lang="ro-RO" strike="noStrike" noProof="1"/>
              <a:t>Al doilea nivel</a:t>
            </a:r>
          </a:p>
          <a:p>
            <a:pPr lvl="2" fontAlgn="base"/>
            <a:r>
              <a:rPr lang="ro-RO" strike="noStrike" noProof="1"/>
              <a:t>Al treilea nivel</a:t>
            </a:r>
          </a:p>
          <a:p>
            <a:pPr lvl="3" fontAlgn="base"/>
            <a:r>
              <a:rPr lang="ro-RO" strike="noStrike" noProof="1"/>
              <a:t>Al patrulea nivel</a:t>
            </a:r>
          </a:p>
          <a:p>
            <a:pPr lvl="4" fontAlgn="base"/>
            <a:r>
              <a:rPr lang="ro-RO" strike="noStrike" noProof="1"/>
              <a:t>Al cincilea nivel</a:t>
            </a:r>
            <a:endParaRPr lang="en-US" strike="noStrike" noProof="1"/>
          </a:p>
        </p:txBody>
      </p:sp>
      <p:sp>
        <p:nvSpPr>
          <p:cNvPr id="15" name="Substituent dată 6"/>
          <p:cNvSpPr>
            <a:spLocks noGrp="1"/>
          </p:cNvSpPr>
          <p:nvPr>
            <p:ph type="dt" sz="half" idx="2"/>
          </p:nvPr>
        </p:nvSpPr>
        <p:spPr>
          <a:xfrm rot="5400000">
            <a:off x="7589044" y="1081881"/>
            <a:ext cx="2011363" cy="384175"/>
          </a:xfrm>
          <a:prstGeom prst="rect">
            <a:avLst/>
          </a:prstGeom>
        </p:spPr>
        <p:txBody>
          <a:bodyPr vert="horz" rtlCol="0" anchor="ctr" anchorCtr="0"/>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endParaRPr>
          </a:p>
        </p:txBody>
      </p:sp>
      <p:sp>
        <p:nvSpPr>
          <p:cNvPr id="17" name="Substituent număr diapozitiv 8"/>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fld id="{CC6BAE49-34AD-4532-9BAE-9C769443D07B}" type="slidenum">
              <a:rPr kumimoji="0" lang="en-US" altLang="en-US" sz="1400" b="1" i="0" u="none" strike="noStrike" kern="1200" cap="none" spc="0" normalizeH="0" baseline="0" noProof="0">
                <a:ln>
                  <a:noFill/>
                </a:ln>
                <a:solidFill>
                  <a:srgbClr val="FFFFFF"/>
                </a:solidFill>
                <a:effectLst/>
                <a:uLnTx/>
                <a:uFillTx/>
                <a:latin typeface="Arial Black" panose="020B0A04020102020204" pitchFamily="34" charset="0"/>
                <a:ea typeface="+mn-ea"/>
                <a:cs typeface="+mn-cs"/>
              </a:rPr>
              <a:t>‹#›</a:t>
            </a:fld>
            <a:endParaRPr kumimoji="0" lang="en-US" altLang="en-US" sz="1400" b="1" i="0" u="none" strike="noStrike" kern="1200" cap="none" spc="0" normalizeH="0" baseline="0" noProof="0">
              <a:ln>
                <a:noFill/>
              </a:ln>
              <a:solidFill>
                <a:srgbClr val="FFFFFF"/>
              </a:solidFill>
              <a:effectLst/>
              <a:uLnTx/>
              <a:uFillTx/>
              <a:latin typeface="Arial Black" panose="020B0A04020102020204" pitchFamily="34" charset="0"/>
              <a:ea typeface="+mn-ea"/>
              <a:cs typeface="+mn-cs"/>
            </a:endParaRPr>
          </a:p>
        </p:txBody>
      </p:sp>
      <p:sp>
        <p:nvSpPr>
          <p:cNvPr id="18" name="Substituent subsol 9"/>
          <p:cNvSpPr>
            <a:spLocks noGrp="1"/>
          </p:cNvSpPr>
          <p:nvPr>
            <p:ph type="ftr" sz="quarter" idx="3"/>
          </p:nvPr>
        </p:nvSpPr>
        <p:spPr>
          <a:xfrm rot="5400000">
            <a:off x="6989763" y="3736975"/>
            <a:ext cx="3200400" cy="365125"/>
          </a:xfrm>
          <a:prstGeom prst="rect">
            <a:avLst/>
          </a:prstGeom>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rPr>
              <a:t>inspector Şăitan Traian</a:t>
            </a:r>
          </a:p>
        </p:txBody>
      </p:sp>
    </p:spTree>
  </p:cSld>
  <p:clrMapOvr>
    <a:masterClrMapping/>
  </p:clrMapOvr>
  <p:transition>
    <p:dissolv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Antet secțiune">
    <p:bg>
      <p:bgPr>
        <a:solidFill>
          <a:schemeClr val="bg1"/>
        </a:solidFill>
        <a:effectLst/>
      </p:bgPr>
    </p:bg>
    <p:spTree>
      <p:nvGrpSpPr>
        <p:cNvPr id="1" name=""/>
        <p:cNvGrpSpPr/>
        <p:nvPr/>
      </p:nvGrpSpPr>
      <p:grpSpPr>
        <a:xfrm>
          <a:off x="0" y="0"/>
          <a:ext cx="0" cy="0"/>
          <a:chOff x="0" y="0"/>
          <a:chExt cx="0" cy="0"/>
        </a:xfrm>
      </p:grpSpPr>
      <p:sp>
        <p:nvSpPr>
          <p:cNvPr id="15" name="Dreptunghi 14"/>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7" name="Dreptunghi 16"/>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8" name="Dreptunghi 17"/>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9" name="Dreptunghi 18"/>
          <p:cNvSpPr/>
          <p:nvPr/>
        </p:nvSpPr>
        <p:spPr bwMode="auto">
          <a:xfrm>
            <a:off x="1141413" y="0"/>
            <a:ext cx="230188"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0" name="Conector drept 1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Black" panose="020B0A04020102020204" pitchFamily="34" charset="0"/>
              <a:ea typeface="+mn-ea"/>
              <a:cs typeface="+mn-cs"/>
            </a:endParaRPr>
          </a:p>
        </p:txBody>
      </p:sp>
      <p:sp>
        <p:nvSpPr>
          <p:cNvPr id="21" name="Conector drept 2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Black" panose="020B0A04020102020204" pitchFamily="34" charset="0"/>
              <a:ea typeface="+mn-ea"/>
              <a:cs typeface="+mn-cs"/>
            </a:endParaRPr>
          </a:p>
        </p:txBody>
      </p:sp>
      <p:sp>
        <p:nvSpPr>
          <p:cNvPr id="24" name="Conector drept 23"/>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Black" panose="020B0A04020102020204" pitchFamily="34" charset="0"/>
              <a:ea typeface="+mn-ea"/>
              <a:cs typeface="+mn-cs"/>
            </a:endParaRPr>
          </a:p>
        </p:txBody>
      </p:sp>
      <p:sp>
        <p:nvSpPr>
          <p:cNvPr id="25" name="Conector drept 24"/>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Black" panose="020B0A04020102020204" pitchFamily="34" charset="0"/>
              <a:ea typeface="+mn-ea"/>
              <a:cs typeface="+mn-cs"/>
            </a:endParaRPr>
          </a:p>
        </p:txBody>
      </p:sp>
      <p:sp>
        <p:nvSpPr>
          <p:cNvPr id="26" name="Conector drept 25"/>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Black" panose="020B0A04020102020204" pitchFamily="34" charset="0"/>
              <a:ea typeface="+mn-ea"/>
              <a:cs typeface="+mn-cs"/>
            </a:endParaRPr>
          </a:p>
        </p:txBody>
      </p:sp>
      <p:sp>
        <p:nvSpPr>
          <p:cNvPr id="27" name="Dreptunghi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28" name="Oval 27"/>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29" name="Oval 28"/>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30" name="Oval 29"/>
          <p:cNvSpPr/>
          <p:nvPr/>
        </p:nvSpPr>
        <p:spPr bwMode="auto">
          <a:xfrm>
            <a:off x="1090613" y="5500688"/>
            <a:ext cx="138113"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31" name="Oval 30"/>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32" name="Oval 31"/>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33" name="Conector drept 32"/>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Black" panose="020B0A04020102020204" pitchFamily="34" charset="0"/>
              <a:ea typeface="+mn-ea"/>
              <a:cs typeface="+mn-cs"/>
            </a:endParaRPr>
          </a:p>
        </p:txBody>
      </p:sp>
      <p:sp>
        <p:nvSpPr>
          <p:cNvPr id="2" name="Titlu 1"/>
          <p:cNvSpPr>
            <a:spLocks noGrp="1"/>
          </p:cNvSpPr>
          <p:nvPr>
            <p:ph type="title" hasCustomPrompt="1"/>
          </p:nvPr>
        </p:nvSpPr>
        <p:spPr>
          <a:xfrm>
            <a:off x="2286000" y="2895600"/>
            <a:ext cx="6172200" cy="2053590"/>
          </a:xfrm>
        </p:spPr>
        <p:txBody>
          <a:bodyPr/>
          <a:lstStyle>
            <a:lvl1pPr algn="l">
              <a:buNone/>
              <a:defRPr sz="3000" b="1" cap="small" baseline="0"/>
            </a:lvl1pPr>
          </a:lstStyle>
          <a:p>
            <a:pPr fontAlgn="base"/>
            <a:r>
              <a:rPr lang="ro-RO" strike="noStrike" noProof="1"/>
              <a:t>Faceți clic pentru a edita stilul de titlu Coordonator</a:t>
            </a:r>
            <a:endParaRPr lang="en-US" strike="noStrike" noProof="1"/>
          </a:p>
        </p:txBody>
      </p:sp>
      <p:sp>
        <p:nvSpPr>
          <p:cNvPr id="3" name="Substituent text 2"/>
          <p:cNvSpPr>
            <a:spLocks noGrp="1"/>
          </p:cNvSpPr>
          <p:nvPr>
            <p:ph type="body" idx="1" hasCustomPrompt="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fontAlgn="base"/>
            <a:r>
              <a:rPr lang="ro-RO" strike="noStrike" noProof="1"/>
              <a:t>Faceți clic pentru a edita stilurile de text Coordonator</a:t>
            </a:r>
          </a:p>
        </p:txBody>
      </p:sp>
      <p:sp>
        <p:nvSpPr>
          <p:cNvPr id="34" name="Substituent dată 3"/>
          <p:cNvSpPr>
            <a:spLocks noGrp="1"/>
          </p:cNvSpPr>
          <p:nvPr>
            <p:ph type="dt" sz="half" idx="2"/>
          </p:nvPr>
        </p:nvSpPr>
        <p:spPr bwMode="auto">
          <a:xfrm rot="5400000">
            <a:off x="7762875" y="1169988"/>
            <a:ext cx="2286000" cy="381000"/>
          </a:xfrm>
          <a:prstGeom prst="rect">
            <a:avLst/>
          </a:prstGeom>
        </p:spPr>
        <p:txBody>
          <a:bodyPr vert="horz" anchor="ctr" anchorCtr="0"/>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endParaRPr>
          </a:p>
        </p:txBody>
      </p:sp>
      <p:sp>
        <p:nvSpPr>
          <p:cNvPr id="35" name="Substituent subsol 4"/>
          <p:cNvSpPr>
            <a:spLocks noGrp="1"/>
          </p:cNvSpPr>
          <p:nvPr>
            <p:ph type="ftr" sz="quarter" idx="3"/>
          </p:nvPr>
        </p:nvSpPr>
        <p:spPr bwMode="auto">
          <a:xfrm rot="5400000">
            <a:off x="7077075" y="4178300"/>
            <a:ext cx="3657600" cy="384175"/>
          </a:xfrm>
          <a:prstGeom prst="rect">
            <a:avLst/>
          </a:prstGeom>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rPr>
              <a:t>inspector Şăitan Traian</a:t>
            </a:r>
          </a:p>
        </p:txBody>
      </p:sp>
      <p:sp>
        <p:nvSpPr>
          <p:cNvPr id="36" name="Substituent număr diapozitiv 5"/>
          <p:cNvSpPr>
            <a:spLocks noGrp="1"/>
          </p:cNvSpPr>
          <p:nvPr>
            <p:ph type="sldNum" sz="quarter" idx="4"/>
          </p:nvPr>
        </p:nvSpPr>
        <p:spPr bwMode="auto">
          <a:xfrm>
            <a:off x="1339850" y="4929188"/>
            <a:ext cx="609600" cy="517525"/>
          </a:xfrm>
          <a:prstGeom prst="rect">
            <a:avLst/>
          </a:prstGeom>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fld id="{08B115A8-151A-4845-ACD3-C1A3D7A31447}" type="slidenum">
              <a:rPr kumimoji="0" lang="en-US" altLang="en-US" sz="1400" b="1" i="0" u="none" strike="noStrike" kern="1200" cap="none" spc="0" normalizeH="0" baseline="0" noProof="0">
                <a:ln>
                  <a:noFill/>
                </a:ln>
                <a:solidFill>
                  <a:srgbClr val="FFFFFF"/>
                </a:solidFill>
                <a:effectLst/>
                <a:uLnTx/>
                <a:uFillTx/>
                <a:latin typeface="Arial Black" panose="020B0A04020102020204" pitchFamily="34" charset="0"/>
                <a:ea typeface="+mn-ea"/>
                <a:cs typeface="+mn-cs"/>
              </a:rPr>
              <a:t>‹#›</a:t>
            </a:fld>
            <a:endParaRPr kumimoji="0" lang="en-US" altLang="en-US" sz="1400" b="1" i="0" u="none" strike="noStrike" kern="1200" cap="none" spc="0" normalizeH="0" baseline="0" noProof="0">
              <a:ln>
                <a:noFill/>
              </a:ln>
              <a:solidFill>
                <a:srgbClr val="FFFFFF"/>
              </a:solidFill>
              <a:effectLst/>
              <a:uLnTx/>
              <a:uFillTx/>
              <a:latin typeface="Arial Black" panose="020B0A04020102020204" pitchFamily="34" charset="0"/>
              <a:ea typeface="+mn-ea"/>
              <a:cs typeface="+mn-cs"/>
            </a:endParaRPr>
          </a:p>
        </p:txBody>
      </p:sp>
    </p:spTree>
  </p:cSld>
  <p:clrMapOvr>
    <a:masterClrMapping/>
  </p:clrMapOvr>
  <p:transition>
    <p:dissolv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2" name="Titlu 1"/>
          <p:cNvSpPr>
            <a:spLocks noGrp="1"/>
          </p:cNvSpPr>
          <p:nvPr>
            <p:ph type="title" hasCustomPrompt="1"/>
          </p:nvPr>
        </p:nvSpPr>
        <p:spPr/>
        <p:txBody>
          <a:bodyPr/>
          <a:lstStyle/>
          <a:p>
            <a:pPr fontAlgn="base"/>
            <a:r>
              <a:rPr lang="ro-RO" strike="noStrike" noProof="1"/>
              <a:t>Faceți clic pentru a edita stilul de titlu Coordonator</a:t>
            </a:r>
            <a:endParaRPr lang="en-US" strike="noStrike" noProof="1"/>
          </a:p>
        </p:txBody>
      </p:sp>
      <p:sp>
        <p:nvSpPr>
          <p:cNvPr id="9" name="Substituent conținut 8"/>
          <p:cNvSpPr>
            <a:spLocks noGrp="1"/>
          </p:cNvSpPr>
          <p:nvPr>
            <p:ph sz="quarter" idx="1" hasCustomPrompt="1"/>
          </p:nvPr>
        </p:nvSpPr>
        <p:spPr>
          <a:xfrm>
            <a:off x="457200" y="1600200"/>
            <a:ext cx="3657600" cy="4572000"/>
          </a:xfrm>
        </p:spPr>
        <p:txBody>
          <a:bodyPr/>
          <a:lstStyle/>
          <a:p>
            <a:pPr lvl="0" fontAlgn="base"/>
            <a:r>
              <a:rPr lang="ro-RO" strike="noStrike" noProof="1"/>
              <a:t>Faceți clic pentru a edita stilurile de text Coordonator</a:t>
            </a:r>
          </a:p>
          <a:p>
            <a:pPr lvl="1" fontAlgn="base"/>
            <a:r>
              <a:rPr lang="ro-RO" strike="noStrike" noProof="1"/>
              <a:t>Al doilea nivel</a:t>
            </a:r>
          </a:p>
          <a:p>
            <a:pPr lvl="2" fontAlgn="base"/>
            <a:r>
              <a:rPr lang="ro-RO" strike="noStrike" noProof="1"/>
              <a:t>Al treilea nivel</a:t>
            </a:r>
          </a:p>
          <a:p>
            <a:pPr lvl="3" fontAlgn="base"/>
            <a:r>
              <a:rPr lang="ro-RO" strike="noStrike" noProof="1"/>
              <a:t>Al patrulea nivel</a:t>
            </a:r>
          </a:p>
          <a:p>
            <a:pPr lvl="4" fontAlgn="base"/>
            <a:r>
              <a:rPr lang="ro-RO" strike="noStrike" noProof="1"/>
              <a:t>Al cincilea nivel</a:t>
            </a:r>
            <a:endParaRPr lang="en-US" strike="noStrike" noProof="1"/>
          </a:p>
        </p:txBody>
      </p:sp>
      <p:sp>
        <p:nvSpPr>
          <p:cNvPr id="11" name="Substituent conținut 10"/>
          <p:cNvSpPr>
            <a:spLocks noGrp="1"/>
          </p:cNvSpPr>
          <p:nvPr>
            <p:ph sz="quarter" idx="2" hasCustomPrompt="1"/>
          </p:nvPr>
        </p:nvSpPr>
        <p:spPr>
          <a:xfrm>
            <a:off x="4270248" y="1600200"/>
            <a:ext cx="3657600" cy="4572000"/>
          </a:xfrm>
        </p:spPr>
        <p:txBody>
          <a:bodyPr/>
          <a:lstStyle/>
          <a:p>
            <a:pPr lvl="0" fontAlgn="base"/>
            <a:r>
              <a:rPr lang="ro-RO" strike="noStrike" noProof="1"/>
              <a:t>Faceți clic pentru a edita stilurile de text Coordonator</a:t>
            </a:r>
          </a:p>
          <a:p>
            <a:pPr lvl="1" fontAlgn="base"/>
            <a:r>
              <a:rPr lang="ro-RO" strike="noStrike" noProof="1"/>
              <a:t>Al doilea nivel</a:t>
            </a:r>
          </a:p>
          <a:p>
            <a:pPr lvl="2" fontAlgn="base"/>
            <a:r>
              <a:rPr lang="ro-RO" strike="noStrike" noProof="1"/>
              <a:t>Al treilea nivel</a:t>
            </a:r>
          </a:p>
          <a:p>
            <a:pPr lvl="3" fontAlgn="base"/>
            <a:r>
              <a:rPr lang="ro-RO" strike="noStrike" noProof="1"/>
              <a:t>Al patrulea nivel</a:t>
            </a:r>
          </a:p>
          <a:p>
            <a:pPr lvl="4" fontAlgn="base"/>
            <a:r>
              <a:rPr lang="ro-RO" strike="noStrike" noProof="1"/>
              <a:t>Al cincilea nivel</a:t>
            </a:r>
            <a:endParaRPr lang="en-US" strike="noStrike" noProof="1"/>
          </a:p>
        </p:txBody>
      </p:sp>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endParaRPr>
          </a:p>
        </p:txBody>
      </p:sp>
      <p:sp>
        <p:nvSpPr>
          <p:cNvPr id="4" name="Footer Placeholder 3"/>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rPr>
              <a:t>inspector Şăitan Traian</a:t>
            </a:r>
          </a:p>
        </p:txBody>
      </p:sp>
      <p:sp>
        <p:nvSpPr>
          <p:cNvPr id="5" name="Slide Number Placeholder 4"/>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fld id="{66BDFEB6-C627-457E-8C49-8211E907EC65}" type="slidenum">
              <a:rPr kumimoji="0" lang="en-US" altLang="en-US" sz="1400" b="1" i="0" u="none" strike="noStrike" kern="1200" cap="none" spc="0" normalizeH="0" baseline="0" noProof="0">
                <a:ln>
                  <a:noFill/>
                </a:ln>
                <a:solidFill>
                  <a:srgbClr val="FFFFFF"/>
                </a:solidFill>
                <a:effectLst/>
                <a:uLnTx/>
                <a:uFillTx/>
                <a:latin typeface="Arial Black" panose="020B0A04020102020204" pitchFamily="34" charset="0"/>
                <a:ea typeface="+mn-ea"/>
                <a:cs typeface="+mn-cs"/>
              </a:rPr>
              <a:t>‹#›</a:t>
            </a:fld>
            <a:endParaRPr kumimoji="0" lang="en-US" altLang="en-US" sz="1400" b="1" i="0" u="none" strike="noStrike" kern="1200" cap="none" spc="0" normalizeH="0" baseline="0" noProof="0">
              <a:ln>
                <a:noFill/>
              </a:ln>
              <a:solidFill>
                <a:srgbClr val="FFFFFF"/>
              </a:solidFill>
              <a:effectLst/>
              <a:uLnTx/>
              <a:uFillTx/>
              <a:latin typeface="Arial Black" panose="020B0A04020102020204" pitchFamily="34" charset="0"/>
              <a:ea typeface="+mn-ea"/>
              <a:cs typeface="+mn-cs"/>
            </a:endParaRPr>
          </a:p>
        </p:txBody>
      </p:sp>
    </p:spTree>
  </p:cSld>
  <p:clrMapOvr>
    <a:masterClrMapping/>
  </p:clrMapOvr>
  <p:transition>
    <p:dissolv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2" name="Titlu 1"/>
          <p:cNvSpPr>
            <a:spLocks noGrp="1"/>
          </p:cNvSpPr>
          <p:nvPr>
            <p:ph type="title" hasCustomPrompt="1"/>
          </p:nvPr>
        </p:nvSpPr>
        <p:spPr>
          <a:xfrm>
            <a:off x="457200" y="273050"/>
            <a:ext cx="7543800" cy="1143000"/>
          </a:xfrm>
        </p:spPr>
        <p:txBody>
          <a:bodyPr/>
          <a:lstStyle>
            <a:lvl1pPr>
              <a:defRPr/>
            </a:lvl1pPr>
          </a:lstStyle>
          <a:p>
            <a:pPr fontAlgn="base"/>
            <a:r>
              <a:rPr lang="ro-RO" strike="noStrike" noProof="1"/>
              <a:t>Faceți clic pentru a edita stilul de titlu Coordonator</a:t>
            </a:r>
            <a:endParaRPr lang="en-US" strike="noStrike" noProof="1"/>
          </a:p>
        </p:txBody>
      </p:sp>
      <p:sp>
        <p:nvSpPr>
          <p:cNvPr id="11" name="Substituent conținut 10"/>
          <p:cNvSpPr>
            <a:spLocks noGrp="1"/>
          </p:cNvSpPr>
          <p:nvPr>
            <p:ph sz="quarter" idx="2" hasCustomPrompt="1"/>
          </p:nvPr>
        </p:nvSpPr>
        <p:spPr>
          <a:xfrm>
            <a:off x="457200" y="2362200"/>
            <a:ext cx="3657600" cy="3886200"/>
          </a:xfrm>
        </p:spPr>
        <p:txBody>
          <a:bodyPr/>
          <a:lstStyle/>
          <a:p>
            <a:pPr lvl="0" fontAlgn="base"/>
            <a:r>
              <a:rPr lang="ro-RO" strike="noStrike" noProof="1"/>
              <a:t>Faceți clic pentru a edita stilurile de text Coordonator</a:t>
            </a:r>
          </a:p>
          <a:p>
            <a:pPr lvl="1" fontAlgn="base"/>
            <a:r>
              <a:rPr lang="ro-RO" strike="noStrike" noProof="1"/>
              <a:t>Al doilea nivel</a:t>
            </a:r>
          </a:p>
          <a:p>
            <a:pPr lvl="2" fontAlgn="base"/>
            <a:r>
              <a:rPr lang="ro-RO" strike="noStrike" noProof="1"/>
              <a:t>Al treilea nivel</a:t>
            </a:r>
          </a:p>
          <a:p>
            <a:pPr lvl="3" fontAlgn="base"/>
            <a:r>
              <a:rPr lang="ro-RO" strike="noStrike" noProof="1"/>
              <a:t>Al patrulea nivel</a:t>
            </a:r>
          </a:p>
          <a:p>
            <a:pPr lvl="4" fontAlgn="base"/>
            <a:r>
              <a:rPr lang="ro-RO" strike="noStrike" noProof="1"/>
              <a:t>Al cincilea nivel</a:t>
            </a:r>
            <a:endParaRPr lang="en-US" strike="noStrike" noProof="1"/>
          </a:p>
        </p:txBody>
      </p:sp>
      <p:sp>
        <p:nvSpPr>
          <p:cNvPr id="13" name="Substituent conținut 12"/>
          <p:cNvSpPr>
            <a:spLocks noGrp="1"/>
          </p:cNvSpPr>
          <p:nvPr>
            <p:ph sz="quarter" idx="4" hasCustomPrompt="1"/>
          </p:nvPr>
        </p:nvSpPr>
        <p:spPr>
          <a:xfrm>
            <a:off x="4371975" y="2362200"/>
            <a:ext cx="3657600" cy="3886200"/>
          </a:xfrm>
        </p:spPr>
        <p:txBody>
          <a:bodyPr/>
          <a:lstStyle/>
          <a:p>
            <a:pPr lvl="0" fontAlgn="base"/>
            <a:r>
              <a:rPr lang="ro-RO" strike="noStrike" noProof="1"/>
              <a:t>Faceți clic pentru a edita stilurile de text Coordonator</a:t>
            </a:r>
          </a:p>
          <a:p>
            <a:pPr lvl="1" fontAlgn="base"/>
            <a:r>
              <a:rPr lang="ro-RO" strike="noStrike" noProof="1"/>
              <a:t>Al doilea nivel</a:t>
            </a:r>
          </a:p>
          <a:p>
            <a:pPr lvl="2" fontAlgn="base"/>
            <a:r>
              <a:rPr lang="ro-RO" strike="noStrike" noProof="1"/>
              <a:t>Al treilea nivel</a:t>
            </a:r>
          </a:p>
          <a:p>
            <a:pPr lvl="3" fontAlgn="base"/>
            <a:r>
              <a:rPr lang="ro-RO" strike="noStrike" noProof="1"/>
              <a:t>Al patrulea nivel</a:t>
            </a:r>
          </a:p>
          <a:p>
            <a:pPr lvl="4" fontAlgn="base"/>
            <a:r>
              <a:rPr lang="ro-RO" strike="noStrike" noProof="1"/>
              <a:t>Al cincilea nivel</a:t>
            </a:r>
            <a:endParaRPr lang="en-US" strike="noStrike" noProof="1"/>
          </a:p>
        </p:txBody>
      </p:sp>
      <p:sp>
        <p:nvSpPr>
          <p:cNvPr id="12" name="Substituent text 11"/>
          <p:cNvSpPr>
            <a:spLocks noGrp="1"/>
          </p:cNvSpPr>
          <p:nvPr>
            <p:ph type="body" sz="quarter" idx="1" hasCustomPrompt="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fontAlgn="base"/>
            <a:r>
              <a:rPr lang="ro-RO" strike="noStrike" noProof="1"/>
              <a:t>Faceți clic pentru a edita stilurile de text Coordonator</a:t>
            </a:r>
          </a:p>
        </p:txBody>
      </p:sp>
      <p:sp>
        <p:nvSpPr>
          <p:cNvPr id="14" name="Substituent text 13"/>
          <p:cNvSpPr>
            <a:spLocks noGrp="1"/>
          </p:cNvSpPr>
          <p:nvPr>
            <p:ph type="body" sz="quarter" idx="3" hasCustomPrompt="1"/>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fontAlgn="base"/>
            <a:r>
              <a:rPr lang="ro-RO" strike="noStrike" noProof="1"/>
              <a:t>Faceți clic pentru a edita stilurile de text Coordonator</a:t>
            </a:r>
          </a:p>
        </p:txBody>
      </p:sp>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endParaRPr>
          </a:p>
        </p:txBody>
      </p:sp>
      <p:sp>
        <p:nvSpPr>
          <p:cNvPr id="4" name="Footer Placeholder 3"/>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rPr>
              <a:t>inspector Şăitan Traian</a:t>
            </a:r>
          </a:p>
        </p:txBody>
      </p:sp>
      <p:sp>
        <p:nvSpPr>
          <p:cNvPr id="5" name="Slide Number Placeholder 4"/>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fld id="{66BDFEB6-C627-457E-8C49-8211E907EC65}" type="slidenum">
              <a:rPr kumimoji="0" lang="en-US" altLang="en-US" sz="1400" b="1" i="0" u="none" strike="noStrike" kern="1200" cap="none" spc="0" normalizeH="0" baseline="0" noProof="0">
                <a:ln>
                  <a:noFill/>
                </a:ln>
                <a:solidFill>
                  <a:srgbClr val="FFFFFF"/>
                </a:solidFill>
                <a:effectLst/>
                <a:uLnTx/>
                <a:uFillTx/>
                <a:latin typeface="Arial Black" panose="020B0A04020102020204" pitchFamily="34" charset="0"/>
                <a:ea typeface="+mn-ea"/>
                <a:cs typeface="+mn-cs"/>
              </a:rPr>
              <a:t>‹#›</a:t>
            </a:fld>
            <a:endParaRPr kumimoji="0" lang="en-US" altLang="en-US" sz="1400" b="1" i="0" u="none" strike="noStrike" kern="1200" cap="none" spc="0" normalizeH="0" baseline="0" noProof="0">
              <a:ln>
                <a:noFill/>
              </a:ln>
              <a:solidFill>
                <a:srgbClr val="FFFFFF"/>
              </a:solidFill>
              <a:effectLst/>
              <a:uLnTx/>
              <a:uFillTx/>
              <a:latin typeface="Arial Black" panose="020B0A04020102020204" pitchFamily="34" charset="0"/>
              <a:ea typeface="+mn-ea"/>
              <a:cs typeface="+mn-cs"/>
            </a:endParaRPr>
          </a:p>
        </p:txBody>
      </p:sp>
    </p:spTree>
  </p:cSld>
  <p:clrMapOvr>
    <a:masterClrMapping/>
  </p:clrMapOvr>
  <p:transition>
    <p:dissolv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Doar titlu">
    <p:bg>
      <p:bgPr>
        <a:solidFill>
          <a:schemeClr val="bg1"/>
        </a:solidFill>
        <a:effectLst/>
      </p:bgPr>
    </p:bg>
    <p:spTree>
      <p:nvGrpSpPr>
        <p:cNvPr id="1" name=""/>
        <p:cNvGrpSpPr/>
        <p:nvPr/>
      </p:nvGrpSpPr>
      <p:grpSpPr>
        <a:xfrm>
          <a:off x="0" y="0"/>
          <a:ext cx="0" cy="0"/>
          <a:chOff x="0" y="0"/>
          <a:chExt cx="0" cy="0"/>
        </a:xfrm>
      </p:grpSpPr>
      <p:sp>
        <p:nvSpPr>
          <p:cNvPr id="2" name="Titlu 1"/>
          <p:cNvSpPr>
            <a:spLocks noGrp="1"/>
          </p:cNvSpPr>
          <p:nvPr>
            <p:ph type="title" hasCustomPrompt="1"/>
          </p:nvPr>
        </p:nvSpPr>
        <p:spPr/>
        <p:txBody>
          <a:bodyPr/>
          <a:lstStyle/>
          <a:p>
            <a:pPr fontAlgn="base"/>
            <a:r>
              <a:rPr lang="ro-RO" strike="noStrike" noProof="1"/>
              <a:t>Faceți clic pentru a edita stilul de titlu Coordonator</a:t>
            </a:r>
            <a:endParaRPr lang="en-US" strike="noStrike" noProof="1"/>
          </a:p>
        </p:txBody>
      </p:sp>
      <p:sp>
        <p:nvSpPr>
          <p:cNvPr id="15" name="Substituent dată 5"/>
          <p:cNvSpPr>
            <a:spLocks noGrp="1"/>
          </p:cNvSpPr>
          <p:nvPr>
            <p:ph type="dt" sz="half" idx="2"/>
          </p:nvPr>
        </p:nvSpPr>
        <p:spPr>
          <a:xfrm rot="5400000">
            <a:off x="7589044" y="1081881"/>
            <a:ext cx="2011363" cy="384175"/>
          </a:xfrm>
          <a:prstGeom prst="rect">
            <a:avLst/>
          </a:prstGeom>
        </p:spPr>
        <p:txBody>
          <a:bodyPr vert="horz" rtlCol="0" anchor="ctr" anchorCtr="0"/>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endParaRPr>
          </a:p>
        </p:txBody>
      </p:sp>
      <p:sp>
        <p:nvSpPr>
          <p:cNvPr id="17" name="Substituent număr diapozitiv 6"/>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fld id="{0716EE5A-E8D5-4C59-8639-36174B9BB671}" type="slidenum">
              <a:rPr kumimoji="0" lang="en-US" altLang="en-US" sz="1400" b="1" i="0" u="none" strike="noStrike" kern="1200" cap="none" spc="0" normalizeH="0" baseline="0" noProof="0">
                <a:ln>
                  <a:noFill/>
                </a:ln>
                <a:solidFill>
                  <a:srgbClr val="FFFFFF"/>
                </a:solidFill>
                <a:effectLst/>
                <a:uLnTx/>
                <a:uFillTx/>
                <a:latin typeface="Arial Black" panose="020B0A04020102020204" pitchFamily="34" charset="0"/>
                <a:ea typeface="+mn-ea"/>
                <a:cs typeface="+mn-cs"/>
              </a:rPr>
              <a:t>‹#›</a:t>
            </a:fld>
            <a:endParaRPr kumimoji="0" lang="en-US" altLang="en-US" sz="1400" b="1" i="0" u="none" strike="noStrike" kern="1200" cap="none" spc="0" normalizeH="0" baseline="0" noProof="0">
              <a:ln>
                <a:noFill/>
              </a:ln>
              <a:solidFill>
                <a:srgbClr val="FFFFFF"/>
              </a:solidFill>
              <a:effectLst/>
              <a:uLnTx/>
              <a:uFillTx/>
              <a:latin typeface="Arial Black" panose="020B0A04020102020204" pitchFamily="34" charset="0"/>
              <a:ea typeface="+mn-ea"/>
              <a:cs typeface="+mn-cs"/>
            </a:endParaRPr>
          </a:p>
        </p:txBody>
      </p:sp>
      <p:sp>
        <p:nvSpPr>
          <p:cNvPr id="18" name="Substituent subsol 7"/>
          <p:cNvSpPr>
            <a:spLocks noGrp="1"/>
          </p:cNvSpPr>
          <p:nvPr>
            <p:ph type="ftr" sz="quarter" idx="3"/>
          </p:nvPr>
        </p:nvSpPr>
        <p:spPr>
          <a:xfrm rot="5400000">
            <a:off x="6989763" y="3736975"/>
            <a:ext cx="3200400" cy="365125"/>
          </a:xfrm>
          <a:prstGeom prst="rect">
            <a:avLst/>
          </a:prstGeom>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rPr>
              <a:t>inspector Şăitan Traian</a:t>
            </a:r>
          </a:p>
        </p:txBody>
      </p:sp>
    </p:spTree>
  </p:cSld>
  <p:clrMapOvr>
    <a:masterClrMapping/>
  </p:clrMapOvr>
  <p:transition>
    <p:dissolv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endParaRPr>
          </a:p>
        </p:txBody>
      </p:sp>
      <p:sp>
        <p:nvSpPr>
          <p:cNvPr id="3" name="Footer Placeholder 2"/>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rPr>
              <a:t>inspector Şăitan Traian</a:t>
            </a:r>
          </a:p>
        </p:txBody>
      </p:sp>
      <p:sp>
        <p:nvSpPr>
          <p:cNvPr id="4" name="Slide Number Placeholder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fld id="{66BDFEB6-C627-457E-8C49-8211E907EC65}" type="slidenum">
              <a:rPr kumimoji="0" lang="en-US" altLang="en-US" sz="1400" b="1" i="0" u="none" strike="noStrike" kern="1200" cap="none" spc="0" normalizeH="0" baseline="0" noProof="0">
                <a:ln>
                  <a:noFill/>
                </a:ln>
                <a:solidFill>
                  <a:srgbClr val="FFFFFF"/>
                </a:solidFill>
                <a:effectLst/>
                <a:uLnTx/>
                <a:uFillTx/>
                <a:latin typeface="Arial Black" panose="020B0A04020102020204" pitchFamily="34" charset="0"/>
                <a:ea typeface="+mn-ea"/>
                <a:cs typeface="+mn-cs"/>
              </a:rPr>
              <a:t>‹#›</a:t>
            </a:fld>
            <a:endParaRPr kumimoji="0" lang="en-US" altLang="en-US" sz="1400" b="1" i="0" u="none" strike="noStrike" kern="1200" cap="none" spc="0" normalizeH="0" baseline="0" noProof="0">
              <a:ln>
                <a:noFill/>
              </a:ln>
              <a:solidFill>
                <a:srgbClr val="FFFFFF"/>
              </a:solidFill>
              <a:effectLst/>
              <a:uLnTx/>
              <a:uFillTx/>
              <a:latin typeface="Arial Black" panose="020B0A04020102020204" pitchFamily="34" charset="0"/>
              <a:ea typeface="+mn-ea"/>
              <a:cs typeface="+mn-cs"/>
            </a:endParaRPr>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pPr fontAlgn="base"/>
            <a:r>
              <a:rPr lang="en-US" strike="noStrike" noProof="1"/>
              <a:t>Click to edit Master title style</a:t>
            </a:r>
            <a:endParaRPr lang="ro-RO" strike="noStrike" noProof="1"/>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en-US" strike="noStrike" noProof="1"/>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4D21D452-15FD-4269-BEB6-7D4E394DAC54}"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transition>
    <p:dissolv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ținut cu legendă">
    <p:bg>
      <p:bgPr>
        <a:solidFill>
          <a:schemeClr val="bg1"/>
        </a:solidFill>
        <a:effectLst/>
      </p:bgPr>
    </p:bg>
    <p:spTree>
      <p:nvGrpSpPr>
        <p:cNvPr id="1" name=""/>
        <p:cNvGrpSpPr/>
        <p:nvPr/>
      </p:nvGrpSpPr>
      <p:grpSpPr>
        <a:xfrm>
          <a:off x="0" y="0"/>
          <a:ext cx="0" cy="0"/>
          <a:chOff x="0" y="0"/>
          <a:chExt cx="0" cy="0"/>
        </a:xfrm>
      </p:grpSpPr>
      <p:sp>
        <p:nvSpPr>
          <p:cNvPr id="15" name="Conector drept 1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dirty="0">
              <a:ln>
                <a:noFill/>
              </a:ln>
              <a:solidFill>
                <a:schemeClr val="tx1"/>
              </a:solidFill>
              <a:effectLst/>
              <a:uLnTx/>
              <a:uFillTx/>
              <a:latin typeface="Arial Black" panose="020B0A04020102020204" pitchFamily="34" charset="0"/>
              <a:ea typeface="+mn-ea"/>
              <a:cs typeface="+mn-cs"/>
            </a:endParaRPr>
          </a:p>
        </p:txBody>
      </p:sp>
      <p:sp>
        <p:nvSpPr>
          <p:cNvPr id="17" name="Conector drept 16"/>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dirty="0">
              <a:ln>
                <a:noFill/>
              </a:ln>
              <a:solidFill>
                <a:schemeClr val="tx1"/>
              </a:solidFill>
              <a:effectLst/>
              <a:uLnTx/>
              <a:uFillTx/>
              <a:latin typeface="Arial Black" panose="020B0A04020102020204" pitchFamily="34" charset="0"/>
              <a:ea typeface="+mn-ea"/>
              <a:cs typeface="+mn-cs"/>
            </a:endParaRPr>
          </a:p>
        </p:txBody>
      </p:sp>
      <p:sp>
        <p:nvSpPr>
          <p:cNvPr id="9220" name="Conector drept 17"/>
          <p:cNvSpPr/>
          <p:nvPr/>
        </p:nvSpPr>
        <p:spPr>
          <a:xfrm>
            <a:off x="6192838" y="0"/>
            <a:ext cx="0" cy="6858000"/>
          </a:xfrm>
          <a:prstGeom prst="line">
            <a:avLst/>
          </a:prstGeom>
          <a:ln w="12700" cap="flat" cmpd="sng">
            <a:solidFill>
              <a:schemeClr val="accent1"/>
            </a:solidFill>
            <a:prstDash val="solid"/>
            <a:round/>
            <a:headEnd type="none" w="med" len="med"/>
            <a:tailEnd type="none" w="med" len="med"/>
          </a:ln>
        </p:spPr>
      </p:sp>
      <p:sp>
        <p:nvSpPr>
          <p:cNvPr id="9221" name="Conector drept 18"/>
          <p:cNvSpPr/>
          <p:nvPr/>
        </p:nvSpPr>
        <p:spPr>
          <a:xfrm>
            <a:off x="8991600" y="0"/>
            <a:ext cx="0" cy="6858000"/>
          </a:xfrm>
          <a:prstGeom prst="line">
            <a:avLst/>
          </a:prstGeom>
          <a:ln w="19050" cap="flat" cmpd="sng">
            <a:solidFill>
              <a:schemeClr val="accent1"/>
            </a:solidFill>
            <a:prstDash val="solid"/>
            <a:round/>
            <a:headEnd type="none" w="med" len="med"/>
            <a:tailEnd type="none" w="med" len="med"/>
          </a:ln>
        </p:spPr>
      </p:sp>
      <p:sp>
        <p:nvSpPr>
          <p:cNvPr id="20" name="Dreptunghi 1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9223" name="Conector drept 20"/>
          <p:cNvSpPr/>
          <p:nvPr/>
        </p:nvSpPr>
        <p:spPr>
          <a:xfrm>
            <a:off x="8915400" y="0"/>
            <a:ext cx="0" cy="6858000"/>
          </a:xfrm>
          <a:prstGeom prst="line">
            <a:avLst/>
          </a:prstGeom>
          <a:ln w="9525" cap="flat" cmpd="sng">
            <a:solidFill>
              <a:schemeClr val="accent1"/>
            </a:solidFill>
            <a:prstDash val="solid"/>
            <a:round/>
            <a:headEnd type="none" w="med" len="med"/>
            <a:tailEnd type="none" w="med" len="med"/>
          </a:ln>
        </p:spPr>
      </p:sp>
      <p:sp>
        <p:nvSpPr>
          <p:cNvPr id="24" name="Oval 23"/>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2" name="Titlu 1"/>
          <p:cNvSpPr>
            <a:spLocks noGrp="1"/>
          </p:cNvSpPr>
          <p:nvPr>
            <p:ph type="title" hasCustomPrompt="1"/>
          </p:nvPr>
        </p:nvSpPr>
        <p:spPr>
          <a:xfrm rot="5400000">
            <a:off x="3371850" y="3200400"/>
            <a:ext cx="6309360" cy="457200"/>
          </a:xfrm>
        </p:spPr>
        <p:txBody>
          <a:bodyPr/>
          <a:lstStyle>
            <a:lvl1pPr algn="l">
              <a:buNone/>
              <a:defRPr sz="2000" b="1" cap="small" baseline="0"/>
            </a:lvl1pPr>
          </a:lstStyle>
          <a:p>
            <a:pPr fontAlgn="base"/>
            <a:r>
              <a:rPr lang="ro-RO" strike="noStrike" noProof="1"/>
              <a:t>Faceți clic pentru a edita stilul de titlu Coordonator</a:t>
            </a:r>
            <a:endParaRPr lang="en-US" strike="noStrike" noProof="1"/>
          </a:p>
        </p:txBody>
      </p:sp>
      <p:sp>
        <p:nvSpPr>
          <p:cNvPr id="3" name="Substituent text 2"/>
          <p:cNvSpPr>
            <a:spLocks noGrp="1"/>
          </p:cNvSpPr>
          <p:nvPr>
            <p:ph type="body" idx="2" hasCustomPrompt="1"/>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fontAlgn="base"/>
            <a:r>
              <a:rPr lang="ro-RO" strike="noStrike" noProof="1"/>
              <a:t>Faceți clic pentru a edita stilurile de text Coordonator</a:t>
            </a:r>
          </a:p>
        </p:txBody>
      </p:sp>
      <p:sp>
        <p:nvSpPr>
          <p:cNvPr id="18" name="Substituent conținut 17"/>
          <p:cNvSpPr>
            <a:spLocks noGrp="1"/>
          </p:cNvSpPr>
          <p:nvPr>
            <p:ph sz="quarter" idx="1" hasCustomPrompt="1"/>
          </p:nvPr>
        </p:nvSpPr>
        <p:spPr>
          <a:xfrm>
            <a:off x="304800" y="274320"/>
            <a:ext cx="5638800" cy="6327648"/>
          </a:xfrm>
        </p:spPr>
        <p:txBody>
          <a:bodyPr/>
          <a:lstStyle/>
          <a:p>
            <a:pPr lvl="0" fontAlgn="base"/>
            <a:r>
              <a:rPr lang="ro-RO" strike="noStrike" noProof="1"/>
              <a:t>Faceți clic pentru a edita stilurile de text Coordonator</a:t>
            </a:r>
          </a:p>
          <a:p>
            <a:pPr lvl="1" fontAlgn="base"/>
            <a:r>
              <a:rPr lang="ro-RO" strike="noStrike" noProof="1"/>
              <a:t>Al doilea nivel</a:t>
            </a:r>
          </a:p>
          <a:p>
            <a:pPr lvl="2" fontAlgn="base"/>
            <a:r>
              <a:rPr lang="ro-RO" strike="noStrike" noProof="1"/>
              <a:t>Al treilea nivel</a:t>
            </a:r>
          </a:p>
          <a:p>
            <a:pPr lvl="3" fontAlgn="base"/>
            <a:r>
              <a:rPr lang="ro-RO" strike="noStrike" noProof="1"/>
              <a:t>Al patrulea nivel</a:t>
            </a:r>
          </a:p>
          <a:p>
            <a:pPr lvl="4" fontAlgn="base"/>
            <a:r>
              <a:rPr lang="ro-RO" strike="noStrike" noProof="1"/>
              <a:t>Al cincilea nivel</a:t>
            </a:r>
            <a:endParaRPr lang="en-US" strike="noStrike" noProof="1"/>
          </a:p>
        </p:txBody>
      </p:sp>
      <p:sp>
        <p:nvSpPr>
          <p:cNvPr id="25" name="Substituent dată 20"/>
          <p:cNvSpPr>
            <a:spLocks noGrp="1"/>
          </p:cNvSpPr>
          <p:nvPr>
            <p:ph type="dt" sz="half" idx="12"/>
          </p:nvPr>
        </p:nvSpPr>
        <p:spPr>
          <a:xfrm rot="5400000">
            <a:off x="7589044" y="1081881"/>
            <a:ext cx="2011363" cy="384175"/>
          </a:xfrm>
          <a:prstGeom prst="rect">
            <a:avLst/>
          </a:prstGeom>
        </p:spPr>
        <p:txBody>
          <a:bodyPr vert="horz" rtlCol="0" anchor="ctr" anchorCtr="0"/>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endParaRPr>
          </a:p>
        </p:txBody>
      </p:sp>
      <p:sp>
        <p:nvSpPr>
          <p:cNvPr id="26" name="Substituent număr diapozitiv 21"/>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fld id="{47A4C2D8-22D2-4510-B4B0-1BC23211047E}" type="slidenum">
              <a:rPr kumimoji="0" lang="en-US" altLang="en-US" sz="1400" b="1" i="0" u="none" strike="noStrike" kern="1200" cap="none" spc="0" normalizeH="0" baseline="0" noProof="0">
                <a:ln>
                  <a:noFill/>
                </a:ln>
                <a:solidFill>
                  <a:srgbClr val="FFFFFF"/>
                </a:solidFill>
                <a:effectLst/>
                <a:uLnTx/>
                <a:uFillTx/>
                <a:latin typeface="Arial Black" panose="020B0A04020102020204" pitchFamily="34" charset="0"/>
                <a:ea typeface="+mn-ea"/>
                <a:cs typeface="+mn-cs"/>
              </a:rPr>
              <a:t>‹#›</a:t>
            </a:fld>
            <a:endParaRPr kumimoji="0" lang="en-US" altLang="en-US" sz="1400" b="1" i="0" u="none" strike="noStrike" kern="1200" cap="none" spc="0" normalizeH="0" baseline="0" noProof="0">
              <a:ln>
                <a:noFill/>
              </a:ln>
              <a:solidFill>
                <a:srgbClr val="FFFFFF"/>
              </a:solidFill>
              <a:effectLst/>
              <a:uLnTx/>
              <a:uFillTx/>
              <a:latin typeface="Arial Black" panose="020B0A04020102020204" pitchFamily="34" charset="0"/>
              <a:ea typeface="+mn-ea"/>
              <a:cs typeface="+mn-cs"/>
            </a:endParaRPr>
          </a:p>
        </p:txBody>
      </p:sp>
      <p:sp>
        <p:nvSpPr>
          <p:cNvPr id="27" name="Substituent subsol 22"/>
          <p:cNvSpPr>
            <a:spLocks noGrp="1"/>
          </p:cNvSpPr>
          <p:nvPr>
            <p:ph type="ftr" sz="quarter" idx="3"/>
          </p:nvPr>
        </p:nvSpPr>
        <p:spPr>
          <a:xfrm rot="5400000">
            <a:off x="6989763" y="3736975"/>
            <a:ext cx="3200400" cy="365125"/>
          </a:xfrm>
          <a:prstGeom prst="rect">
            <a:avLst/>
          </a:prstGeom>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rPr>
              <a:t>inspector Şăitan Traian</a:t>
            </a:r>
          </a:p>
        </p:txBody>
      </p:sp>
    </p:spTree>
  </p:cSld>
  <p:clrMapOvr>
    <a:masterClrMapping/>
  </p:clrMapOvr>
  <p:transition>
    <p:dissolv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Imagine cu legendă">
    <p:bg>
      <p:bgPr>
        <a:solidFill>
          <a:schemeClr val="bg1"/>
        </a:solidFill>
        <a:effectLst/>
      </p:bgPr>
    </p:bg>
    <p:spTree>
      <p:nvGrpSpPr>
        <p:cNvPr id="1" name=""/>
        <p:cNvGrpSpPr/>
        <p:nvPr/>
      </p:nvGrpSpPr>
      <p:grpSpPr>
        <a:xfrm>
          <a:off x="0" y="0"/>
          <a:ext cx="0" cy="0"/>
          <a:chOff x="0" y="0"/>
          <a:chExt cx="0" cy="0"/>
        </a:xfrm>
      </p:grpSpPr>
      <p:sp>
        <p:nvSpPr>
          <p:cNvPr id="15" name="Conector drept 1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Black" panose="020B0A04020102020204" pitchFamily="34" charset="0"/>
              <a:ea typeface="+mn-ea"/>
              <a:cs typeface="+mn-cs"/>
            </a:endParaRPr>
          </a:p>
        </p:txBody>
      </p:sp>
      <p:sp>
        <p:nvSpPr>
          <p:cNvPr id="17" name="Oval 16"/>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10244" name="Conector drept 17"/>
          <p:cNvSpPr/>
          <p:nvPr/>
        </p:nvSpPr>
        <p:spPr>
          <a:xfrm>
            <a:off x="8991600" y="0"/>
            <a:ext cx="0" cy="6858000"/>
          </a:xfrm>
          <a:prstGeom prst="line">
            <a:avLst/>
          </a:prstGeom>
          <a:ln w="9525" cap="flat" cmpd="sng">
            <a:solidFill>
              <a:schemeClr val="tx1"/>
            </a:solidFill>
            <a:prstDash val="solid"/>
            <a:round/>
            <a:headEnd type="none" w="med" len="med"/>
            <a:tailEnd type="none" w="med" len="med"/>
          </a:ln>
        </p:spPr>
      </p:sp>
      <p:sp>
        <p:nvSpPr>
          <p:cNvPr id="19" name="Dreptunghi 18"/>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246" name="Conector drept 19"/>
          <p:cNvSpPr/>
          <p:nvPr/>
        </p:nvSpPr>
        <p:spPr>
          <a:xfrm>
            <a:off x="8915400" y="0"/>
            <a:ext cx="0" cy="6858000"/>
          </a:xfrm>
          <a:prstGeom prst="line">
            <a:avLst/>
          </a:prstGeom>
          <a:ln w="9525" cap="flat" cmpd="sng">
            <a:solidFill>
              <a:schemeClr val="accent1"/>
            </a:solidFill>
            <a:prstDash val="solid"/>
            <a:round/>
            <a:headEnd type="none" w="med" len="med"/>
            <a:tailEnd type="none" w="med" len="med"/>
          </a:ln>
        </p:spPr>
      </p:sp>
      <p:sp>
        <p:nvSpPr>
          <p:cNvPr id="21" name="Conector drept 20"/>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dirty="0">
              <a:ln>
                <a:noFill/>
              </a:ln>
              <a:solidFill>
                <a:schemeClr val="tx1"/>
              </a:solidFill>
              <a:effectLst/>
              <a:uLnTx/>
              <a:uFillTx/>
              <a:latin typeface="Arial Black" panose="020B0A04020102020204" pitchFamily="34" charset="0"/>
              <a:ea typeface="+mn-ea"/>
              <a:cs typeface="+mn-cs"/>
            </a:endParaRPr>
          </a:p>
        </p:txBody>
      </p:sp>
      <p:sp>
        <p:nvSpPr>
          <p:cNvPr id="10248" name="Conector drept 23"/>
          <p:cNvSpPr/>
          <p:nvPr/>
        </p:nvSpPr>
        <p:spPr>
          <a:xfrm>
            <a:off x="6192838" y="0"/>
            <a:ext cx="0" cy="6858000"/>
          </a:xfrm>
          <a:prstGeom prst="line">
            <a:avLst/>
          </a:prstGeom>
          <a:ln w="12700" cap="flat" cmpd="sng">
            <a:solidFill>
              <a:schemeClr val="accent1"/>
            </a:solidFill>
            <a:prstDash val="solid"/>
            <a:round/>
            <a:headEnd type="none" w="med" len="med"/>
            <a:tailEnd type="none" w="med" len="med"/>
          </a:ln>
        </p:spPr>
      </p:sp>
      <p:sp>
        <p:nvSpPr>
          <p:cNvPr id="2" name="Titlu 1"/>
          <p:cNvSpPr>
            <a:spLocks noGrp="1"/>
          </p:cNvSpPr>
          <p:nvPr>
            <p:ph type="title" hasCustomPrompt="1"/>
          </p:nvPr>
        </p:nvSpPr>
        <p:spPr>
          <a:xfrm rot="5400000">
            <a:off x="3350133" y="3200400"/>
            <a:ext cx="6309360" cy="457200"/>
          </a:xfrm>
        </p:spPr>
        <p:txBody>
          <a:bodyPr/>
          <a:lstStyle>
            <a:lvl1pPr algn="l">
              <a:buNone/>
              <a:defRPr sz="2000" b="1"/>
            </a:lvl1pPr>
          </a:lstStyle>
          <a:p>
            <a:pPr fontAlgn="base"/>
            <a:r>
              <a:rPr lang="ro-RO" strike="noStrike" noProof="1"/>
              <a:t>Faceți clic pentru a edita stilul de titlu Coordonator</a:t>
            </a:r>
            <a:endParaRPr lang="en-US" strike="noStrike" noProof="1"/>
          </a:p>
        </p:txBody>
      </p:sp>
      <p:sp>
        <p:nvSpPr>
          <p:cNvPr id="3" name="Substituent imagine 2"/>
          <p:cNvSpPr>
            <a:spLocks noGrp="1"/>
          </p:cNvSpPr>
          <p:nvPr>
            <p:ph type="pic" idx="1" hasCustomPrompt="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anchor="t" anchorCtr="0" compatLnSpc="1">
            <a:normAutofit/>
          </a:bodyPr>
          <a:lstStyle>
            <a:lvl1pPr marL="0" indent="0">
              <a:buNone/>
              <a:defRPr sz="3200"/>
            </a:lvl1pPr>
          </a:lstStyle>
          <a:p>
            <a:pPr marL="0" marR="0" lvl="0" indent="0" algn="l" defTabSz="914400" rtl="0" eaLnBrk="0" fontAlgn="base" latinLnBrk="0" hangingPunct="0">
              <a:lnSpc>
                <a:spcPct val="100000"/>
              </a:lnSpc>
              <a:spcBef>
                <a:spcPts val="600"/>
              </a:spcBef>
              <a:spcAft>
                <a:spcPct val="0"/>
              </a:spcAft>
              <a:buClr>
                <a:schemeClr val="accent1"/>
              </a:buClr>
              <a:buSzPct val="70000"/>
              <a:buFont typeface="Wingdings" panose="05000000000000000000" pitchFamily="2" charset="2"/>
              <a:buNone/>
              <a:defRPr/>
            </a:pPr>
            <a:r>
              <a:rPr kumimoji="0" lang="ro-RO" sz="3200" b="0" i="0" u="none" strike="noStrike" kern="1200" cap="none" spc="0" normalizeH="0" baseline="0" noProof="0">
                <a:ln>
                  <a:noFill/>
                </a:ln>
                <a:solidFill>
                  <a:schemeClr val="lt1"/>
                </a:solidFill>
                <a:effectLst/>
                <a:uLnTx/>
                <a:uFillTx/>
                <a:latin typeface="+mn-lt"/>
                <a:ea typeface="+mn-ea"/>
                <a:cs typeface="+mn-cs"/>
              </a:rPr>
              <a:t>Faceți clic pe pictogramă pentru a adăuga o imagine</a:t>
            </a:r>
            <a:endParaRPr kumimoji="0" lang="en-US" sz="3200" b="0" i="0" u="none" strike="noStrike" kern="1200" cap="none" spc="0" normalizeH="0" baseline="0" noProof="0" dirty="0">
              <a:ln>
                <a:noFill/>
              </a:ln>
              <a:solidFill>
                <a:schemeClr val="lt1"/>
              </a:solidFill>
              <a:effectLst/>
              <a:uLnTx/>
              <a:uFillTx/>
              <a:latin typeface="+mn-lt"/>
              <a:ea typeface="+mn-ea"/>
              <a:cs typeface="+mn-cs"/>
            </a:endParaRPr>
          </a:p>
        </p:txBody>
      </p:sp>
      <p:sp>
        <p:nvSpPr>
          <p:cNvPr id="4" name="Substituent text 3"/>
          <p:cNvSpPr>
            <a:spLocks noGrp="1"/>
          </p:cNvSpPr>
          <p:nvPr>
            <p:ph type="body" sz="half" idx="2" hasCustomPrompt="1"/>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fontAlgn="base"/>
            <a:r>
              <a:rPr lang="ro-RO" strike="noStrike" noProof="1"/>
              <a:t>Faceți clic pentru a edita stilurile de text Coordonator</a:t>
            </a:r>
          </a:p>
        </p:txBody>
      </p:sp>
      <p:sp>
        <p:nvSpPr>
          <p:cNvPr id="25" name="Substituent dată 16"/>
          <p:cNvSpPr>
            <a:spLocks noGrp="1"/>
          </p:cNvSpPr>
          <p:nvPr>
            <p:ph type="dt" sz="half" idx="12"/>
          </p:nvPr>
        </p:nvSpPr>
        <p:spPr>
          <a:xfrm rot="5400000">
            <a:off x="7589044" y="1081881"/>
            <a:ext cx="2011363" cy="384175"/>
          </a:xfrm>
          <a:prstGeom prst="rect">
            <a:avLst/>
          </a:prstGeom>
        </p:spPr>
        <p:txBody>
          <a:bodyPr vert="horz" rtlCol="0" anchor="ctr" anchorCtr="0"/>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endParaRPr>
          </a:p>
        </p:txBody>
      </p:sp>
      <p:sp>
        <p:nvSpPr>
          <p:cNvPr id="26" name="Substituent număr diapozitiv 17"/>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fld id="{692B7187-CD0E-44FC-B029-EA12B0E4D541}" type="slidenum">
              <a:rPr kumimoji="0" lang="en-US" altLang="en-US" sz="1400" b="1" i="0" u="none" strike="noStrike" kern="1200" cap="none" spc="0" normalizeH="0" baseline="0" noProof="0">
                <a:ln>
                  <a:noFill/>
                </a:ln>
                <a:solidFill>
                  <a:srgbClr val="FFFFFF"/>
                </a:solidFill>
                <a:effectLst/>
                <a:uLnTx/>
                <a:uFillTx/>
                <a:latin typeface="Arial Black" panose="020B0A04020102020204" pitchFamily="34" charset="0"/>
                <a:ea typeface="+mn-ea"/>
                <a:cs typeface="+mn-cs"/>
              </a:rPr>
              <a:t>‹#›</a:t>
            </a:fld>
            <a:endParaRPr kumimoji="0" lang="en-US" altLang="en-US" sz="1400" b="1" i="0" u="none" strike="noStrike" kern="1200" cap="none" spc="0" normalizeH="0" baseline="0" noProof="0">
              <a:ln>
                <a:noFill/>
              </a:ln>
              <a:solidFill>
                <a:srgbClr val="FFFFFF"/>
              </a:solidFill>
              <a:effectLst/>
              <a:uLnTx/>
              <a:uFillTx/>
              <a:latin typeface="Arial Black" panose="020B0A04020102020204" pitchFamily="34" charset="0"/>
              <a:ea typeface="+mn-ea"/>
              <a:cs typeface="+mn-cs"/>
            </a:endParaRPr>
          </a:p>
        </p:txBody>
      </p:sp>
      <p:sp>
        <p:nvSpPr>
          <p:cNvPr id="27" name="Substituent subsol 20"/>
          <p:cNvSpPr>
            <a:spLocks noGrp="1"/>
          </p:cNvSpPr>
          <p:nvPr>
            <p:ph type="ftr" sz="quarter" idx="3"/>
          </p:nvPr>
        </p:nvSpPr>
        <p:spPr>
          <a:xfrm rot="5400000">
            <a:off x="6989763" y="3736975"/>
            <a:ext cx="3200400" cy="365125"/>
          </a:xfrm>
          <a:prstGeom prst="rect">
            <a:avLst/>
          </a:prstGeom>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rPr>
              <a:t>inspector Şăitan Traian</a:t>
            </a:r>
          </a:p>
        </p:txBody>
      </p:sp>
    </p:spTree>
  </p:cSld>
  <p:clrMapOvr>
    <a:masterClrMapping/>
  </p:clrMapOvr>
  <p:transition>
    <p:dissolv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u 1"/>
          <p:cNvSpPr>
            <a:spLocks noGrp="1"/>
          </p:cNvSpPr>
          <p:nvPr>
            <p:ph type="title" hasCustomPrompt="1"/>
          </p:nvPr>
        </p:nvSpPr>
        <p:spPr/>
        <p:txBody>
          <a:bodyPr/>
          <a:lstStyle/>
          <a:p>
            <a:pPr fontAlgn="base"/>
            <a:r>
              <a:rPr lang="ro-RO" strike="noStrike" noProof="1"/>
              <a:t>Faceți clic pentru a edita stilul de titlu Coordonator</a:t>
            </a:r>
            <a:endParaRPr lang="en-US" strike="noStrike" noProof="1"/>
          </a:p>
        </p:txBody>
      </p:sp>
      <p:sp>
        <p:nvSpPr>
          <p:cNvPr id="3" name="Substituent text vertical 2"/>
          <p:cNvSpPr>
            <a:spLocks noGrp="1"/>
          </p:cNvSpPr>
          <p:nvPr>
            <p:ph type="body" orient="vert" idx="1" hasCustomPrompt="1"/>
          </p:nvPr>
        </p:nvSpPr>
        <p:spPr/>
        <p:txBody>
          <a:bodyPr vert="eaVert"/>
          <a:lstStyle/>
          <a:p>
            <a:pPr lvl="0" fontAlgn="base"/>
            <a:r>
              <a:rPr lang="ro-RO" strike="noStrike" noProof="1"/>
              <a:t>Faceți clic pentru a edita stilurile de text Coordonator</a:t>
            </a:r>
          </a:p>
          <a:p>
            <a:pPr lvl="1" fontAlgn="base"/>
            <a:r>
              <a:rPr lang="ro-RO" strike="noStrike" noProof="1"/>
              <a:t>Al doilea nivel</a:t>
            </a:r>
          </a:p>
          <a:p>
            <a:pPr lvl="2" fontAlgn="base"/>
            <a:r>
              <a:rPr lang="ro-RO" strike="noStrike" noProof="1"/>
              <a:t>Al treilea nivel</a:t>
            </a:r>
          </a:p>
          <a:p>
            <a:pPr lvl="3" fontAlgn="base"/>
            <a:r>
              <a:rPr lang="ro-RO" strike="noStrike" noProof="1"/>
              <a:t>Al patrulea nivel</a:t>
            </a:r>
          </a:p>
          <a:p>
            <a:pPr lvl="4" fontAlgn="base"/>
            <a:r>
              <a:rPr lang="ro-RO" strike="noStrike" noProof="1"/>
              <a:t>Al cincilea nivel</a:t>
            </a:r>
            <a:endParaRPr lang="en-US" strike="noStrike" noProof="1"/>
          </a:p>
        </p:txBody>
      </p:sp>
      <p:sp>
        <p:nvSpPr>
          <p:cNvPr id="4" name="Date Placeholder 3"/>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rPr>
              <a:t>inspector Şăitan Traian</a:t>
            </a:r>
          </a:p>
        </p:txBody>
      </p:sp>
      <p:sp>
        <p:nvSpPr>
          <p:cNvPr id="6" name="Slide Number Placeholder 5"/>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fld id="{66BDFEB6-C627-457E-8C49-8211E907EC65}" type="slidenum">
              <a:rPr kumimoji="0" lang="en-US" altLang="en-US" sz="1400" b="1" i="0" u="none" strike="noStrike" kern="1200" cap="none" spc="0" normalizeH="0" baseline="0" noProof="0">
                <a:ln>
                  <a:noFill/>
                </a:ln>
                <a:solidFill>
                  <a:srgbClr val="FFFFFF"/>
                </a:solidFill>
                <a:effectLst/>
                <a:uLnTx/>
                <a:uFillTx/>
                <a:latin typeface="Arial Black" panose="020B0A04020102020204" pitchFamily="34" charset="0"/>
                <a:ea typeface="+mn-ea"/>
                <a:cs typeface="+mn-cs"/>
              </a:rPr>
              <a:t>‹#›</a:t>
            </a:fld>
            <a:endParaRPr kumimoji="0" lang="en-US" altLang="en-US" sz="1400" b="1" i="0" u="none" strike="noStrike" kern="1200" cap="none" spc="0" normalizeH="0" baseline="0" noProof="0">
              <a:ln>
                <a:noFill/>
              </a:ln>
              <a:solidFill>
                <a:srgbClr val="FFFFFF"/>
              </a:solidFill>
              <a:effectLst/>
              <a:uLnTx/>
              <a:uFillTx/>
              <a:latin typeface="Arial Black" panose="020B0A04020102020204" pitchFamily="34" charset="0"/>
              <a:ea typeface="+mn-ea"/>
              <a:cs typeface="+mn-cs"/>
            </a:endParaRPr>
          </a:p>
        </p:txBody>
      </p:sp>
    </p:spTree>
  </p:cSld>
  <p:clrMapOvr>
    <a:masterClrMapping/>
  </p:clrMapOvr>
  <p:transition>
    <p:dissolv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Titlu vertical 1"/>
          <p:cNvSpPr>
            <a:spLocks noGrp="1"/>
          </p:cNvSpPr>
          <p:nvPr>
            <p:ph type="title" orient="vert" hasCustomPrompt="1"/>
          </p:nvPr>
        </p:nvSpPr>
        <p:spPr>
          <a:xfrm>
            <a:off x="6629400" y="274639"/>
            <a:ext cx="1676400" cy="5851525"/>
          </a:xfrm>
        </p:spPr>
        <p:txBody>
          <a:bodyPr vert="eaVert"/>
          <a:lstStyle/>
          <a:p>
            <a:pPr fontAlgn="base"/>
            <a:r>
              <a:rPr lang="ro-RO" strike="noStrike" noProof="1"/>
              <a:t>Faceți clic pentru a edita stilul de titlu Coordonator</a:t>
            </a:r>
            <a:endParaRPr lang="en-US" strike="noStrike" noProof="1"/>
          </a:p>
        </p:txBody>
      </p:sp>
      <p:sp>
        <p:nvSpPr>
          <p:cNvPr id="3" name="Substituent text vertical 2"/>
          <p:cNvSpPr>
            <a:spLocks noGrp="1"/>
          </p:cNvSpPr>
          <p:nvPr>
            <p:ph type="body" orient="vert" idx="1" hasCustomPrompt="1"/>
          </p:nvPr>
        </p:nvSpPr>
        <p:spPr>
          <a:xfrm>
            <a:off x="457200" y="274638"/>
            <a:ext cx="6019800" cy="5851525"/>
          </a:xfrm>
        </p:spPr>
        <p:txBody>
          <a:bodyPr vert="eaVert"/>
          <a:lstStyle/>
          <a:p>
            <a:pPr lvl="0" fontAlgn="base"/>
            <a:r>
              <a:rPr lang="ro-RO" strike="noStrike" noProof="1"/>
              <a:t>Faceți clic pentru a edita stilurile de text Coordonator</a:t>
            </a:r>
          </a:p>
          <a:p>
            <a:pPr lvl="1" fontAlgn="base"/>
            <a:r>
              <a:rPr lang="ro-RO" strike="noStrike" noProof="1"/>
              <a:t>Al doilea nivel</a:t>
            </a:r>
          </a:p>
          <a:p>
            <a:pPr lvl="2" fontAlgn="base"/>
            <a:r>
              <a:rPr lang="ro-RO" strike="noStrike" noProof="1"/>
              <a:t>Al treilea nivel</a:t>
            </a:r>
          </a:p>
          <a:p>
            <a:pPr lvl="3" fontAlgn="base"/>
            <a:r>
              <a:rPr lang="ro-RO" strike="noStrike" noProof="1"/>
              <a:t>Al patrulea nivel</a:t>
            </a:r>
          </a:p>
          <a:p>
            <a:pPr lvl="4" fontAlgn="base"/>
            <a:r>
              <a:rPr lang="ro-RO" strike="noStrike" noProof="1"/>
              <a:t>Al cincilea nivel</a:t>
            </a:r>
            <a:endParaRPr lang="en-US" strike="noStrike" noProof="1"/>
          </a:p>
        </p:txBody>
      </p:sp>
      <p:sp>
        <p:nvSpPr>
          <p:cNvPr id="4" name="Date Placeholder 3"/>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rPr>
              <a:t>inspector Şăitan Traian</a:t>
            </a:r>
          </a:p>
        </p:txBody>
      </p:sp>
      <p:sp>
        <p:nvSpPr>
          <p:cNvPr id="6" name="Slide Number Placeholder 5"/>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fld id="{66BDFEB6-C627-457E-8C49-8211E907EC65}" type="slidenum">
              <a:rPr kumimoji="0" lang="en-US" altLang="en-US" sz="1400" b="1" i="0" u="none" strike="noStrike" kern="1200" cap="none" spc="0" normalizeH="0" baseline="0" noProof="0">
                <a:ln>
                  <a:noFill/>
                </a:ln>
                <a:solidFill>
                  <a:srgbClr val="FFFFFF"/>
                </a:solidFill>
                <a:effectLst/>
                <a:uLnTx/>
                <a:uFillTx/>
                <a:latin typeface="Arial Black" panose="020B0A04020102020204" pitchFamily="34" charset="0"/>
                <a:ea typeface="+mn-ea"/>
                <a:cs typeface="+mn-cs"/>
              </a:rPr>
              <a:t>‹#›</a:t>
            </a:fld>
            <a:endParaRPr kumimoji="0" lang="en-US" altLang="en-US" sz="1400" b="1" i="0" u="none" strike="noStrike" kern="1200" cap="none" spc="0" normalizeH="0" baseline="0" noProof="0">
              <a:ln>
                <a:noFill/>
              </a:ln>
              <a:solidFill>
                <a:srgbClr val="FFFFFF"/>
              </a:solidFill>
              <a:effectLst/>
              <a:uLnTx/>
              <a:uFillTx/>
              <a:latin typeface="Arial Black" panose="020B0A04020102020204" pitchFamily="34" charset="0"/>
              <a:ea typeface="+mn-ea"/>
              <a:cs typeface="+mn-cs"/>
            </a:endParaRPr>
          </a:p>
        </p:txBody>
      </p:sp>
    </p:spTree>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ro-RO" strike="noStrike" noProof="1"/>
          </a:p>
        </p:txBody>
      </p:sp>
      <p:sp>
        <p:nvSpPr>
          <p:cNvPr id="3" name="Content Placeholder 2"/>
          <p:cNvSpPr>
            <a:spLocks noGrp="1"/>
          </p:cNvSpPr>
          <p:nvPr>
            <p:ph sz="half" idx="1"/>
          </p:nvPr>
        </p:nvSpPr>
        <p:spPr>
          <a:xfrm>
            <a:off x="1905000" y="2819400"/>
            <a:ext cx="3314700" cy="3306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endParaRPr lang="ro-RO" strike="noStrike" noProof="1"/>
          </a:p>
        </p:txBody>
      </p:sp>
      <p:sp>
        <p:nvSpPr>
          <p:cNvPr id="4" name="Content Placeholder 3"/>
          <p:cNvSpPr>
            <a:spLocks noGrp="1"/>
          </p:cNvSpPr>
          <p:nvPr>
            <p:ph sz="half" idx="2"/>
          </p:nvPr>
        </p:nvSpPr>
        <p:spPr>
          <a:xfrm>
            <a:off x="5372100" y="2819400"/>
            <a:ext cx="3314700" cy="3306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endParaRPr lang="ro-RO" strike="noStrike" noProof="1"/>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p>
        </p:txBody>
      </p:sp>
      <p:sp>
        <p:nvSpPr>
          <p:cNvPr id="7" name="Slide Number Placeholder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4D21D452-15FD-4269-BEB6-7D4E394DAC54}"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pPr fontAlgn="base"/>
            <a:r>
              <a:rPr lang="en-US" strike="noStrike" noProof="1"/>
              <a:t>Click to edit Master title style</a:t>
            </a:r>
            <a:endParaRPr lang="ro-RO" strike="noStrike" noProof="1"/>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endParaRPr lang="ro-RO" strike="noStrike" noProof="1"/>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endParaRPr lang="ro-RO" strike="noStrike" noProof="1"/>
          </a:p>
        </p:txBody>
      </p:sp>
      <p:sp>
        <p:nvSpPr>
          <p:cNvPr id="7" name="Date Placeholder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p>
        </p:txBody>
      </p:sp>
      <p:sp>
        <p:nvSpPr>
          <p:cNvPr id="9" name="Slide Number Placeholder 8"/>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4D21D452-15FD-4269-BEB6-7D4E394DAC54}"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ro-RO" strike="noStrike" noProof="1"/>
          </a:p>
        </p:txBody>
      </p:sp>
      <p:sp>
        <p:nvSpPr>
          <p:cNvPr id="3" name="Date Placeholder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p>
        </p:txBody>
      </p:sp>
      <p:sp>
        <p:nvSpPr>
          <p:cNvPr id="5" name="Slide Number Placeholder 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4D21D452-15FD-4269-BEB6-7D4E394DAC54}"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p>
        </p:txBody>
      </p:sp>
      <p:sp>
        <p:nvSpPr>
          <p:cNvPr id="4" name="Slide Number Placeholder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4D21D452-15FD-4269-BEB6-7D4E394DAC54}"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pPr fontAlgn="base"/>
            <a:r>
              <a:rPr lang="en-US" strike="noStrike" noProof="1"/>
              <a:t>Click to edit Master title style</a:t>
            </a:r>
            <a:endParaRPr lang="ro-RO" strike="noStrike" noProof="1"/>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endParaRPr lang="ro-RO" strike="noStrike" noProof="1"/>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p>
        </p:txBody>
      </p:sp>
      <p:sp>
        <p:nvSpPr>
          <p:cNvPr id="7" name="Slide Number Placeholder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4D21D452-15FD-4269-BEB6-7D4E394DAC54}"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pPr fontAlgn="base"/>
            <a:r>
              <a:rPr lang="en-US" strike="noStrike" noProof="1"/>
              <a:t>Click to edit Master title style</a:t>
            </a:r>
            <a:endParaRPr lang="ro-RO" strike="noStrike" noProof="1"/>
          </a:p>
        </p:txBody>
      </p:sp>
      <p:sp>
        <p:nvSpPr>
          <p:cNvPr id="3" name="Picture Placeholder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ro-RO" sz="3200" b="0" i="0" u="none" strike="noStrike" kern="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p>
        </p:txBody>
      </p:sp>
      <p:sp>
        <p:nvSpPr>
          <p:cNvPr id="7" name="Slide Number Placeholder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4D21D452-15FD-4269-BEB6-7D4E394DAC54}"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0">
          <a:blip r:embed="rId13"/>
          <a:stretch>
            <a:fillRect/>
          </a:stretch>
        </a:blipFill>
        <a:effectLst/>
      </p:bgPr>
    </p:bg>
    <p:spTree>
      <p:nvGrpSpPr>
        <p:cNvPr id="1" name=""/>
        <p:cNvGrpSpPr/>
        <p:nvPr/>
      </p:nvGrpSpPr>
      <p:grpSpPr>
        <a:xfrm>
          <a:off x="0" y="0"/>
          <a:ext cx="0" cy="0"/>
          <a:chOff x="0" y="0"/>
          <a:chExt cx="0" cy="0"/>
        </a:xfrm>
      </p:grpSpPr>
      <p:sp>
        <p:nvSpPr>
          <p:cNvPr id="139266" name="Rectangle 2"/>
          <p:cNvSpPr>
            <a:spLocks noGrp="1"/>
          </p:cNvSpPr>
          <p:nvPr>
            <p:ph type="title"/>
          </p:nvPr>
        </p:nvSpPr>
        <p:spPr>
          <a:xfrm>
            <a:off x="1905000" y="1676400"/>
            <a:ext cx="6781800" cy="960438"/>
          </a:xfrm>
          <a:prstGeom prst="rect">
            <a:avLst/>
          </a:prstGeom>
          <a:noFill/>
          <a:ln w="9525">
            <a:noFill/>
          </a:ln>
        </p:spPr>
        <p:txBody>
          <a:bodyPr anchor="ctr" anchorCtr="0"/>
          <a:lstStyle/>
          <a:p>
            <a:pPr lvl="0"/>
            <a:r>
              <a:rPr lang="en-US" altLang="en-US" dirty="0"/>
              <a:t>Click to edit Master title style</a:t>
            </a:r>
          </a:p>
        </p:txBody>
      </p:sp>
      <p:sp>
        <p:nvSpPr>
          <p:cNvPr id="139267" name="Rectangle 3"/>
          <p:cNvSpPr>
            <a:spLocks noGrp="1"/>
          </p:cNvSpPr>
          <p:nvPr>
            <p:ph type="body"/>
          </p:nvPr>
        </p:nvSpPr>
        <p:spPr>
          <a:xfrm>
            <a:off x="1905000" y="2819400"/>
            <a:ext cx="6781800" cy="3306763"/>
          </a:xfrm>
          <a:prstGeom prst="rect">
            <a:avLst/>
          </a:prstGeom>
          <a:noFill/>
          <a:ln w="9525">
            <a:noFill/>
          </a:ln>
        </p:spPr>
        <p:txBody>
          <a:bodyPr anchor="t" anchorCtr="0"/>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39268"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lstStyle>
            <a:lvl1pPr eaLnBrk="1" hangingPunct="1">
              <a:defRPr sz="1000">
                <a:latin typeface="+mn-lt"/>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139269"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eaLnBrk="1" hangingPunct="1">
              <a:defRPr sz="1000">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p>
        </p:txBody>
      </p:sp>
      <p:sp>
        <p:nvSpPr>
          <p:cNvPr id="139270"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00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4D21D452-15FD-4269-BEB6-7D4E394DAC54}"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9266"/>
                                        </p:tgtEl>
                                        <p:attrNameLst>
                                          <p:attrName>style.visibility</p:attrName>
                                        </p:attrNameLst>
                                      </p:cBhvr>
                                      <p:to>
                                        <p:strVal val="visible"/>
                                      </p:to>
                                    </p:set>
                                    <p:animEffect transition="in" filter="fade">
                                      <p:cBhvr>
                                        <p:cTn id="7" dur="2000"/>
                                        <p:tgtEl>
                                          <p:spTgt spid="13926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9267">
                                            <p:txEl>
                                              <p:pRg st="0" end="0"/>
                                            </p:txEl>
                                          </p:spTgt>
                                        </p:tgtEl>
                                        <p:attrNameLst>
                                          <p:attrName>style.visibility</p:attrName>
                                        </p:attrNameLst>
                                      </p:cBhvr>
                                      <p:to>
                                        <p:strVal val="visible"/>
                                      </p:to>
                                    </p:set>
                                    <p:animEffect transition="in" filter="fade">
                                      <p:cBhvr>
                                        <p:cTn id="12" dur="2000"/>
                                        <p:tgtEl>
                                          <p:spTgt spid="139267">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39267">
                                            <p:txEl>
                                              <p:pRg st="1" end="1"/>
                                            </p:txEl>
                                          </p:spTgt>
                                        </p:tgtEl>
                                        <p:attrNameLst>
                                          <p:attrName>style.visibility</p:attrName>
                                        </p:attrNameLst>
                                      </p:cBhvr>
                                      <p:to>
                                        <p:strVal val="visible"/>
                                      </p:to>
                                    </p:set>
                                    <p:animEffect transition="in" filter="fade">
                                      <p:cBhvr>
                                        <p:cTn id="15" dur="2000"/>
                                        <p:tgtEl>
                                          <p:spTgt spid="139267">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39267">
                                            <p:txEl>
                                              <p:pRg st="2" end="2"/>
                                            </p:txEl>
                                          </p:spTgt>
                                        </p:tgtEl>
                                        <p:attrNameLst>
                                          <p:attrName>style.visibility</p:attrName>
                                        </p:attrNameLst>
                                      </p:cBhvr>
                                      <p:to>
                                        <p:strVal val="visible"/>
                                      </p:to>
                                    </p:set>
                                    <p:animEffect transition="in" filter="fade">
                                      <p:cBhvr>
                                        <p:cTn id="18" dur="2000"/>
                                        <p:tgtEl>
                                          <p:spTgt spid="139267">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39267">
                                            <p:txEl>
                                              <p:pRg st="3" end="3"/>
                                            </p:txEl>
                                          </p:spTgt>
                                        </p:tgtEl>
                                        <p:attrNameLst>
                                          <p:attrName>style.visibility</p:attrName>
                                        </p:attrNameLst>
                                      </p:cBhvr>
                                      <p:to>
                                        <p:strVal val="visible"/>
                                      </p:to>
                                    </p:set>
                                    <p:animEffect transition="in" filter="fade">
                                      <p:cBhvr>
                                        <p:cTn id="21" dur="2000"/>
                                        <p:tgtEl>
                                          <p:spTgt spid="139267">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39267">
                                            <p:txEl>
                                              <p:pRg st="4" end="4"/>
                                            </p:txEl>
                                          </p:spTgt>
                                        </p:tgtEl>
                                        <p:attrNameLst>
                                          <p:attrName>style.visibility</p:attrName>
                                        </p:attrNameLst>
                                      </p:cBhvr>
                                      <p:to>
                                        <p:strVal val="visible"/>
                                      </p:to>
                                    </p:set>
                                    <p:animEffect transition="in" filter="fade">
                                      <p:cBhvr>
                                        <p:cTn id="24" dur="2000"/>
                                        <p:tgtEl>
                                          <p:spTgt spid="13926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66" grpId="0"/>
      <p:bldP spid="139267" grpId="0" build="p">
        <p:tmplLst>
          <p:tmpl lvl="1">
            <p:tnLst>
              <p:par>
                <p:cTn presetID="10" presetClass="entr" presetSubtype="0" fill="hold" nodeType="clickEffect">
                  <p:stCondLst>
                    <p:cond delay="0"/>
                  </p:stCondLst>
                  <p:childTnLst>
                    <p:set>
                      <p:cBhvr>
                        <p:cTn dur="1" fill="hold">
                          <p:stCondLst>
                            <p:cond delay="0"/>
                          </p:stCondLst>
                        </p:cTn>
                        <p:tgtEl>
                          <p:spTgt spid="139267"/>
                        </p:tgtEl>
                        <p:attrNameLst>
                          <p:attrName>style.visibility</p:attrName>
                        </p:attrNameLst>
                      </p:cBhvr>
                      <p:to>
                        <p:strVal val="visible"/>
                      </p:to>
                    </p:set>
                    <p:animEffect transition="in" filter="fade">
                      <p:cBhvr>
                        <p:cTn dur="2000"/>
                        <p:tgtEl>
                          <p:spTgt spid="139267"/>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139267"/>
                        </p:tgtEl>
                        <p:attrNameLst>
                          <p:attrName>style.visibility</p:attrName>
                        </p:attrNameLst>
                      </p:cBhvr>
                      <p:to>
                        <p:strVal val="visible"/>
                      </p:to>
                    </p:set>
                    <p:animEffect transition="in" filter="fade">
                      <p:cBhvr>
                        <p:cTn dur="2000"/>
                        <p:tgtEl>
                          <p:spTgt spid="139267"/>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139267"/>
                        </p:tgtEl>
                        <p:attrNameLst>
                          <p:attrName>style.visibility</p:attrName>
                        </p:attrNameLst>
                      </p:cBhvr>
                      <p:to>
                        <p:strVal val="visible"/>
                      </p:to>
                    </p:set>
                    <p:animEffect transition="in" filter="fade">
                      <p:cBhvr>
                        <p:cTn dur="2000"/>
                        <p:tgtEl>
                          <p:spTgt spid="139267"/>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139267"/>
                        </p:tgtEl>
                        <p:attrNameLst>
                          <p:attrName>style.visibility</p:attrName>
                        </p:attrNameLst>
                      </p:cBhvr>
                      <p:to>
                        <p:strVal val="visible"/>
                      </p:to>
                    </p:set>
                    <p:animEffect transition="in" filter="fade">
                      <p:cBhvr>
                        <p:cTn dur="2000"/>
                        <p:tgtEl>
                          <p:spTgt spid="139267"/>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139267"/>
                        </p:tgtEl>
                        <p:attrNameLst>
                          <p:attrName>style.visibility</p:attrName>
                        </p:attrNameLst>
                      </p:cBhvr>
                      <p:to>
                        <p:strVal val="visible"/>
                      </p:to>
                    </p:set>
                    <p:animEffect transition="in" filter="fade">
                      <p:cBhvr>
                        <p:cTn dur="2000"/>
                        <p:tgtEl>
                          <p:spTgt spid="139267"/>
                        </p:tgtEl>
                      </p:cBhvr>
                    </p:animEffect>
                  </p:childTnLst>
                </p:cTn>
              </p:par>
            </p:tnLst>
          </p:tmpl>
        </p:tmplLst>
      </p:bldP>
    </p:bldLst>
  </p:timing>
  <p:hf sldNum="0" hdr="0" ft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Black" panose="020B0A04020102020204" pitchFamily="34" charset="0"/>
        </a:defRPr>
      </a:lvl2pPr>
      <a:lvl3pPr algn="l" rtl="0" eaLnBrk="0" fontAlgn="base" hangingPunct="0">
        <a:spcBef>
          <a:spcPct val="0"/>
        </a:spcBef>
        <a:spcAft>
          <a:spcPct val="0"/>
        </a:spcAft>
        <a:defRPr sz="4400">
          <a:solidFill>
            <a:schemeClr val="tx2"/>
          </a:solidFill>
          <a:latin typeface="Arial Black" panose="020B0A04020102020204" pitchFamily="34" charset="0"/>
        </a:defRPr>
      </a:lvl3pPr>
      <a:lvl4pPr algn="l" rtl="0" eaLnBrk="0" fontAlgn="base" hangingPunct="0">
        <a:spcBef>
          <a:spcPct val="0"/>
        </a:spcBef>
        <a:spcAft>
          <a:spcPct val="0"/>
        </a:spcAft>
        <a:defRPr sz="4400">
          <a:solidFill>
            <a:schemeClr val="tx2"/>
          </a:solidFill>
          <a:latin typeface="Arial Black" panose="020B0A04020102020204" pitchFamily="34" charset="0"/>
        </a:defRPr>
      </a:lvl4pPr>
      <a:lvl5pPr algn="l" rtl="0" eaLnBrk="0" fontAlgn="base" hangingPunct="0">
        <a:spcBef>
          <a:spcPct val="0"/>
        </a:spcBef>
        <a:spcAft>
          <a:spcPct val="0"/>
        </a:spcAft>
        <a:defRPr sz="4400">
          <a:solidFill>
            <a:schemeClr val="tx2"/>
          </a:solidFill>
          <a:latin typeface="Arial Black" panose="020B0A04020102020204" pitchFamily="34" charset="0"/>
        </a:defRPr>
      </a:lvl5pPr>
      <a:lvl6pPr marL="457200" algn="l" rtl="0" fontAlgn="base">
        <a:spcBef>
          <a:spcPct val="0"/>
        </a:spcBef>
        <a:spcAft>
          <a:spcPct val="0"/>
        </a:spcAft>
        <a:defRPr sz="4400">
          <a:solidFill>
            <a:schemeClr val="tx2"/>
          </a:solidFill>
          <a:latin typeface="Arial Black" panose="020B0A04020102020204" pitchFamily="34" charset="0"/>
        </a:defRPr>
      </a:lvl6pPr>
      <a:lvl7pPr marL="914400" algn="l" rtl="0" fontAlgn="base">
        <a:spcBef>
          <a:spcPct val="0"/>
        </a:spcBef>
        <a:spcAft>
          <a:spcPct val="0"/>
        </a:spcAft>
        <a:defRPr sz="4400">
          <a:solidFill>
            <a:schemeClr val="tx2"/>
          </a:solidFill>
          <a:latin typeface="Arial Black" panose="020B0A04020102020204" pitchFamily="34" charset="0"/>
        </a:defRPr>
      </a:lvl7pPr>
      <a:lvl8pPr marL="1371600" algn="l" rtl="0" fontAlgn="base">
        <a:spcBef>
          <a:spcPct val="0"/>
        </a:spcBef>
        <a:spcAft>
          <a:spcPct val="0"/>
        </a:spcAft>
        <a:defRPr sz="4400">
          <a:solidFill>
            <a:schemeClr val="tx2"/>
          </a:solidFill>
          <a:latin typeface="Arial Black" panose="020B0A04020102020204" pitchFamily="34" charset="0"/>
        </a:defRPr>
      </a:lvl8pPr>
      <a:lvl9pPr marL="1828800" algn="l" rtl="0" fontAlgn="base">
        <a:spcBef>
          <a:spcPct val="0"/>
        </a:spcBef>
        <a:spcAft>
          <a:spcPct val="0"/>
        </a:spcAft>
        <a:defRPr sz="4400">
          <a:solidFill>
            <a:schemeClr val="tx2"/>
          </a:solidFill>
          <a:latin typeface="Arial Black" panose="020B0A04020102020204"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rotWithShape="0">
          <a:blip r:embed="rId13"/>
          <a:stretch>
            <a:fillRect/>
          </a:stretch>
        </a:blipFill>
        <a:effectLst/>
      </p:bgPr>
    </p:bg>
    <p:spTree>
      <p:nvGrpSpPr>
        <p:cNvPr id="1" name=""/>
        <p:cNvGrpSpPr/>
        <p:nvPr/>
      </p:nvGrpSpPr>
      <p:grpSpPr>
        <a:xfrm>
          <a:off x="0" y="0"/>
          <a:ext cx="0" cy="0"/>
          <a:chOff x="0" y="0"/>
          <a:chExt cx="0" cy="0"/>
        </a:xfrm>
      </p:grpSpPr>
      <p:sp>
        <p:nvSpPr>
          <p:cNvPr id="142338" name="Rectangle 2"/>
          <p:cNvSpPr>
            <a:spLocks noGrp="1"/>
          </p:cNvSpPr>
          <p:nvPr>
            <p:ph type="title"/>
          </p:nvPr>
        </p:nvSpPr>
        <p:spPr>
          <a:xfrm>
            <a:off x="1752600" y="1676400"/>
            <a:ext cx="7086600" cy="884238"/>
          </a:xfrm>
          <a:prstGeom prst="rect">
            <a:avLst/>
          </a:prstGeom>
          <a:noFill/>
          <a:ln w="9525">
            <a:noFill/>
          </a:ln>
        </p:spPr>
        <p:txBody>
          <a:bodyPr anchor="ctr" anchorCtr="0"/>
          <a:lstStyle/>
          <a:p>
            <a:pPr lvl="0"/>
            <a:r>
              <a:rPr lang="en-US" altLang="en-US" dirty="0"/>
              <a:t>Click to edit Master title style</a:t>
            </a:r>
          </a:p>
        </p:txBody>
      </p:sp>
      <p:sp>
        <p:nvSpPr>
          <p:cNvPr id="142339" name="Rectangle 3"/>
          <p:cNvSpPr>
            <a:spLocks noGrp="1"/>
          </p:cNvSpPr>
          <p:nvPr>
            <p:ph type="body"/>
          </p:nvPr>
        </p:nvSpPr>
        <p:spPr>
          <a:xfrm>
            <a:off x="1752600" y="2819400"/>
            <a:ext cx="7086600" cy="3124200"/>
          </a:xfrm>
          <a:prstGeom prst="rect">
            <a:avLst/>
          </a:prstGeom>
          <a:noFill/>
          <a:ln w="9525">
            <a:noFill/>
          </a:ln>
        </p:spPr>
        <p:txBody>
          <a:bodyPr anchor="t" anchorCtr="0"/>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42340"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lstStyle>
            <a:lvl1pPr eaLnBrk="1" hangingPunct="1">
              <a:defRPr sz="1000">
                <a:latin typeface="+mn-lt"/>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142341"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eaLnBrk="1" hangingPunct="1">
              <a:defRPr sz="1000">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p>
        </p:txBody>
      </p:sp>
      <p:sp>
        <p:nvSpPr>
          <p:cNvPr id="142342"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00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E05D84C0-F631-46FE-8472-BFA81F0D01D7}"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2338"/>
                                        </p:tgtEl>
                                        <p:attrNameLst>
                                          <p:attrName>style.visibility</p:attrName>
                                        </p:attrNameLst>
                                      </p:cBhvr>
                                      <p:to>
                                        <p:strVal val="visible"/>
                                      </p:to>
                                    </p:set>
                                    <p:animEffect transition="in" filter="fade">
                                      <p:cBhvr>
                                        <p:cTn id="7" dur="2000"/>
                                        <p:tgtEl>
                                          <p:spTgt spid="14233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2339">
                                            <p:txEl>
                                              <p:pRg st="0" end="0"/>
                                            </p:txEl>
                                          </p:spTgt>
                                        </p:tgtEl>
                                        <p:attrNameLst>
                                          <p:attrName>style.visibility</p:attrName>
                                        </p:attrNameLst>
                                      </p:cBhvr>
                                      <p:to>
                                        <p:strVal val="visible"/>
                                      </p:to>
                                    </p:set>
                                    <p:animEffect transition="in" filter="fade">
                                      <p:cBhvr>
                                        <p:cTn id="12" dur="2000"/>
                                        <p:tgtEl>
                                          <p:spTgt spid="142339">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42339">
                                            <p:txEl>
                                              <p:pRg st="1" end="1"/>
                                            </p:txEl>
                                          </p:spTgt>
                                        </p:tgtEl>
                                        <p:attrNameLst>
                                          <p:attrName>style.visibility</p:attrName>
                                        </p:attrNameLst>
                                      </p:cBhvr>
                                      <p:to>
                                        <p:strVal val="visible"/>
                                      </p:to>
                                    </p:set>
                                    <p:animEffect transition="in" filter="fade">
                                      <p:cBhvr>
                                        <p:cTn id="15" dur="2000"/>
                                        <p:tgtEl>
                                          <p:spTgt spid="142339">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42339">
                                            <p:txEl>
                                              <p:pRg st="2" end="2"/>
                                            </p:txEl>
                                          </p:spTgt>
                                        </p:tgtEl>
                                        <p:attrNameLst>
                                          <p:attrName>style.visibility</p:attrName>
                                        </p:attrNameLst>
                                      </p:cBhvr>
                                      <p:to>
                                        <p:strVal val="visible"/>
                                      </p:to>
                                    </p:set>
                                    <p:animEffect transition="in" filter="fade">
                                      <p:cBhvr>
                                        <p:cTn id="18" dur="2000"/>
                                        <p:tgtEl>
                                          <p:spTgt spid="142339">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42339">
                                            <p:txEl>
                                              <p:pRg st="3" end="3"/>
                                            </p:txEl>
                                          </p:spTgt>
                                        </p:tgtEl>
                                        <p:attrNameLst>
                                          <p:attrName>style.visibility</p:attrName>
                                        </p:attrNameLst>
                                      </p:cBhvr>
                                      <p:to>
                                        <p:strVal val="visible"/>
                                      </p:to>
                                    </p:set>
                                    <p:animEffect transition="in" filter="fade">
                                      <p:cBhvr>
                                        <p:cTn id="21" dur="2000"/>
                                        <p:tgtEl>
                                          <p:spTgt spid="142339">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42339">
                                            <p:txEl>
                                              <p:pRg st="4" end="4"/>
                                            </p:txEl>
                                          </p:spTgt>
                                        </p:tgtEl>
                                        <p:attrNameLst>
                                          <p:attrName>style.visibility</p:attrName>
                                        </p:attrNameLst>
                                      </p:cBhvr>
                                      <p:to>
                                        <p:strVal val="visible"/>
                                      </p:to>
                                    </p:set>
                                    <p:animEffect transition="in" filter="fade">
                                      <p:cBhvr>
                                        <p:cTn id="24" dur="2000"/>
                                        <p:tgtEl>
                                          <p:spTgt spid="14233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38" grpId="0"/>
      <p:bldP spid="142339" grpId="0" build="p">
        <p:tmplLst>
          <p:tmpl lvl="1">
            <p:tnLst>
              <p:par>
                <p:cTn presetID="10" presetClass="entr" presetSubtype="0" fill="hold" nodeType="clickEffect">
                  <p:stCondLst>
                    <p:cond delay="0"/>
                  </p:stCondLst>
                  <p:childTnLst>
                    <p:set>
                      <p:cBhvr>
                        <p:cTn dur="1" fill="hold">
                          <p:stCondLst>
                            <p:cond delay="0"/>
                          </p:stCondLst>
                        </p:cTn>
                        <p:tgtEl>
                          <p:spTgt spid="142339"/>
                        </p:tgtEl>
                        <p:attrNameLst>
                          <p:attrName>style.visibility</p:attrName>
                        </p:attrNameLst>
                      </p:cBhvr>
                      <p:to>
                        <p:strVal val="visible"/>
                      </p:to>
                    </p:set>
                    <p:animEffect transition="in" filter="fade">
                      <p:cBhvr>
                        <p:cTn dur="2000"/>
                        <p:tgtEl>
                          <p:spTgt spid="142339"/>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142339"/>
                        </p:tgtEl>
                        <p:attrNameLst>
                          <p:attrName>style.visibility</p:attrName>
                        </p:attrNameLst>
                      </p:cBhvr>
                      <p:to>
                        <p:strVal val="visible"/>
                      </p:to>
                    </p:set>
                    <p:animEffect transition="in" filter="fade">
                      <p:cBhvr>
                        <p:cTn dur="2000"/>
                        <p:tgtEl>
                          <p:spTgt spid="142339"/>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142339"/>
                        </p:tgtEl>
                        <p:attrNameLst>
                          <p:attrName>style.visibility</p:attrName>
                        </p:attrNameLst>
                      </p:cBhvr>
                      <p:to>
                        <p:strVal val="visible"/>
                      </p:to>
                    </p:set>
                    <p:animEffect transition="in" filter="fade">
                      <p:cBhvr>
                        <p:cTn dur="2000"/>
                        <p:tgtEl>
                          <p:spTgt spid="142339"/>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142339"/>
                        </p:tgtEl>
                        <p:attrNameLst>
                          <p:attrName>style.visibility</p:attrName>
                        </p:attrNameLst>
                      </p:cBhvr>
                      <p:to>
                        <p:strVal val="visible"/>
                      </p:to>
                    </p:set>
                    <p:animEffect transition="in" filter="fade">
                      <p:cBhvr>
                        <p:cTn dur="2000"/>
                        <p:tgtEl>
                          <p:spTgt spid="142339"/>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142339"/>
                        </p:tgtEl>
                        <p:attrNameLst>
                          <p:attrName>style.visibility</p:attrName>
                        </p:attrNameLst>
                      </p:cBhvr>
                      <p:to>
                        <p:strVal val="visible"/>
                      </p:to>
                    </p:set>
                    <p:animEffect transition="in" filter="fade">
                      <p:cBhvr>
                        <p:cTn dur="2000"/>
                        <p:tgtEl>
                          <p:spTgt spid="142339"/>
                        </p:tgtEl>
                      </p:cBhvr>
                    </p:animEffect>
                  </p:childTnLst>
                </p:cTn>
              </p:par>
            </p:tnLst>
          </p:tmpl>
        </p:tmplLst>
      </p:bldP>
    </p:bldLst>
  </p:timing>
  <p:hf sldNum="0" hdr="0" ftr="0" dt="0"/>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Black" panose="020B0A04020102020204" pitchFamily="34" charset="0"/>
        </a:defRPr>
      </a:lvl2pPr>
      <a:lvl3pPr algn="l" rtl="0" eaLnBrk="0" fontAlgn="base" hangingPunct="0">
        <a:spcBef>
          <a:spcPct val="0"/>
        </a:spcBef>
        <a:spcAft>
          <a:spcPct val="0"/>
        </a:spcAft>
        <a:defRPr sz="4000">
          <a:solidFill>
            <a:schemeClr val="tx2"/>
          </a:solidFill>
          <a:latin typeface="Arial Black" panose="020B0A04020102020204" pitchFamily="34" charset="0"/>
        </a:defRPr>
      </a:lvl3pPr>
      <a:lvl4pPr algn="l" rtl="0" eaLnBrk="0" fontAlgn="base" hangingPunct="0">
        <a:spcBef>
          <a:spcPct val="0"/>
        </a:spcBef>
        <a:spcAft>
          <a:spcPct val="0"/>
        </a:spcAft>
        <a:defRPr sz="4000">
          <a:solidFill>
            <a:schemeClr val="tx2"/>
          </a:solidFill>
          <a:latin typeface="Arial Black" panose="020B0A04020102020204" pitchFamily="34" charset="0"/>
        </a:defRPr>
      </a:lvl4pPr>
      <a:lvl5pPr algn="l" rtl="0" eaLnBrk="0" fontAlgn="base" hangingPunct="0">
        <a:spcBef>
          <a:spcPct val="0"/>
        </a:spcBef>
        <a:spcAft>
          <a:spcPct val="0"/>
        </a:spcAft>
        <a:defRPr sz="4000">
          <a:solidFill>
            <a:schemeClr val="tx2"/>
          </a:solidFill>
          <a:latin typeface="Arial Black" panose="020B0A04020102020204" pitchFamily="34" charset="0"/>
        </a:defRPr>
      </a:lvl5pPr>
      <a:lvl6pPr marL="457200" algn="l" rtl="0" fontAlgn="base">
        <a:spcBef>
          <a:spcPct val="0"/>
        </a:spcBef>
        <a:spcAft>
          <a:spcPct val="0"/>
        </a:spcAft>
        <a:defRPr sz="4000">
          <a:solidFill>
            <a:schemeClr val="tx2"/>
          </a:solidFill>
          <a:latin typeface="Arial Black" panose="020B0A04020102020204" pitchFamily="34" charset="0"/>
        </a:defRPr>
      </a:lvl6pPr>
      <a:lvl7pPr marL="914400" algn="l" rtl="0" fontAlgn="base">
        <a:spcBef>
          <a:spcPct val="0"/>
        </a:spcBef>
        <a:spcAft>
          <a:spcPct val="0"/>
        </a:spcAft>
        <a:defRPr sz="4000">
          <a:solidFill>
            <a:schemeClr val="tx2"/>
          </a:solidFill>
          <a:latin typeface="Arial Black" panose="020B0A04020102020204" pitchFamily="34" charset="0"/>
        </a:defRPr>
      </a:lvl7pPr>
      <a:lvl8pPr marL="1371600" algn="l" rtl="0" fontAlgn="base">
        <a:spcBef>
          <a:spcPct val="0"/>
        </a:spcBef>
        <a:spcAft>
          <a:spcPct val="0"/>
        </a:spcAft>
        <a:defRPr sz="4000">
          <a:solidFill>
            <a:schemeClr val="tx2"/>
          </a:solidFill>
          <a:latin typeface="Arial Black" panose="020B0A04020102020204" pitchFamily="34" charset="0"/>
        </a:defRPr>
      </a:lvl8pPr>
      <a:lvl9pPr marL="1828800" algn="l" rtl="0" fontAlgn="base">
        <a:spcBef>
          <a:spcPct val="0"/>
        </a:spcBef>
        <a:spcAft>
          <a:spcPct val="0"/>
        </a:spcAft>
        <a:defRPr sz="4000">
          <a:solidFill>
            <a:schemeClr val="tx2"/>
          </a:solidFill>
          <a:latin typeface="Arial Black" panose="020B0A04020102020204"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Conector drep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dirty="0">
              <a:ln>
                <a:noFill/>
              </a:ln>
              <a:solidFill>
                <a:schemeClr val="tx1"/>
              </a:solidFill>
              <a:effectLst/>
              <a:uLnTx/>
              <a:uFillTx/>
              <a:latin typeface="Arial Black" panose="020B0A04020102020204" pitchFamily="34" charset="0"/>
              <a:ea typeface="+mn-ea"/>
              <a:cs typeface="+mn-cs"/>
            </a:endParaRPr>
          </a:p>
        </p:txBody>
      </p:sp>
      <p:sp>
        <p:nvSpPr>
          <p:cNvPr id="22" name="Substituent titlu 21"/>
          <p:cNvSpPr>
            <a:spLocks noGrp="1"/>
          </p:cNvSpPr>
          <p:nvPr>
            <p:ph type="title"/>
          </p:nvPr>
        </p:nvSpPr>
        <p:spPr>
          <a:xfrm>
            <a:off x="457200" y="274638"/>
            <a:ext cx="7467600" cy="1143000"/>
          </a:xfrm>
          <a:prstGeom prst="rect">
            <a:avLst/>
          </a:prstGeom>
        </p:spPr>
        <p:txBody>
          <a:bodyPr vert="horz" anchor="b">
            <a:normAutofit/>
          </a:bodyPr>
          <a:lstStyle/>
          <a:p>
            <a:pPr fontAlgn="base"/>
            <a:r>
              <a:rPr lang="ro-RO" strike="noStrike" noProof="1"/>
              <a:t>Faceți clic pentru a edita stilul de titlu Coordonator</a:t>
            </a:r>
            <a:endParaRPr lang="en-US" strike="noStrike" noProof="1"/>
          </a:p>
        </p:txBody>
      </p:sp>
      <p:sp>
        <p:nvSpPr>
          <p:cNvPr id="13" name="Substituent text 12"/>
          <p:cNvSpPr>
            <a:spLocks noGrp="1"/>
          </p:cNvSpPr>
          <p:nvPr>
            <p:ph type="body"/>
          </p:nvPr>
        </p:nvSpPr>
        <p:spPr>
          <a:xfrm>
            <a:off x="457200" y="1600200"/>
            <a:ext cx="7467600" cy="4873625"/>
          </a:xfrm>
          <a:prstGeom prst="rect">
            <a:avLst/>
          </a:prstGeom>
          <a:noFill/>
          <a:ln w="9525">
            <a:noFill/>
          </a:ln>
        </p:spPr>
        <p:txBody>
          <a:bodyPr anchor="t" anchorCtr="0"/>
          <a:lstStyle/>
          <a:p>
            <a:pPr lvl="0"/>
            <a:r>
              <a:rPr lang="ro-RO" altLang="en-US" dirty="0"/>
              <a:t>Faceți clic pentru a edita stilurile de text Coordonator</a:t>
            </a:r>
          </a:p>
          <a:p>
            <a:pPr lvl="1"/>
            <a:r>
              <a:rPr lang="ro-RO" altLang="en-US" dirty="0"/>
              <a:t>Al doilea nivel</a:t>
            </a:r>
          </a:p>
          <a:p>
            <a:pPr lvl="2"/>
            <a:r>
              <a:rPr lang="ro-RO" altLang="en-US" dirty="0"/>
              <a:t>Al treilea nivel</a:t>
            </a:r>
          </a:p>
          <a:p>
            <a:pPr lvl="3"/>
            <a:r>
              <a:rPr lang="ro-RO" altLang="en-US" dirty="0"/>
              <a:t>Al patrulea nivel</a:t>
            </a:r>
          </a:p>
          <a:p>
            <a:pPr lvl="4"/>
            <a:r>
              <a:rPr lang="ro-RO" altLang="en-US" dirty="0"/>
              <a:t>Al cincilea nivel</a:t>
            </a:r>
            <a:endParaRPr lang="en-US" altLang="en-US" dirty="0"/>
          </a:p>
        </p:txBody>
      </p:sp>
      <p:sp>
        <p:nvSpPr>
          <p:cNvPr id="14" name="Substituent dată 13"/>
          <p:cNvSpPr>
            <a:spLocks noGrp="1"/>
          </p:cNvSpPr>
          <p:nvPr>
            <p:ph type="dt" sz="half" idx="2"/>
          </p:nvPr>
        </p:nvSpPr>
        <p:spPr>
          <a:xfrm rot="5400000">
            <a:off x="7589044" y="1081881"/>
            <a:ext cx="2011363" cy="384175"/>
          </a:xfrm>
          <a:prstGeom prst="rect">
            <a:avLst/>
          </a:prstGeom>
        </p:spPr>
        <p:txBody>
          <a:bodyPr vert="horz" anchor="ctr" anchorCtr="0"/>
          <a:lstStyle>
            <a:lvl1pPr algn="r" eaLnBrk="1" latinLnBrk="0" hangingPunct="1">
              <a:defRPr kumimoji="0" sz="1200">
                <a:solidFill>
                  <a:schemeClr val="tx2"/>
                </a:solidFill>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endParaRPr>
          </a:p>
        </p:txBody>
      </p:sp>
      <p:sp>
        <p:nvSpPr>
          <p:cNvPr id="3" name="Substituent subsol 2"/>
          <p:cNvSpPr>
            <a:spLocks noGrp="1"/>
          </p:cNvSpPr>
          <p:nvPr>
            <p:ph type="ftr" sz="quarter" idx="3"/>
          </p:nvPr>
        </p:nvSpPr>
        <p:spPr>
          <a:xfrm rot="5400000">
            <a:off x="6989763" y="3736975"/>
            <a:ext cx="3200400" cy="365125"/>
          </a:xfrm>
          <a:prstGeom prst="rect">
            <a:avLst/>
          </a:prstGeom>
        </p:spPr>
        <p:txBody>
          <a:bodyPr vert="horz" wrap="square" lIns="91440" tIns="45720" rIns="91440" bIns="45720" numCol="1" anchor="ctr" anchorCtr="0" compatLnSpc="1"/>
          <a:lstStyle>
            <a:lvl1pPr eaLnBrk="1" hangingPunct="1">
              <a:defRPr sz="1200">
                <a:solidFill>
                  <a:schemeClr val="tx2"/>
                </a:solidFill>
              </a:defRPr>
            </a:lvl1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rPr>
              <a:t>inspector Şăitan Traian</a:t>
            </a:r>
          </a:p>
        </p:txBody>
      </p:sp>
      <p:sp>
        <p:nvSpPr>
          <p:cNvPr id="7" name="Conector drep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Black" panose="020B0A04020102020204" pitchFamily="34" charset="0"/>
              <a:ea typeface="+mn-ea"/>
              <a:cs typeface="+mn-cs"/>
            </a:endParaRPr>
          </a:p>
        </p:txBody>
      </p:sp>
      <p:sp>
        <p:nvSpPr>
          <p:cNvPr id="3080" name="Conector drept 8"/>
          <p:cNvSpPr/>
          <p:nvPr/>
        </p:nvSpPr>
        <p:spPr>
          <a:xfrm>
            <a:off x="8991600" y="0"/>
            <a:ext cx="0" cy="6858000"/>
          </a:xfrm>
          <a:prstGeom prst="line">
            <a:avLst/>
          </a:prstGeom>
          <a:ln w="19050" cap="flat" cmpd="sng">
            <a:solidFill>
              <a:schemeClr val="accent1"/>
            </a:solidFill>
            <a:prstDash val="solid"/>
            <a:round/>
            <a:headEnd type="none" w="med" len="med"/>
            <a:tailEnd type="none" w="med" len="med"/>
          </a:ln>
        </p:spPr>
      </p:sp>
      <p:sp>
        <p:nvSpPr>
          <p:cNvPr id="10" name="Dreptunghi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3082" name="Conector drept 10"/>
          <p:cNvSpPr/>
          <p:nvPr/>
        </p:nvSpPr>
        <p:spPr>
          <a:xfrm>
            <a:off x="8915400" y="0"/>
            <a:ext cx="0" cy="6858000"/>
          </a:xfrm>
          <a:prstGeom prst="line">
            <a:avLst/>
          </a:prstGeom>
          <a:ln w="9525" cap="flat" cmpd="sng">
            <a:solidFill>
              <a:schemeClr val="accent1"/>
            </a:solidFill>
            <a:prstDash val="solid"/>
            <a:round/>
            <a:headEnd type="none" w="med" len="med"/>
            <a:tailEnd type="none" w="med" len="med"/>
          </a:ln>
        </p:spPr>
      </p:sp>
      <p:sp>
        <p:nvSpPr>
          <p:cNvPr id="12" name="Ova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23" name="Substituent număr diapozitiv 22"/>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lstStyle>
            <a:lvl1pPr algn="ctr" eaLnBrk="1" hangingPunct="1">
              <a:defRPr sz="1400" b="1">
                <a:solidFill>
                  <a:srgbClr val="FFFFFF"/>
                </a:solidFill>
              </a:defRPr>
            </a:lvl1pPr>
          </a:lstStyle>
          <a:p>
            <a:pPr marL="0" marR="0" lvl="0" indent="0" algn="ctr" defTabSz="914400" rtl="0" eaLnBrk="1" fontAlgn="base" latinLnBrk="0" hangingPunct="1">
              <a:lnSpc>
                <a:spcPct val="100000"/>
              </a:lnSpc>
              <a:spcBef>
                <a:spcPct val="0"/>
              </a:spcBef>
              <a:spcAft>
                <a:spcPct val="0"/>
              </a:spcAft>
              <a:buClrTx/>
              <a:buSzTx/>
              <a:buFontTx/>
              <a:buNone/>
              <a:defRPr/>
            </a:pPr>
            <a:fld id="{66BDFEB6-C627-457E-8C49-8211E907EC65}" type="slidenum">
              <a:rPr kumimoji="0" lang="en-US" altLang="en-US" sz="1400" b="1" i="0" u="none" strike="noStrike" kern="1200" cap="none" spc="0" normalizeH="0" baseline="0" noProof="0">
                <a:ln>
                  <a:noFill/>
                </a:ln>
                <a:solidFill>
                  <a:srgbClr val="FFFFFF"/>
                </a:solidFill>
                <a:effectLst/>
                <a:uLnTx/>
                <a:uFillTx/>
                <a:latin typeface="Arial Black" panose="020B0A04020102020204" pitchFamily="34" charset="0"/>
                <a:ea typeface="+mn-ea"/>
                <a:cs typeface="+mn-cs"/>
              </a:rPr>
              <a:t>‹#›</a:t>
            </a:fld>
            <a:endParaRPr kumimoji="0" lang="en-US" altLang="en-US" sz="1400" b="1" i="0" u="none" strike="noStrike" kern="1200" cap="none" spc="0" normalizeH="0" baseline="0" noProof="0">
              <a:ln>
                <a:noFill/>
              </a:ln>
              <a:solidFill>
                <a:srgbClr val="FFFFFF"/>
              </a:solidFill>
              <a:effectLst/>
              <a:uLnTx/>
              <a:uFillTx/>
              <a:latin typeface="Arial Black" panose="020B0A04020102020204" pitchFamily="34" charset="0"/>
              <a:ea typeface="+mn-ea"/>
              <a:cs typeface="+mn-cs"/>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20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fade">
                                      <p:cBhvr>
                                        <p:cTn id="12" dur="2000"/>
                                        <p:tgtEl>
                                          <p:spTgt spid="13">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3">
                                            <p:txEl>
                                              <p:pRg st="1" end="1"/>
                                            </p:txEl>
                                          </p:spTgt>
                                        </p:tgtEl>
                                        <p:attrNameLst>
                                          <p:attrName>style.visibility</p:attrName>
                                        </p:attrNameLst>
                                      </p:cBhvr>
                                      <p:to>
                                        <p:strVal val="visible"/>
                                      </p:to>
                                    </p:set>
                                    <p:animEffect transition="in" filter="fade">
                                      <p:cBhvr>
                                        <p:cTn id="15" dur="2000"/>
                                        <p:tgtEl>
                                          <p:spTgt spid="13">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3">
                                            <p:txEl>
                                              <p:pRg st="2" end="2"/>
                                            </p:txEl>
                                          </p:spTgt>
                                        </p:tgtEl>
                                        <p:attrNameLst>
                                          <p:attrName>style.visibility</p:attrName>
                                        </p:attrNameLst>
                                      </p:cBhvr>
                                      <p:to>
                                        <p:strVal val="visible"/>
                                      </p:to>
                                    </p:set>
                                    <p:animEffect transition="in" filter="fade">
                                      <p:cBhvr>
                                        <p:cTn id="18" dur="2000"/>
                                        <p:tgtEl>
                                          <p:spTgt spid="13">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3">
                                            <p:txEl>
                                              <p:pRg st="3" end="3"/>
                                            </p:txEl>
                                          </p:spTgt>
                                        </p:tgtEl>
                                        <p:attrNameLst>
                                          <p:attrName>style.visibility</p:attrName>
                                        </p:attrNameLst>
                                      </p:cBhvr>
                                      <p:to>
                                        <p:strVal val="visible"/>
                                      </p:to>
                                    </p:set>
                                    <p:animEffect transition="in" filter="fade">
                                      <p:cBhvr>
                                        <p:cTn id="21" dur="2000"/>
                                        <p:tgtEl>
                                          <p:spTgt spid="13">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3">
                                            <p:txEl>
                                              <p:pRg st="4" end="4"/>
                                            </p:txEl>
                                          </p:spTgt>
                                        </p:tgtEl>
                                        <p:attrNameLst>
                                          <p:attrName>style.visibility</p:attrName>
                                        </p:attrNameLst>
                                      </p:cBhvr>
                                      <p:to>
                                        <p:strVal val="visible"/>
                                      </p:to>
                                    </p:set>
                                    <p:animEffect transition="in" filter="fade">
                                      <p:cBhvr>
                                        <p:cTn id="24" dur="2000"/>
                                        <p:tgtEl>
                                          <p:spTgt spid="1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13" grpId="0" build="p">
        <p:tmplLst>
          <p:tmpl lvl="1">
            <p:tnLst>
              <p:par>
                <p:cTn presetID="10" presetClass="entr" presetSubtype="0" fill="hold" nodeType="click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2000"/>
                        <p:tgtEl>
                          <p:spTgt spid="13"/>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2000"/>
                        <p:tgtEl>
                          <p:spTgt spid="13"/>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2000"/>
                        <p:tgtEl>
                          <p:spTgt spid="13"/>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2000"/>
                        <p:tgtEl>
                          <p:spTgt spid="13"/>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2000"/>
                        <p:tgtEl>
                          <p:spTgt spid="13"/>
                        </p:tgtEl>
                      </p:cBhvr>
                    </p:animEffect>
                  </p:childTnLst>
                </p:cTn>
              </p:par>
            </p:tnLst>
          </p:tmpl>
        </p:tmplLst>
      </p:bldP>
    </p:bldLst>
  </p:timing>
  <p:hf sldNum="0" hdr="0" ftr="0" dt="0"/>
  <p:txStyles>
    <p:title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panose="02040604050505020304" pitchFamily="18" charset="0"/>
        </a:defRPr>
      </a:lvl2pPr>
      <a:lvl3pPr algn="l" rtl="0" eaLnBrk="0" fontAlgn="base" hangingPunct="0">
        <a:spcBef>
          <a:spcPct val="0"/>
        </a:spcBef>
        <a:spcAft>
          <a:spcPct val="0"/>
        </a:spcAft>
        <a:defRPr sz="3000">
          <a:solidFill>
            <a:schemeClr val="tx2"/>
          </a:solidFill>
          <a:latin typeface="Century Schoolbook" panose="02040604050505020304" pitchFamily="18" charset="0"/>
        </a:defRPr>
      </a:lvl3pPr>
      <a:lvl4pPr algn="l" rtl="0" eaLnBrk="0" fontAlgn="base" hangingPunct="0">
        <a:spcBef>
          <a:spcPct val="0"/>
        </a:spcBef>
        <a:spcAft>
          <a:spcPct val="0"/>
        </a:spcAft>
        <a:defRPr sz="3000">
          <a:solidFill>
            <a:schemeClr val="tx2"/>
          </a:solidFill>
          <a:latin typeface="Century Schoolbook" panose="02040604050505020304" pitchFamily="18" charset="0"/>
        </a:defRPr>
      </a:lvl4pPr>
      <a:lvl5pPr algn="l" rtl="0" eaLnBrk="0" fontAlgn="base" hangingPunct="0">
        <a:spcBef>
          <a:spcPct val="0"/>
        </a:spcBef>
        <a:spcAft>
          <a:spcPct val="0"/>
        </a:spcAft>
        <a:defRPr sz="3000">
          <a:solidFill>
            <a:schemeClr val="tx2"/>
          </a:solidFill>
          <a:latin typeface="Century Schoolbook" panose="02040604050505020304" pitchFamily="18" charset="0"/>
        </a:defRPr>
      </a:lvl5pPr>
      <a:lvl6pPr marL="457200" algn="l" rtl="0" fontAlgn="base">
        <a:spcBef>
          <a:spcPct val="0"/>
        </a:spcBef>
        <a:spcAft>
          <a:spcPct val="0"/>
        </a:spcAft>
        <a:defRPr sz="3000">
          <a:solidFill>
            <a:schemeClr val="tx2"/>
          </a:solidFill>
          <a:latin typeface="Century Schoolbook" panose="02040604050505020304" pitchFamily="18" charset="0"/>
        </a:defRPr>
      </a:lvl6pPr>
      <a:lvl7pPr marL="914400" algn="l" rtl="0" fontAlgn="base">
        <a:spcBef>
          <a:spcPct val="0"/>
        </a:spcBef>
        <a:spcAft>
          <a:spcPct val="0"/>
        </a:spcAft>
        <a:defRPr sz="3000">
          <a:solidFill>
            <a:schemeClr val="tx2"/>
          </a:solidFill>
          <a:latin typeface="Century Schoolbook" panose="02040604050505020304" pitchFamily="18" charset="0"/>
        </a:defRPr>
      </a:lvl7pPr>
      <a:lvl8pPr marL="1371600" algn="l" rtl="0" fontAlgn="base">
        <a:spcBef>
          <a:spcPct val="0"/>
        </a:spcBef>
        <a:spcAft>
          <a:spcPct val="0"/>
        </a:spcAft>
        <a:defRPr sz="3000">
          <a:solidFill>
            <a:schemeClr val="tx2"/>
          </a:solidFill>
          <a:latin typeface="Century Schoolbook" panose="02040604050505020304" pitchFamily="18" charset="0"/>
        </a:defRPr>
      </a:lvl8pPr>
      <a:lvl9pPr marL="1828800" algn="l" rtl="0" fontAlgn="base">
        <a:spcBef>
          <a:spcPct val="0"/>
        </a:spcBef>
        <a:spcAft>
          <a:spcPct val="0"/>
        </a:spcAft>
        <a:defRPr sz="3000">
          <a:solidFill>
            <a:schemeClr val="tx2"/>
          </a:solidFill>
          <a:latin typeface="Century Schoolbook" panose="02040604050505020304" pitchFamily="18" charset="0"/>
        </a:defRPr>
      </a:lvl9pPr>
    </p:titleStyle>
    <p:body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kern="1200">
          <a:solidFill>
            <a:schemeClr val="tx1"/>
          </a:solidFill>
          <a:latin typeface="+mn-lt"/>
          <a:ea typeface="+mn-ea"/>
          <a:cs typeface="+mn-cs"/>
        </a:defRPr>
      </a:lvl1pPr>
      <a:lvl2pPr marL="640080"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880"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880"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405" indent="-182880"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panose="05000000000000000000"/>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2" Type="http://schemas.openxmlformats.org/officeDocument/2006/relationships/hyperlink" Target="http://programe.ise.ro/Portals/1/Curriculum/2014-12/23-Istorie_clasa%20a%20IV-a.pdf" TargetMode="External"/><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hyperlink" Target="http://programe.ise.ro/Portals/1/Curriculum/2017-progr/29-Istorie.pdf" TargetMode="External"/><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3" Type="http://schemas.openxmlformats.org/officeDocument/2006/relationships/hyperlink" Target="https://rocnee.eu/images/rocnee/fisiere/repere_medotologice/2025/finale/REPERE_METODOLOGICE_FILOSOFIE_%C8%98TIIN%C8%9AE_SOCIALE_ECONOMIE_APL_2024_2025_CLS_XII.pdf" TargetMode="External"/><Relationship Id="rId2" Type="http://schemas.openxmlformats.org/officeDocument/2006/relationships/notesSlide" Target="../notesSlides/notesSlide2.xml"/><Relationship Id="rId1" Type="http://schemas.openxmlformats.org/officeDocument/2006/relationships/slideLayout" Target="../slideLayouts/slideLayout29.xml"/><Relationship Id="rId4" Type="http://schemas.openxmlformats.org/officeDocument/2006/relationships/hyperlink" Target="https://rocnee.eu/images/rocnee/fisiere/repere_medotologice/2025/finale/REPERE_METODOLOGICE_ISTORIE_2024_2025_CLS_XII.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3" Type="http://schemas.openxmlformats.org/officeDocument/2006/relationships/hyperlink" Target="https://www.edu.ro/structura_an_scolar_2024_2025" TargetMode="External"/><Relationship Id="rId2" Type="http://schemas.openxmlformats.org/officeDocument/2006/relationships/notesSlide" Target="../notesSlides/notesSlide1.xml"/><Relationship Id="rId1" Type="http://schemas.openxmlformats.org/officeDocument/2006/relationships/slideLayout" Target="../slideLayouts/slideLayout2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5.xml.rels><?xml version="1.0" encoding="UTF-8" standalone="yes"?>
<Relationships xmlns="http://schemas.openxmlformats.org/package/2006/relationships"><Relationship Id="rId2" Type="http://schemas.openxmlformats.org/officeDocument/2006/relationships/hyperlink" Target="https://www.edu.ro/structura_an_scolar_2024_2025" TargetMode="External"/><Relationship Id="rId1" Type="http://schemas.openxmlformats.org/officeDocument/2006/relationships/slideLayout" Target="../slideLayouts/slideLayout2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9.xml.rels><?xml version="1.0" encoding="UTF-8" standalone="yes"?>
<Relationships xmlns="http://schemas.openxmlformats.org/package/2006/relationships"><Relationship Id="rId2" Type="http://schemas.openxmlformats.org/officeDocument/2006/relationships/hyperlink" Target="https://rocnee.eu/index.php/manuale-scolare/cataloage-manuale-scolare-invatamant-preuniversitar2024-2025-clasele-i-viii-si-ix-xii" TargetMode="External"/><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228600" y="274638"/>
            <a:ext cx="8705850" cy="4449763"/>
          </a:xfrm>
        </p:spPr>
        <p:txBody>
          <a:bodyPr vert="horz" anchor="b"/>
          <a:lstStyle/>
          <a:p>
            <a:pPr marL="0" marR="0" indent="0" algn="ctr" defTabSz="914400" rtl="0" eaLnBrk="1" fontAlgn="base" latinLnBrk="0" hangingPunct="1">
              <a:lnSpc>
                <a:spcPct val="100000"/>
              </a:lnSpc>
              <a:spcBef>
                <a:spcPct val="0"/>
              </a:spcBef>
              <a:spcAft>
                <a:spcPct val="0"/>
              </a:spcAft>
              <a:buClrTx/>
              <a:buSzTx/>
              <a:buFontTx/>
              <a:buNone/>
            </a:pPr>
            <a:r>
              <a:rPr kumimoji="0" lang="ro-RO" altLang="x-none" sz="4000" b="0" i="0" u="none" strike="noStrike" kern="1200" cap="small"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ÎNTÂLNIREA DE LUCRU </a:t>
            </a:r>
            <a:br>
              <a:rPr sz="4000" dirty="0">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br>
            <a:r>
              <a:rPr kumimoji="0" sz="4000" b="0" i="0" u="none" strike="noStrike" kern="1200" cap="small"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          </a:t>
            </a:r>
            <a:r>
              <a:rPr kumimoji="0" lang="ro-RO" altLang="x-none" sz="4000" b="0" i="0" u="none" strike="noStrike" kern="1200" cap="small"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A INSPECTORILOR </a:t>
            </a:r>
            <a:br>
              <a:rPr lang="ro-RO" altLang="x-none" sz="4000" dirty="0">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br>
            <a:r>
              <a:rPr kumimoji="0" sz="4000" b="0" i="0" u="none" strike="noStrike" kern="1200" cap="small"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     </a:t>
            </a:r>
            <a:r>
              <a:rPr kumimoji="0" lang="ro-RO" altLang="x-none" sz="4000" b="0" i="0" u="none" strike="noStrike" kern="1200" cap="small"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DE </a:t>
            </a:r>
            <a:br>
              <a:rPr lang="ro-RO" altLang="x-none" sz="4000" dirty="0">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br>
            <a:r>
              <a:rPr kumimoji="0" sz="4000" b="0" i="0" u="none" strike="noStrike" kern="1200" cap="small"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          </a:t>
            </a:r>
            <a:r>
              <a:rPr kumimoji="0" lang="ro-RO" altLang="x-none" sz="4000" b="0" i="0" u="none" strike="noStrike" kern="1200" cap="small"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ŞTIINTE SOCIO-UMANE </a:t>
            </a:r>
            <a:br>
              <a:rPr sz="4000" dirty="0">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br>
            <a:r>
              <a:rPr kumimoji="0" sz="4000" b="0" i="0" u="none" strike="noStrike" kern="1200" cap="small"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     </a:t>
            </a:r>
            <a:r>
              <a:rPr kumimoji="0" lang="ro-RO" altLang="x-none" sz="4000" b="0" i="0" u="none" strike="noStrike" kern="1200" cap="small"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ŞI </a:t>
            </a:r>
            <a:br>
              <a:rPr sz="4000" dirty="0">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br>
            <a:r>
              <a:rPr kumimoji="0" sz="4000" b="0" i="0" u="none" strike="noStrike" kern="1200" cap="small"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     </a:t>
            </a:r>
            <a:r>
              <a:rPr kumimoji="0" lang="ro-RO" altLang="x-none" sz="4000" b="0" i="0" u="none" strike="noStrike" kern="1200" cap="small"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ISTORIE</a:t>
            </a:r>
            <a:br>
              <a:rPr lang="ro-RO" altLang="x-none" sz="4000" dirty="0">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br>
            <a:endParaRPr kumimoji="0" sz="3800" b="0" i="0" u="none" strike="noStrike" kern="1200" cap="small" spc="0" normalizeH="0" baseline="0" noProof="1">
              <a:solidFill>
                <a:srgbClr val="002060"/>
              </a:solidFill>
              <a:effectLst>
                <a:outerShdw blurRad="38100" dist="38100" dir="2700000">
                  <a:srgbClr val="C0C0C0"/>
                </a:outerShdw>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5059" name="Rectangle 3"/>
          <p:cNvSpPr>
            <a:spLocks noGrp="1" noChangeArrowheads="1"/>
          </p:cNvSpPr>
          <p:nvPr>
            <p:ph sz="quarter" idx="1"/>
          </p:nvPr>
        </p:nvSpPr>
        <p:spPr>
          <a:xfrm>
            <a:off x="304800" y="1447800"/>
            <a:ext cx="8629650" cy="4800600"/>
          </a:xfrm>
        </p:spPr>
        <p:txBody>
          <a:bodyPr vert="horz" wrap="square" lIns="91440" tIns="45720" rIns="91440" bIns="45720" numCol="1" anchor="t" anchorCtr="0" compatLnSpc="1"/>
          <a:lstStyle/>
          <a:p>
            <a:pPr marL="0" marR="0" indent="0" algn="ctr" defTabSz="914400" rtl="0" eaLnBrk="1" fontAlgn="base" latinLnBrk="0" hangingPunct="1">
              <a:lnSpc>
                <a:spcPct val="100000"/>
              </a:lnSpc>
              <a:spcBef>
                <a:spcPts val="600"/>
              </a:spcBef>
              <a:spcAft>
                <a:spcPct val="0"/>
              </a:spcAft>
              <a:buClr>
                <a:srgbClr val="9BBB59"/>
              </a:buClr>
              <a:buSzPct val="70000"/>
              <a:buFont typeface="Wingdings" panose="05000000000000000000" pitchFamily="2" charset="2"/>
              <a:buNone/>
            </a:pPr>
            <a:endParaRPr kumimoji="0" lang="ro-RO" altLang="en-US" sz="36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endParaRPr>
          </a:p>
          <a:p>
            <a:pPr marL="0" marR="0" indent="0" algn="ctr" defTabSz="914400" rtl="0" eaLnBrk="1" fontAlgn="base" latinLnBrk="0" hangingPunct="1">
              <a:lnSpc>
                <a:spcPct val="100000"/>
              </a:lnSpc>
              <a:spcBef>
                <a:spcPts val="600"/>
              </a:spcBef>
              <a:spcAft>
                <a:spcPct val="0"/>
              </a:spcAft>
              <a:buClr>
                <a:srgbClr val="9BBB59"/>
              </a:buClr>
              <a:buSzPct val="70000"/>
              <a:buFont typeface="Wingdings 2" panose="05020102010507070707" pitchFamily="18" charset="2"/>
              <a:buNone/>
            </a:pPr>
            <a:endParaRPr kumimoji="0" lang="ro-RO" altLang="en-US" sz="60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endParaRPr>
          </a:p>
          <a:p>
            <a:pPr marL="0" marR="0" indent="0" algn="ctr" defTabSz="914400" rtl="0" eaLnBrk="1" fontAlgn="base" latinLnBrk="0" hangingPunct="1">
              <a:lnSpc>
                <a:spcPct val="100000"/>
              </a:lnSpc>
              <a:spcBef>
                <a:spcPts val="600"/>
              </a:spcBef>
              <a:spcAft>
                <a:spcPct val="0"/>
              </a:spcAft>
              <a:buClr>
                <a:srgbClr val="9BBB59"/>
              </a:buClr>
              <a:buSzPct val="70000"/>
              <a:buFont typeface="Wingdings" panose="05000000000000000000" pitchFamily="2" charset="2"/>
              <a:buNone/>
            </a:pPr>
            <a:endParaRPr kumimoji="0" lang="ro-RO" altLang="en-US" sz="36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endParaRPr>
          </a:p>
          <a:p>
            <a:pPr marL="0" marR="0" indent="0" algn="ctr" defTabSz="914400" rtl="0" eaLnBrk="1" fontAlgn="base" latinLnBrk="0" hangingPunct="1">
              <a:lnSpc>
                <a:spcPct val="100000"/>
              </a:lnSpc>
              <a:spcBef>
                <a:spcPts val="600"/>
              </a:spcBef>
              <a:spcAft>
                <a:spcPct val="0"/>
              </a:spcAft>
              <a:buClr>
                <a:srgbClr val="9BBB59"/>
              </a:buClr>
              <a:buSzPct val="70000"/>
              <a:buFont typeface="Wingdings" panose="05000000000000000000" pitchFamily="2" charset="2"/>
              <a:buNone/>
            </a:pPr>
            <a:endParaRPr kumimoji="0" lang="ro-RO" altLang="en-US" sz="36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endParaRPr>
          </a:p>
          <a:p>
            <a:pPr marL="0" marR="0" indent="0" algn="ctr" defTabSz="914400" rtl="0" eaLnBrk="1" fontAlgn="base" latinLnBrk="0" hangingPunct="1">
              <a:lnSpc>
                <a:spcPct val="100000"/>
              </a:lnSpc>
              <a:spcBef>
                <a:spcPts val="600"/>
              </a:spcBef>
              <a:spcAft>
                <a:spcPct val="0"/>
              </a:spcAft>
              <a:buClr>
                <a:srgbClr val="9BBB59"/>
              </a:buClr>
              <a:buSzPct val="70000"/>
              <a:buFont typeface="Wingdings" panose="05000000000000000000" pitchFamily="2" charset="2"/>
              <a:buNone/>
            </a:pPr>
            <a:endParaRPr kumimoji="0" lang="ro-RO" altLang="en-US" sz="36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endParaRPr>
          </a:p>
          <a:p>
            <a:pPr marL="0" marR="0" indent="0" algn="ctr" defTabSz="914400" rtl="0" eaLnBrk="1" fontAlgn="base" latinLnBrk="0" hangingPunct="1">
              <a:lnSpc>
                <a:spcPct val="100000"/>
              </a:lnSpc>
              <a:spcBef>
                <a:spcPts val="600"/>
              </a:spcBef>
              <a:spcAft>
                <a:spcPct val="0"/>
              </a:spcAft>
              <a:buClr>
                <a:srgbClr val="9BBB59"/>
              </a:buClr>
              <a:buSzPct val="70000"/>
              <a:buFont typeface="Wingdings" panose="05000000000000000000" pitchFamily="2" charset="2"/>
              <a:buNone/>
            </a:pPr>
            <a:r>
              <a:rPr kumimoji="0" lang="en-US" altLang="en-US" sz="36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5 </a:t>
            </a:r>
            <a:r>
              <a:rPr kumimoji="0" lang="ro-RO" altLang="en-US" sz="36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SEPTEMBRIE 20</a:t>
            </a:r>
            <a:r>
              <a:rPr kumimoji="0" lang="en-US" altLang="en-US" sz="36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2</a:t>
            </a:r>
            <a:r>
              <a:rPr lang="en-US" altLang="en-US" sz="3600" b="1"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4</a:t>
            </a:r>
            <a:endParaRPr kumimoji="0" lang="en-US" altLang="en-US" sz="36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endParaRPr>
          </a:p>
          <a:p>
            <a:pPr marL="0" marR="0" indent="0" algn="ctr" defTabSz="914400" rtl="0" eaLnBrk="1" fontAlgn="base" latinLnBrk="0" hangingPunct="1">
              <a:lnSpc>
                <a:spcPct val="100000"/>
              </a:lnSpc>
              <a:spcBef>
                <a:spcPts val="600"/>
              </a:spcBef>
              <a:spcAft>
                <a:spcPct val="0"/>
              </a:spcAft>
              <a:buClr>
                <a:srgbClr val="9BBB59"/>
              </a:buClr>
              <a:buSzPct val="70000"/>
              <a:buFont typeface="Wingdings" panose="05000000000000000000" pitchFamily="2" charset="2"/>
              <a:buNone/>
            </a:pPr>
            <a:endParaRPr kumimoji="0" lang="en-US" altLang="en-US" sz="3600" b="1" i="0" u="none" strike="noStrike" kern="1200" cap="none" spc="0" normalizeH="0" baseline="0" noProof="1">
              <a:solidFill>
                <a:srgbClr val="FFFF99"/>
              </a:solidFill>
              <a:effectLst>
                <a:outerShdw blurRad="38100" dist="38100" dir="2700000">
                  <a:srgbClr val="C0C0C0"/>
                </a:outerShdw>
              </a:effectLst>
              <a:latin typeface="Times New Roman" panose="02020603050405020304" pitchFamily="18" charset="0"/>
              <a:cs typeface="Times New Roman" panose="02020603050405020304" pitchFamily="18" charset="0"/>
            </a:endParaRPr>
          </a:p>
          <a:p>
            <a:pPr marL="0" marR="0" indent="0" algn="ctr" defTabSz="914400" rtl="0" eaLnBrk="1" fontAlgn="base" latinLnBrk="0" hangingPunct="1">
              <a:lnSpc>
                <a:spcPct val="100000"/>
              </a:lnSpc>
              <a:spcBef>
                <a:spcPts val="600"/>
              </a:spcBef>
              <a:spcAft>
                <a:spcPct val="0"/>
              </a:spcAft>
              <a:buClr>
                <a:schemeClr val="accent1"/>
              </a:buClr>
              <a:buSzPct val="70000"/>
              <a:buFont typeface="Wingdings 2" panose="05020102010507070707" pitchFamily="18" charset="2"/>
              <a:buChar char=""/>
            </a:pPr>
            <a:endParaRPr kumimoji="0" lang="en-US" altLang="en-US" sz="3600" b="1" i="0" u="none" strike="noStrike" kern="1200" cap="none" spc="0" normalizeH="0" baseline="0" noProof="1">
              <a:solidFill>
                <a:srgbClr val="002060"/>
              </a:solidFill>
              <a:latin typeface="+mn-lt"/>
              <a:ea typeface="+mn-ea"/>
              <a:cs typeface="+mn-cs"/>
            </a:endParaRPr>
          </a:p>
        </p:txBody>
      </p:sp>
      <p:sp>
        <p:nvSpPr>
          <p:cNvPr id="12291" name="Substituent număr diapozitiv 3"/>
          <p:cNvSpPr>
            <a:spLocks noGrp="1"/>
          </p:cNvSpPr>
          <p:nvPr>
            <p:ph type="sldNum" sz="quarter" idx="4"/>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t>1</a:t>
            </a:fld>
            <a:endParaRPr lang="en-US" altLang="en-US" sz="1400" b="1" dirty="0">
              <a:solidFill>
                <a:srgbClr val="FFFFFF"/>
              </a:solidFill>
              <a:latin typeface="Arial Black" panose="020B0A04020102020204" pitchFamily="34" charset="0"/>
            </a:endParaRP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ubstituent număr diapozitiv 1"/>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t>10</a:t>
            </a:fld>
            <a:endParaRPr lang="en-US" altLang="en-US" sz="1400" b="1" dirty="0">
              <a:solidFill>
                <a:srgbClr val="FFFFFF"/>
              </a:solidFill>
              <a:latin typeface="Arial Black" panose="020B0A04020102020204" pitchFamily="34" charset="0"/>
            </a:endParaRPr>
          </a:p>
        </p:txBody>
      </p:sp>
      <p:sp>
        <p:nvSpPr>
          <p:cNvPr id="3" name="Dreptunghi 2"/>
          <p:cNvSpPr/>
          <p:nvPr/>
        </p:nvSpPr>
        <p:spPr>
          <a:xfrm>
            <a:off x="228600" y="1524000"/>
            <a:ext cx="8305800" cy="2030413"/>
          </a:xfrm>
          <a:prstGeom prst="rect">
            <a:avLst/>
          </a:prstGeom>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ro-RO" sz="1800" b="0" i="0" u="none" strike="noStrike" kern="1200" cap="none" spc="0" normalizeH="0" baseline="0" noProof="0" dirty="0">
              <a:ln>
                <a:noFill/>
              </a:ln>
              <a:solidFill>
                <a:schemeClr val="tx1"/>
              </a:solidFill>
              <a:effectLst/>
              <a:uLnTx/>
              <a:uFillTx/>
              <a:latin typeface="Arial Black" panose="020B0A040201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defRPr/>
            </a:pPr>
            <a:endParaRPr kumimoji="0" lang="ro-RO" sz="1800" b="0" i="0" u="none" strike="noStrike" kern="1200" cap="none" spc="0" normalizeH="0" baseline="0" noProof="0" dirty="0">
              <a:ln>
                <a:noFill/>
              </a:ln>
              <a:solidFill>
                <a:schemeClr val="tx1"/>
              </a:solidFill>
              <a:effectLst/>
              <a:uLnTx/>
              <a:uFillTx/>
              <a:latin typeface="Arial Black" panose="020B0A040201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defRPr/>
            </a:pPr>
            <a:endParaRPr kumimoji="0" lang="ro-RO" sz="1800" b="0" i="0" u="none" strike="noStrike" kern="1200" cap="none" spc="0" normalizeH="0" baseline="0" noProof="0" dirty="0">
              <a:ln>
                <a:noFill/>
              </a:ln>
              <a:solidFill>
                <a:schemeClr val="tx1"/>
              </a:solidFill>
              <a:effectLst/>
              <a:uLnTx/>
              <a:uFillTx/>
              <a:latin typeface="Arial Black" panose="020B0A040201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defRPr/>
            </a:pPr>
            <a:endParaRPr kumimoji="0" lang="ro-RO" sz="1800" b="0" i="0" u="none" strike="noStrike" kern="1200" cap="none" spc="0" normalizeH="0" baseline="0" noProof="0" dirty="0">
              <a:ln>
                <a:noFill/>
              </a:ln>
              <a:solidFill>
                <a:schemeClr val="tx1"/>
              </a:solidFill>
              <a:effectLst/>
              <a:uLnTx/>
              <a:uFillTx/>
              <a:latin typeface="Arial Black" panose="020B0A04020102020204" pitchFamily="34"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endParaRPr kumimoji="0" lang="ro-RO" sz="1800" b="0" i="0" u="none" strike="noStrike" kern="1200" cap="none" spc="0" normalizeH="0" baseline="0" noProof="0" dirty="0">
              <a:ln>
                <a:noFill/>
              </a:ln>
              <a:solidFill>
                <a:schemeClr val="tx1"/>
              </a:solidFill>
              <a:effectLst/>
              <a:uLnTx/>
              <a:uFillTx/>
              <a:latin typeface="+mj-lt"/>
              <a:ea typeface="+mn-ea"/>
              <a:cs typeface="+mn-cs"/>
              <a:hlinkClick r:id="rId2"/>
            </a:endParaRPr>
          </a:p>
          <a:p>
            <a:pPr marL="0" marR="0" lvl="0" indent="0" algn="ctr" defTabSz="914400" rtl="0" eaLnBrk="0" fontAlgn="base" latinLnBrk="0" hangingPunct="0">
              <a:lnSpc>
                <a:spcPct val="100000"/>
              </a:lnSpc>
              <a:spcBef>
                <a:spcPct val="0"/>
              </a:spcBef>
              <a:spcAft>
                <a:spcPct val="0"/>
              </a:spcAft>
              <a:buClrTx/>
              <a:buSzTx/>
              <a:buFontTx/>
              <a:buNone/>
              <a:defRPr/>
            </a:pPr>
            <a:endParaRPr kumimoji="0" lang="ro-RO" sz="1800" b="0" i="0" u="none" strike="noStrike" kern="1200" cap="none" spc="0" normalizeH="0" baseline="0" noProof="0" dirty="0">
              <a:ln>
                <a:noFill/>
              </a:ln>
              <a:solidFill>
                <a:schemeClr val="tx1"/>
              </a:solidFill>
              <a:effectLst/>
              <a:uLnTx/>
              <a:uFillTx/>
              <a:latin typeface="+mj-lt"/>
              <a:ea typeface="+mn-ea"/>
              <a:cs typeface="+mn-cs"/>
              <a:hlinkClick r:id="rId2"/>
            </a:endParaRPr>
          </a:p>
          <a:p>
            <a:pPr marL="0" marR="0" lvl="0" indent="0" algn="ctr" defTabSz="914400" rtl="0" eaLnBrk="0" fontAlgn="base" latinLnBrk="0" hangingPunct="0">
              <a:lnSpc>
                <a:spcPct val="100000"/>
              </a:lnSpc>
              <a:spcBef>
                <a:spcPct val="0"/>
              </a:spcBef>
              <a:spcAft>
                <a:spcPct val="0"/>
              </a:spcAft>
              <a:buClrTx/>
              <a:buSzTx/>
              <a:buFontTx/>
              <a:buNone/>
              <a:defRPr/>
            </a:pPr>
            <a:endParaRPr kumimoji="0" lang="ro-RO" sz="1800" b="0" i="0" u="none" strike="noStrike" kern="1200" cap="none" spc="0" normalizeH="0" baseline="0" noProof="0" dirty="0">
              <a:ln>
                <a:noFill/>
              </a:ln>
              <a:solidFill>
                <a:schemeClr val="tx1"/>
              </a:solidFill>
              <a:effectLst/>
              <a:uLnTx/>
              <a:uFillTx/>
              <a:latin typeface="Arial Black" panose="020B0A04020102020204" pitchFamily="34" charset="0"/>
              <a:ea typeface="+mn-ea"/>
              <a:cs typeface="+mn-cs"/>
            </a:endParaRPr>
          </a:p>
        </p:txBody>
      </p:sp>
      <p:sp>
        <p:nvSpPr>
          <p:cNvPr id="4" name="Dreptunghi 3"/>
          <p:cNvSpPr/>
          <p:nvPr/>
        </p:nvSpPr>
        <p:spPr>
          <a:xfrm>
            <a:off x="990600" y="990600"/>
            <a:ext cx="7086600" cy="5676900"/>
          </a:xfrm>
          <a:prstGeom prst="rect">
            <a:avLst/>
          </a:prstGeom>
        </p:spPr>
        <p:txBody>
          <a:bodyPr>
            <a:spAutoFit/>
          </a:bodyPr>
          <a:lstStyle/>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r>
              <a:rPr kumimoji="0" lang="ro-RO" altLang="en-US" sz="2400" b="1" i="0" u="sng"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Programa școlară  pentru disciplina  </a:t>
            </a: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2400" b="1" i="0" u="sng"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r>
              <a:rPr kumimoji="0" lang="ro-RO" altLang="en-US" sz="2400" b="1" i="0" u="sng"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ISTORIE, clasa a IV-a, aprobată  prin</a:t>
            </a: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2400" b="1" i="0" u="sng"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r>
              <a:rPr kumimoji="0" lang="ro-RO" altLang="en-US" sz="2400" b="1" i="0" u="sng"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OMEN nr.   5003/02.12.2014 </a:t>
            </a: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2400" b="1" i="0" u="sng"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2400" b="1" i="0" u="sng"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r>
              <a:rPr kumimoji="0" lang="ro-RO" altLang="en-US" sz="2400" b="1" i="0" u="sng"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poate fi accesată la adresa:</a:t>
            </a: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2400" b="1" i="0" u="sng"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2400" b="1" i="0" u="sng"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r>
              <a:rPr kumimoji="0" lang="ro-RO" altLang="en-US" sz="2400" b="1" i="0" u="sng"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https://www.rocnee.eu/index.php/dcee-oriz/curriculum-oriz/programe-scolare-front/programe-scolare-in-vigoare</a:t>
            </a: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2400" b="1" i="0" u="sng"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2400" b="1" i="0" u="sng"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2400" b="1" i="0" u="sng"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2400" b="1" i="0" u="sng"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2400" b="1" i="0" u="sng"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2400" b="1" i="0" u="sng"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2400" b="1" i="0" u="sng"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2400" b="1" i="0" u="sng" strike="noStrike" kern="1200" cap="none" spc="0" normalizeH="0" baseline="0" noProof="1">
              <a:solidFill>
                <a:srgbClr val="C00000"/>
              </a:solidFill>
              <a:effectLst>
                <a:outerShdw blurRad="38100" dist="38100" dir="2700000">
                  <a:srgbClr val="C0C0C0"/>
                </a:outerShdw>
              </a:effectLst>
              <a:latin typeface="Century Schoolbook" panose="02040604050505020304" pitchFamily="18" charset="0"/>
              <a:ea typeface="+mn-ea"/>
              <a:cs typeface="+mn-cs"/>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2400" b="1" i="0" u="sng" strike="noStrike" kern="1200" cap="none" spc="0" normalizeH="0" baseline="0" noProof="1">
              <a:solidFill>
                <a:srgbClr val="C00000"/>
              </a:solidFill>
              <a:effectLst>
                <a:outerShdw blurRad="38100" dist="38100" dir="2700000">
                  <a:srgbClr val="C0C0C0"/>
                </a:outerShdw>
              </a:effectLst>
              <a:latin typeface="Century Schoolbook" panose="02040604050505020304" pitchFamily="18" charset="0"/>
              <a:ea typeface="+mn-ea"/>
              <a:cs typeface="+mn-cs"/>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2400" b="1" i="0" u="sng" strike="noStrike" kern="1200" cap="none" spc="0" normalizeH="0" baseline="0" noProof="1">
              <a:solidFill>
                <a:srgbClr val="C00000"/>
              </a:solidFill>
              <a:effectLst>
                <a:outerShdw blurRad="38100" dist="38100" dir="2700000">
                  <a:srgbClr val="C0C0C0"/>
                </a:outerShdw>
              </a:effectLst>
              <a:latin typeface="Century Schoolbook" panose="02040604050505020304" pitchFamily="18" charset="0"/>
              <a:ea typeface="+mn-ea"/>
              <a:cs typeface="+mn-cs"/>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1800" b="1" i="0" u="sng" strike="noStrike" kern="1200" cap="none" spc="0" normalizeH="0" baseline="0" noProof="1">
              <a:solidFill>
                <a:srgbClr val="C00000"/>
              </a:solidFill>
              <a:effectLst>
                <a:outerShdw blurRad="38100" dist="38100" dir="2700000">
                  <a:srgbClr val="C0C0C0"/>
                </a:outerShdw>
              </a:effectLst>
              <a:latin typeface="Arial Black" panose="020B0A04020102020204" pitchFamily="34" charset="0"/>
              <a:ea typeface="+mn-ea"/>
              <a:cs typeface="+mn-cs"/>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1800" b="1" i="0" u="sng" strike="noStrike" kern="1200" cap="none" spc="0" normalizeH="0" baseline="0" noProof="1">
              <a:solidFill>
                <a:srgbClr val="C00000"/>
              </a:solidFill>
              <a:effectLst>
                <a:outerShdw blurRad="38100" dist="38100" dir="2700000">
                  <a:srgbClr val="C0C0C0"/>
                </a:outerShdw>
              </a:effectLst>
              <a:latin typeface="Arial Black" panose="020B0A04020102020204" pitchFamily="34" charset="0"/>
              <a:ea typeface="+mn-ea"/>
              <a:cs typeface="+mn-cs"/>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1800" b="1" i="0" u="sng" strike="noStrike" kern="1200" cap="none" spc="0" normalizeH="0" baseline="0" noProof="1">
              <a:solidFill>
                <a:srgbClr val="C00000"/>
              </a:solidFill>
              <a:effectLst>
                <a:outerShdw blurRad="38100" dist="38100" dir="2700000">
                  <a:srgbClr val="C0C0C0"/>
                </a:outerShdw>
              </a:effectLst>
              <a:latin typeface="Arial Black" panose="020B0A04020102020204" pitchFamily="34" charset="0"/>
              <a:ea typeface="+mn-ea"/>
              <a:cs typeface="+mn-cs"/>
            </a:endParaRPr>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ubstituent număr diapozitiv 1"/>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t>11</a:t>
            </a:fld>
            <a:endParaRPr lang="en-US" altLang="en-US" sz="1400" b="1" dirty="0">
              <a:solidFill>
                <a:srgbClr val="FFFFFF"/>
              </a:solidFill>
              <a:latin typeface="Arial Black" panose="020B0A04020102020204" pitchFamily="34" charset="0"/>
            </a:endParaRPr>
          </a:p>
        </p:txBody>
      </p:sp>
      <p:sp>
        <p:nvSpPr>
          <p:cNvPr id="125953" name="Rectangle 1"/>
          <p:cNvSpPr>
            <a:spLocks noChangeArrowheads="1"/>
          </p:cNvSpPr>
          <p:nvPr/>
        </p:nvSpPr>
        <p:spPr bwMode="auto">
          <a:xfrm>
            <a:off x="0" y="-230345"/>
            <a:ext cx="9144000" cy="7447280"/>
          </a:xfrm>
          <a:prstGeom prst="rect">
            <a:avLst/>
          </a:prstGeom>
          <a:noFill/>
          <a:ln w="9525">
            <a:noFill/>
            <a:miter lim="800000"/>
          </a:ln>
          <a:effectLst/>
        </p:spPr>
        <p:txBody>
          <a:bodyPr anchor="ctr">
            <a:spAutoFit/>
          </a:bodyPr>
          <a:lstStyle/>
          <a:p>
            <a:pPr marL="0" marR="0" indent="0" algn="ctr" defTabSz="914400" rtl="0" eaLnBrk="0" fontAlgn="base" latinLnBrk="0" hangingPunct="0">
              <a:lnSpc>
                <a:spcPct val="100000"/>
              </a:lnSpc>
              <a:spcBef>
                <a:spcPct val="0"/>
              </a:spcBef>
              <a:spcAft>
                <a:spcPct val="0"/>
              </a:spcAft>
              <a:buClrTx/>
              <a:buSzTx/>
              <a:buFontTx/>
              <a:buChar char="•"/>
            </a:pPr>
            <a:endParaRPr kumimoji="0" lang="ro-RO" altLang="zh-CN" sz="1800" b="1" i="0" u="none" strike="noStrike" kern="1200" cap="none" spc="0" normalizeH="0" baseline="0" noProof="1">
              <a:solidFill>
                <a:srgbClr val="002060"/>
              </a:solidFill>
              <a:effectLst>
                <a:outerShdw blurRad="38100" dist="38100" dir="2700000">
                  <a:srgbClr val="C0C0C0"/>
                </a:outerShdw>
              </a:effectLst>
              <a:latin typeface="Century Schoolbook" panose="02040604050505020304" pitchFamily="18" charset="0"/>
              <a:ea typeface="+mn-ea"/>
              <a:cs typeface="Calibri" panose="020F0502020204030204" pitchFamily="34" charset="0"/>
            </a:endParaRPr>
          </a:p>
          <a:p>
            <a:pPr marL="0" marR="0" indent="0" algn="ctr" defTabSz="914400" rtl="0" eaLnBrk="0" fontAlgn="base" latinLnBrk="0" hangingPunct="0">
              <a:lnSpc>
                <a:spcPct val="100000"/>
              </a:lnSpc>
              <a:spcBef>
                <a:spcPct val="0"/>
              </a:spcBef>
              <a:spcAft>
                <a:spcPct val="0"/>
              </a:spcAft>
              <a:buClrTx/>
              <a:buSzTx/>
              <a:buFontTx/>
              <a:buNone/>
            </a:pPr>
            <a:r>
              <a:rPr kumimoji="0" lang="ro-RO" altLang="zh-CN"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ÎNVĂȚĂMÂNTUL GIMNAZIAL</a:t>
            </a:r>
          </a:p>
          <a:p>
            <a:pPr marL="0" marR="0" indent="0" algn="ctr" defTabSz="914400" rtl="0" eaLnBrk="0" fontAlgn="base" latinLnBrk="0" hangingPunct="0">
              <a:lnSpc>
                <a:spcPct val="100000"/>
              </a:lnSpc>
              <a:spcBef>
                <a:spcPct val="0"/>
              </a:spcBef>
              <a:spcAft>
                <a:spcPct val="0"/>
              </a:spcAft>
              <a:buClrTx/>
              <a:buSzTx/>
              <a:buFontTx/>
              <a:buChar char="•"/>
            </a:pPr>
            <a:endParaRPr kumimoji="0" lang="ro-RO" altLang="zh-CN" sz="1800" b="1" i="0" u="none" strike="noStrike" kern="1200" cap="none" spc="0" normalizeH="0" baseline="0" noProof="1">
              <a:solidFill>
                <a:srgbClr val="002060"/>
              </a:solidFill>
              <a:effectLst>
                <a:outerShdw blurRad="38100" dist="38100" dir="2700000">
                  <a:srgbClr val="C0C0C0"/>
                </a:outerShdw>
              </a:effectLst>
              <a:latin typeface="Century Schoolbook" panose="02040604050505020304" pitchFamily="18" charset="0"/>
              <a:ea typeface="+mn-ea"/>
              <a:cs typeface="Calibri" panose="020F0502020204030204" pitchFamily="34" charset="0"/>
            </a:endParaRPr>
          </a:p>
          <a:p>
            <a:pPr marL="0" marR="0" indent="0" algn="ctr" defTabSz="914400" rtl="0" eaLnBrk="0" fontAlgn="base" latinLnBrk="0" hangingPunct="0">
              <a:lnSpc>
                <a:spcPct val="100000"/>
              </a:lnSpc>
              <a:spcBef>
                <a:spcPct val="0"/>
              </a:spcBef>
              <a:spcAft>
                <a:spcPct val="0"/>
              </a:spcAft>
              <a:buClrTx/>
              <a:buSzTx/>
              <a:buFontTx/>
              <a:buChar char="•"/>
            </a:pPr>
            <a:r>
              <a:rPr kumimoji="0" lang="ro-RO" altLang="zh-CN" sz="1800" b="1"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PROGRAME ȘCOLARE PENTRU ÎNVĂȚĂMÂNTUL GIMNAZIAL</a:t>
            </a:r>
          </a:p>
          <a:p>
            <a:pPr marL="0" marR="0" indent="0" algn="ctr" defTabSz="914400" rtl="0" eaLnBrk="0" fontAlgn="base" latinLnBrk="0" hangingPunct="0">
              <a:lnSpc>
                <a:spcPct val="100000"/>
              </a:lnSpc>
              <a:spcBef>
                <a:spcPct val="0"/>
              </a:spcBef>
              <a:spcAft>
                <a:spcPct val="0"/>
              </a:spcAft>
              <a:buClrTx/>
              <a:buSzTx/>
              <a:buFontTx/>
              <a:buNone/>
            </a:pPr>
            <a:r>
              <a:rPr kumimoji="0" lang="ro-RO" altLang="zh-CN" sz="1800" b="1"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EDUCAȚIE SOCIALĂ</a:t>
            </a:r>
            <a:r>
              <a:rPr kumimoji="0" lang="ro-RO" altLang="zh-CN" sz="1800" b="1"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SimSun" panose="02010600030101010101" pitchFamily="2" charset="-122"/>
                <a:cs typeface="Times New Roman" panose="02020603050405020304" pitchFamily="18" charset="0"/>
              </a:rPr>
              <a:t> - </a:t>
            </a:r>
            <a:r>
              <a:rPr kumimoji="0" lang="ro-RO" altLang="zh-CN" sz="1600" b="0" i="0" u="none" strike="noStrike" kern="1200" cap="none" spc="0" normalizeH="0" baseline="0" noProof="1">
                <a:solidFill>
                  <a:srgbClr val="FF0000"/>
                </a:solidFill>
                <a:latin typeface="Times New Roman" panose="02020603050405020304" pitchFamily="18" charset="0"/>
                <a:ea typeface="SimSun" panose="02010600030101010101" pitchFamily="2" charset="-122"/>
                <a:cs typeface="Times New Roman" panose="02020603050405020304" pitchFamily="18" charset="0"/>
              </a:rPr>
              <a:t>p</a:t>
            </a:r>
            <a:r>
              <a:rPr kumimoji="0" lang="ro-RO" altLang="zh-CN" sz="1600" b="0" i="0" u="none" strike="noStrike" kern="1200" cap="none" spc="0" normalizeH="0" baseline="0" noProof="1">
                <a:solidFill>
                  <a:srgbClr val="FF0000"/>
                </a:solidFill>
                <a:latin typeface="Times New Roman" panose="02020603050405020304" pitchFamily="18" charset="0"/>
                <a:ea typeface="+mn-ea"/>
                <a:cs typeface="Times New Roman" panose="02020603050405020304" pitchFamily="18" charset="0"/>
              </a:rPr>
              <a:t>rin</a:t>
            </a:r>
            <a:r>
              <a:rPr kumimoji="0" lang="ro-RO" altLang="zh-CN" sz="1600" b="1" i="0" u="none" strike="noStrike" kern="1200" cap="none" spc="0" normalizeH="0" baseline="0" noProof="1">
                <a:solidFill>
                  <a:srgbClr val="FF0000"/>
                </a:solidFill>
                <a:latin typeface="Times New Roman" panose="02020603050405020304" pitchFamily="18" charset="0"/>
                <a:ea typeface="+mn-ea"/>
                <a:cs typeface="Times New Roman" panose="02020603050405020304" pitchFamily="18" charset="0"/>
              </a:rPr>
              <a:t> </a:t>
            </a:r>
            <a:r>
              <a:rPr kumimoji="0" lang="ro-RO" altLang="zh-CN" sz="1800" b="1" i="0" u="sng"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OMEN nr. 3393/28.02.2017 </a:t>
            </a:r>
            <a:r>
              <a:rPr kumimoji="0" lang="ro-RO" altLang="zh-CN" sz="1600" b="0" i="0" u="none" strike="noStrike" kern="1200" cap="none" spc="0" normalizeH="0" baseline="0" noProof="1">
                <a:solidFill>
                  <a:srgbClr val="FF0000"/>
                </a:solidFill>
                <a:latin typeface="Times New Roman" panose="02020603050405020304" pitchFamily="18" charset="0"/>
                <a:ea typeface="+mn-ea"/>
                <a:cs typeface="Times New Roman" panose="02020603050405020304" pitchFamily="18" charset="0"/>
              </a:rPr>
              <a:t>au fost aprobate programele școlare pentru ciclul gimnazial, incluzând și programa școlară pentru disciplina de trunchi comun (obligatorie) </a:t>
            </a:r>
            <a:r>
              <a:rPr kumimoji="0" lang="ro-RO" altLang="zh-CN" sz="1600" b="1" i="0" u="none" strike="noStrike" kern="1200" cap="none" spc="0" normalizeH="0" baseline="0" noProof="1">
                <a:solidFill>
                  <a:srgbClr val="FF0000"/>
                </a:solidFill>
                <a:latin typeface="Times New Roman" panose="02020603050405020304" pitchFamily="18" charset="0"/>
                <a:ea typeface="+mn-ea"/>
                <a:cs typeface="Times New Roman" panose="02020603050405020304" pitchFamily="18" charset="0"/>
              </a:rPr>
              <a:t> </a:t>
            </a:r>
            <a:r>
              <a:rPr kumimoji="0" lang="ro-RO" altLang="zh-CN" sz="1800" b="1" i="1"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Educație socială</a:t>
            </a:r>
            <a:r>
              <a:rPr kumimoji="0" lang="ro-RO" altLang="zh-CN" sz="1600" b="1" i="0" u="none" strike="noStrike" kern="1200" cap="none" spc="0" normalizeH="0" baseline="0" noProof="1">
                <a:solidFill>
                  <a:srgbClr val="FF0000"/>
                </a:solidFill>
                <a:latin typeface="Times New Roman" panose="02020603050405020304" pitchFamily="18" charset="0"/>
                <a:ea typeface="+mn-ea"/>
                <a:cs typeface="Times New Roman" panose="02020603050405020304" pitchFamily="18" charset="0"/>
              </a:rPr>
              <a:t>, </a:t>
            </a:r>
            <a:r>
              <a:rPr kumimoji="0" lang="ro-RO" altLang="zh-CN" sz="1600" b="0" i="0" u="none" strike="noStrike" kern="1200" cap="none" spc="0" normalizeH="0" baseline="0" noProof="1">
                <a:solidFill>
                  <a:srgbClr val="FF0000"/>
                </a:solidFill>
                <a:latin typeface="Times New Roman" panose="02020603050405020304" pitchFamily="18" charset="0"/>
                <a:ea typeface="+mn-ea"/>
                <a:cs typeface="Times New Roman" panose="02020603050405020304" pitchFamily="18" charset="0"/>
              </a:rPr>
              <a:t>după cum urmează: </a:t>
            </a:r>
          </a:p>
          <a:p>
            <a:pPr marL="0" marR="0" indent="0" algn="ctr" defTabSz="914400" rtl="0" eaLnBrk="0" fontAlgn="base" latinLnBrk="0" hangingPunct="0">
              <a:lnSpc>
                <a:spcPct val="100000"/>
              </a:lnSpc>
              <a:spcBef>
                <a:spcPct val="0"/>
              </a:spcBef>
              <a:spcAft>
                <a:spcPct val="0"/>
              </a:spcAft>
              <a:buClrTx/>
              <a:buSzTx/>
              <a:buFontTx/>
              <a:buChar char="•"/>
            </a:pPr>
            <a:r>
              <a:rPr kumimoji="0" lang="ro-RO" altLang="zh-CN" sz="1400" b="1" i="0"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rPr>
              <a:t>la clasa a V-a, disciplina </a:t>
            </a:r>
            <a:r>
              <a:rPr kumimoji="0" lang="ro-RO" altLang="zh-CN" sz="1400" b="1" i="1" u="none" strike="noStrike" kern="1200" cap="none" spc="0" normalizeH="0" baseline="0" noProof="1">
                <a:solidFill>
                  <a:srgbClr val="FF0000"/>
                </a:solidFill>
                <a:latin typeface="Times New Roman" panose="02020603050405020304" pitchFamily="18" charset="0"/>
                <a:ea typeface="+mn-ea"/>
                <a:cs typeface="Times New Roman" panose="02020603050405020304" pitchFamily="18" charset="0"/>
              </a:rPr>
              <a:t>Educaţie socială - Gândire critică și drepturile copilului </a:t>
            </a:r>
            <a:r>
              <a:rPr kumimoji="0" lang="ro-RO" altLang="zh-CN" sz="1400" b="0" i="0"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rPr>
              <a:t>urmărește dezvoltarea gândirii critice în raport cu/prin orientare către problematica drepturilor copilului. Abordarea gândirii critice şi a drepturilor copilului se realizează, într-un mod integrat, pornind de la competenţele specifice definite în cadrul programei. Activitățile de învățare propuse urmăresc să susțină elevii în efortul de a reflecta critic asupra propriilor drepturi şi responsabilități; oferă astfel, contexte pentru formularea de întrebări, construirea unui punct de vedere argumentat sau pentru examinarea opiniilor, explicațiilor și argumentelor formulate de alte persoane. În egală măsură, activitățile de învățare urmăresc să stimuleze şi implicarea directă a elevilor în promovarea şi apărarea propriilor drepturi;</a:t>
            </a:r>
          </a:p>
          <a:p>
            <a:pPr marL="0" marR="0" indent="0" algn="ctr" defTabSz="914400" rtl="0" eaLnBrk="0" fontAlgn="base" latinLnBrk="0" hangingPunct="0">
              <a:lnSpc>
                <a:spcPct val="100000"/>
              </a:lnSpc>
              <a:spcBef>
                <a:spcPct val="0"/>
              </a:spcBef>
              <a:spcAft>
                <a:spcPct val="0"/>
              </a:spcAft>
              <a:buClrTx/>
              <a:buSzTx/>
              <a:buFontTx/>
              <a:buChar char="•"/>
            </a:pPr>
            <a:endParaRPr kumimoji="0" lang="ro-RO" altLang="zh-CN" sz="1400" b="0" i="0" u="none" strike="noStrike" kern="1200" cap="none" spc="0" normalizeH="0" baseline="0" noProof="1">
              <a:solidFill>
                <a:schemeClr val="tx1"/>
              </a:solidFill>
              <a:latin typeface="Times New Roman" panose="02020603050405020304" pitchFamily="18" charset="0"/>
              <a:ea typeface="SimSun" panose="02010600030101010101" pitchFamily="2" charset="-122"/>
              <a:cs typeface="Times New Roman" panose="02020603050405020304" pitchFamily="18" charset="0"/>
            </a:endParaRPr>
          </a:p>
          <a:p>
            <a:pPr marL="0" marR="0" indent="0" algn="ctr" defTabSz="914400" rtl="0" eaLnBrk="0" fontAlgn="base" latinLnBrk="0" hangingPunct="0">
              <a:lnSpc>
                <a:spcPct val="100000"/>
              </a:lnSpc>
              <a:spcBef>
                <a:spcPct val="0"/>
              </a:spcBef>
              <a:spcAft>
                <a:spcPct val="0"/>
              </a:spcAft>
              <a:buClrTx/>
              <a:buSzTx/>
              <a:buFontTx/>
              <a:buChar char="•"/>
            </a:pPr>
            <a:r>
              <a:rPr kumimoji="0" lang="ro-RO" altLang="zh-CN" sz="1400" b="1" i="0"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rPr>
              <a:t>la clasa a VI-a, disciplina </a:t>
            </a:r>
            <a:r>
              <a:rPr kumimoji="0" lang="ro-RO" altLang="zh-CN" sz="1400" b="1" i="1" u="none" strike="noStrike" kern="1200" cap="none" spc="0" normalizeH="0" baseline="0" noProof="1">
                <a:solidFill>
                  <a:srgbClr val="FF0000"/>
                </a:solidFill>
                <a:latin typeface="Times New Roman" panose="02020603050405020304" pitchFamily="18" charset="0"/>
                <a:ea typeface="+mn-ea"/>
                <a:cs typeface="Times New Roman" panose="02020603050405020304" pitchFamily="18" charset="0"/>
              </a:rPr>
              <a:t>Educaţie socială - Educaţie interculturala </a:t>
            </a:r>
            <a:r>
              <a:rPr kumimoji="0" lang="ro-RO" altLang="zh-CN" sz="1400" b="0" i="0"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rPr>
              <a:t>propune un demers didactic centrat pe valorile şi principiile interculturalităţii, în contextul societăţii româneşti contemporane. Disciplina urmăreşte formarea elevilor ca persoane capabile să valorizeze propria cultură şi să aprecieze pozitiv diferite alte culturi ce se regăsesc într-o societate interculturală;</a:t>
            </a:r>
          </a:p>
          <a:p>
            <a:pPr marL="0" marR="0" indent="0" algn="ctr" defTabSz="914400" rtl="0" eaLnBrk="0" fontAlgn="base" latinLnBrk="0" hangingPunct="0">
              <a:lnSpc>
                <a:spcPct val="100000"/>
              </a:lnSpc>
              <a:spcBef>
                <a:spcPct val="0"/>
              </a:spcBef>
              <a:spcAft>
                <a:spcPct val="0"/>
              </a:spcAft>
              <a:buClrTx/>
              <a:buSzTx/>
              <a:buFontTx/>
              <a:buChar char="•"/>
            </a:pPr>
            <a:endParaRPr kumimoji="0" lang="ro-RO" altLang="zh-CN" sz="1400" b="0" i="0" u="none" strike="noStrike" kern="1200" cap="none" spc="0" normalizeH="0" baseline="0" noProof="1">
              <a:solidFill>
                <a:schemeClr val="tx1"/>
              </a:solidFill>
              <a:latin typeface="Times New Roman" panose="02020603050405020304" pitchFamily="18" charset="0"/>
              <a:ea typeface="SimSun" panose="02010600030101010101" pitchFamily="2" charset="-122"/>
              <a:cs typeface="Times New Roman" panose="02020603050405020304" pitchFamily="18" charset="0"/>
            </a:endParaRPr>
          </a:p>
          <a:p>
            <a:pPr marL="0" marR="0" indent="0" algn="ctr" defTabSz="914400" rtl="0" eaLnBrk="0" fontAlgn="base" latinLnBrk="0" hangingPunct="0">
              <a:lnSpc>
                <a:spcPct val="100000"/>
              </a:lnSpc>
              <a:spcBef>
                <a:spcPct val="0"/>
              </a:spcBef>
              <a:spcAft>
                <a:spcPct val="0"/>
              </a:spcAft>
              <a:buClrTx/>
              <a:buSzTx/>
              <a:buFontTx/>
              <a:buChar char="•"/>
            </a:pPr>
            <a:r>
              <a:rPr kumimoji="0" lang="ro-RO" altLang="zh-CN" sz="1400" b="1" i="0"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rPr>
              <a:t>la clasa a VII-a, disciplina </a:t>
            </a:r>
            <a:r>
              <a:rPr kumimoji="0" lang="ro-RO" altLang="zh-CN" sz="1400" b="1" i="1" u="none" strike="noStrike" kern="1200" cap="none" spc="0" normalizeH="0" baseline="0" noProof="1">
                <a:solidFill>
                  <a:srgbClr val="FF0000"/>
                </a:solidFill>
                <a:latin typeface="Times New Roman" panose="02020603050405020304" pitchFamily="18" charset="0"/>
                <a:ea typeface="+mn-ea"/>
                <a:cs typeface="Times New Roman" panose="02020603050405020304" pitchFamily="18" charset="0"/>
              </a:rPr>
              <a:t>Educaţie socială - Educaţie pentru cetăţenie democratică </a:t>
            </a:r>
            <a:r>
              <a:rPr kumimoji="0" lang="ro-RO" altLang="zh-CN" sz="1400" b="0" i="0"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rPr>
              <a:t>este centrată pe valorile şi principiile cetăţeniei democratice. Prin această disciplină se continuă educaţia civică a elevilor, iniţiată în învăţământul primar, dobândindu-se noi competențe referitoare la înțelegerea funcţionării</a:t>
            </a:r>
            <a:r>
              <a:rPr kumimoji="0" lang="ro-RO" altLang="zh-CN" sz="1400" b="1" i="0"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rPr>
              <a:t> </a:t>
            </a:r>
            <a:r>
              <a:rPr kumimoji="0" lang="ro-RO" altLang="zh-CN" sz="1400" b="0" i="0"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rPr>
              <a:t>statului democratic, ca stat de drept, și la practicarea cetățeniei active;</a:t>
            </a:r>
          </a:p>
          <a:p>
            <a:pPr marL="0" marR="0" indent="0" algn="ctr" defTabSz="914400" rtl="0" eaLnBrk="0" fontAlgn="base" latinLnBrk="0" hangingPunct="0">
              <a:lnSpc>
                <a:spcPct val="100000"/>
              </a:lnSpc>
              <a:spcBef>
                <a:spcPct val="0"/>
              </a:spcBef>
              <a:spcAft>
                <a:spcPct val="0"/>
              </a:spcAft>
              <a:buClrTx/>
              <a:buSzTx/>
              <a:buFontTx/>
              <a:buChar char="•"/>
            </a:pPr>
            <a:endParaRPr kumimoji="0" lang="ro-RO" altLang="zh-CN" sz="1400" b="0" i="0" u="none" strike="noStrike" kern="1200" cap="none" spc="0" normalizeH="0" baseline="0" noProof="1">
              <a:solidFill>
                <a:schemeClr val="tx1"/>
              </a:solidFill>
              <a:latin typeface="Times New Roman" panose="02020603050405020304" pitchFamily="18" charset="0"/>
              <a:ea typeface="SimSun" panose="02010600030101010101" pitchFamily="2" charset="-122"/>
              <a:cs typeface="Times New Roman" panose="02020603050405020304" pitchFamily="18" charset="0"/>
            </a:endParaRPr>
          </a:p>
          <a:p>
            <a:pPr marL="0" marR="0" indent="0" algn="ctr" defTabSz="914400" rtl="0" eaLnBrk="0" fontAlgn="base" latinLnBrk="0" hangingPunct="0">
              <a:lnSpc>
                <a:spcPct val="100000"/>
              </a:lnSpc>
              <a:spcBef>
                <a:spcPct val="0"/>
              </a:spcBef>
              <a:spcAft>
                <a:spcPct val="0"/>
              </a:spcAft>
              <a:buClrTx/>
              <a:buSzTx/>
              <a:buFontTx/>
              <a:buChar char="•"/>
            </a:pPr>
            <a:r>
              <a:rPr kumimoji="0" lang="ro-RO" altLang="zh-CN" sz="1400" b="0" i="0"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rPr>
              <a:t>La clasa </a:t>
            </a:r>
            <a:r>
              <a:rPr kumimoji="0" lang="ro-RO" altLang="zh-CN" sz="1400" b="1" i="0"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rPr>
              <a:t>a VIII-a</a:t>
            </a:r>
            <a:r>
              <a:rPr kumimoji="0" lang="ro-RO" altLang="zh-CN" sz="1400" b="0" i="0"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rPr>
              <a:t>, disciplina </a:t>
            </a:r>
            <a:r>
              <a:rPr kumimoji="0" lang="ro-RO" altLang="zh-CN" sz="1400" b="1" i="1" u="none" strike="noStrike" kern="1200" cap="none" spc="0" normalizeH="0" baseline="0" noProof="1">
                <a:solidFill>
                  <a:srgbClr val="FF0000"/>
                </a:solidFill>
                <a:latin typeface="Times New Roman" panose="02020603050405020304" pitchFamily="18" charset="0"/>
                <a:ea typeface="+mn-ea"/>
                <a:cs typeface="Times New Roman" panose="02020603050405020304" pitchFamily="18" charset="0"/>
              </a:rPr>
              <a:t>Educaţie socială - Educație economico-financiară</a:t>
            </a:r>
            <a:r>
              <a:rPr kumimoji="0" lang="ro-RO" altLang="zh-CN" sz="1400" b="0" i="0" u="none" strike="noStrike" kern="1200" cap="none" spc="0" normalizeH="0" baseline="0" noProof="1">
                <a:solidFill>
                  <a:srgbClr val="FF0000"/>
                </a:solidFill>
                <a:latin typeface="Times New Roman" panose="02020603050405020304" pitchFamily="18" charset="0"/>
                <a:ea typeface="+mn-ea"/>
                <a:cs typeface="Times New Roman" panose="02020603050405020304" pitchFamily="18" charset="0"/>
              </a:rPr>
              <a:t> </a:t>
            </a:r>
            <a:r>
              <a:rPr kumimoji="0" lang="ro-RO" altLang="zh-CN" sz="1400" b="0" i="0"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rPr>
              <a:t>este orientată pe dimensiunea economico-financiară şi antreprenorială a exercitării cetățeniei. Raportarea elevilor de gimnaziu la aspecte care ţin de domeniul economico-financiar este realizată în mod firesc, fiind vizate aspecte esenţiale cu care aceştia vin în contact direct sau prin intermediul familiei din care fac parte. În mod similar, în deplină concordanţă cu vârsta elevilor, este avută în vedere dezvoltarea spiritului de iniţiativă şi antreprenoriat; accentul este pus pe realizarea unor planuri de acțiune (personale/ de familie) pentru realizarea unui scop, pe abilitatea persoanei de a transforma ideile în acţiune.</a:t>
            </a:r>
            <a:r>
              <a:rPr kumimoji="0" lang="ro-RO" altLang="zh-CN" sz="1400" b="1" i="0" u="none" strike="noStrike" kern="1200" cap="none" spc="0" normalizeH="0" baseline="0" noProof="1">
                <a:solidFill>
                  <a:srgbClr val="0070C0"/>
                </a:solidFill>
                <a:latin typeface="Times New Roman" panose="02020603050405020304" pitchFamily="18" charset="0"/>
                <a:ea typeface="+mn-ea"/>
                <a:cs typeface="Times New Roman" panose="02020603050405020304" pitchFamily="18" charset="0"/>
              </a:rPr>
              <a:t> </a:t>
            </a:r>
            <a:endParaRPr kumimoji="0" lang="ro-RO" altLang="zh-CN" sz="1400" b="0" i="0" u="none" strike="noStrike" kern="1200" cap="none" spc="0" normalizeH="0" baseline="0" noProof="1">
              <a:solidFill>
                <a:schemeClr val="tx1"/>
              </a:solidFill>
              <a:latin typeface="Times New Roman" panose="02020603050405020304" pitchFamily="18" charset="0"/>
              <a:ea typeface="SimSun" panose="02010600030101010101" pitchFamily="2" charset="-122"/>
              <a:cs typeface="Times New Roman" panose="02020603050405020304" pitchFamily="18" charset="0"/>
            </a:endParaRPr>
          </a:p>
          <a:p>
            <a:pPr marL="0" marR="0" indent="0" algn="l" defTabSz="914400" rtl="0" eaLnBrk="0" fontAlgn="base" latinLnBrk="0" hangingPunct="0">
              <a:lnSpc>
                <a:spcPct val="100000"/>
              </a:lnSpc>
              <a:spcBef>
                <a:spcPct val="0"/>
              </a:spcBef>
              <a:spcAft>
                <a:spcPct val="0"/>
              </a:spcAft>
              <a:buClrTx/>
              <a:buSzTx/>
              <a:buFontTx/>
              <a:buNone/>
            </a:pPr>
            <a:endParaRPr kumimoji="0" lang="ro-RO" altLang="zh-CN" sz="1800" b="0" i="0" u="none" strike="noStrike" kern="1200" cap="none" spc="0" normalizeH="0" baseline="0" noProof="1">
              <a:solidFill>
                <a:schemeClr val="tx1"/>
              </a:solidFill>
              <a:latin typeface="Times New Roman" panose="02020603050405020304" pitchFamily="18" charset="0"/>
              <a:ea typeface="SimSun" panose="02010600030101010101" pitchFamily="2" charset="-122"/>
              <a:cs typeface="Times New Roman" panose="02020603050405020304" pitchFamily="18" charset="0"/>
            </a:endParaRPr>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457200" y="274638"/>
            <a:ext cx="7467600" cy="487363"/>
          </a:xfrm>
        </p:spPr>
        <p:txBody>
          <a:bodyPr vert="horz" wrap="square" lIns="91440" tIns="45720" rIns="91440" bIns="45720" numCol="1" anchor="b" anchorCtr="0" compatLnSpc="1">
            <a:normAutofit fontScale="90000"/>
          </a:bodyPr>
          <a:lstStyle/>
          <a:p>
            <a:pPr marL="0" marR="0" indent="0" algn="ctr" defTabSz="914400" rtl="0" eaLnBrk="0" fontAlgn="base" latinLnBrk="0" hangingPunct="0">
              <a:lnSpc>
                <a:spcPct val="100000"/>
              </a:lnSpc>
              <a:spcBef>
                <a:spcPct val="0"/>
              </a:spcBef>
              <a:spcAft>
                <a:spcPct val="0"/>
              </a:spcAft>
              <a:buClrTx/>
              <a:buSzTx/>
              <a:buFontTx/>
              <a:buNone/>
            </a:pPr>
            <a:br>
              <a:rPr lang="ro-RO" altLang="zh-CN" sz="2600" b="1" dirty="0">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br>
            <a:r>
              <a:rPr kumimoji="0" lang="ro-RO" altLang="zh-CN" sz="1600" b="1" i="0" u="none" strike="noStrike" kern="1200" cap="small"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ÎNVĂȚĂMÂNTUL GIMNAZIAL</a:t>
            </a:r>
            <a:endParaRPr kumimoji="0" lang="ro-RO" altLang="en-US" sz="1600" b="0" i="0" u="none" strike="noStrike" kern="1200" cap="small" spc="0" normalizeH="0" baseline="0" noProof="1">
              <a:solidFill>
                <a:schemeClr val="tx2"/>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25602" name="Substituent conținut 2"/>
          <p:cNvSpPr>
            <a:spLocks noGrp="1"/>
          </p:cNvSpPr>
          <p:nvPr>
            <p:ph sz="quarter" idx="1"/>
          </p:nvPr>
        </p:nvSpPr>
        <p:spPr>
          <a:xfrm>
            <a:off x="457200" y="1143000"/>
            <a:ext cx="7467600" cy="5330825"/>
          </a:xfrm>
        </p:spPr>
        <p:txBody>
          <a:bodyPr vert="horz" wrap="square" lIns="91440" tIns="45720" rIns="91440" bIns="45720" anchor="t" anchorCtr="0"/>
          <a:lstStyle/>
          <a:p>
            <a:pPr algn="ctr">
              <a:buClr>
                <a:schemeClr val="accent1"/>
              </a:buClr>
              <a:buSzPct val="70000"/>
              <a:buFont typeface="Wingdings" panose="05000000000000000000" pitchFamily="2" charset="2"/>
            </a:pPr>
            <a:r>
              <a:rPr lang="ro-RO" altLang="en-US" sz="1800" dirty="0">
                <a:latin typeface="Times New Roman" panose="02020603050405020304" pitchFamily="18" charset="0"/>
                <a:cs typeface="Times New Roman" panose="02020603050405020304" pitchFamily="18" charset="0"/>
              </a:rPr>
              <a:t>Ca un element de noutate general,</a:t>
            </a:r>
            <a:r>
              <a:rPr lang="ro-RO" altLang="en-US" sz="1800" b="1" dirty="0">
                <a:latin typeface="Times New Roman" panose="02020603050405020304" pitchFamily="18" charset="0"/>
                <a:cs typeface="Times New Roman" panose="02020603050405020304" pitchFamily="18" charset="0"/>
              </a:rPr>
              <a:t> </a:t>
            </a:r>
            <a:r>
              <a:rPr lang="ro-RO" altLang="en-US" sz="1800" dirty="0">
                <a:latin typeface="Times New Roman" panose="02020603050405020304" pitchFamily="18" charset="0"/>
                <a:cs typeface="Times New Roman" panose="02020603050405020304" pitchFamily="18" charset="0"/>
              </a:rPr>
              <a:t>în spiritul implicării elevilor în propria învățare, programele școlare pentru disciplina </a:t>
            </a:r>
            <a:r>
              <a:rPr lang="ro-RO" altLang="en-US" sz="1800" b="1" i="1" dirty="0">
                <a:latin typeface="Times New Roman" panose="02020603050405020304" pitchFamily="18" charset="0"/>
                <a:cs typeface="Times New Roman" panose="02020603050405020304" pitchFamily="18" charset="0"/>
              </a:rPr>
              <a:t>Educație socială</a:t>
            </a:r>
            <a:r>
              <a:rPr lang="ro-RO" altLang="en-US" sz="1800" dirty="0">
                <a:latin typeface="Times New Roman" panose="02020603050405020304" pitchFamily="18" charset="0"/>
                <a:cs typeface="Times New Roman" panose="02020603050405020304" pitchFamily="18" charset="0"/>
              </a:rPr>
              <a:t> consacră un rol special </a:t>
            </a:r>
            <a:r>
              <a:rPr lang="ro-RO" altLang="en-US" sz="1800" b="1" dirty="0">
                <a:latin typeface="Times New Roman" panose="02020603050405020304" pitchFamily="18" charset="0"/>
                <a:cs typeface="Times New Roman" panose="02020603050405020304" pitchFamily="18" charset="0"/>
              </a:rPr>
              <a:t>proiectului educațional</a:t>
            </a:r>
            <a:r>
              <a:rPr lang="ro-RO" altLang="en-US" sz="1800" dirty="0">
                <a:latin typeface="Times New Roman" panose="02020603050405020304" pitchFamily="18" charset="0"/>
                <a:cs typeface="Times New Roman" panose="02020603050405020304" pitchFamily="18" charset="0"/>
              </a:rPr>
              <a:t>. </a:t>
            </a:r>
          </a:p>
          <a:p>
            <a:pPr algn="ctr">
              <a:buClr>
                <a:schemeClr val="accent1"/>
              </a:buClr>
              <a:buSzPct val="70000"/>
              <a:buFont typeface="Wingdings" panose="05000000000000000000" pitchFamily="2" charset="2"/>
            </a:pPr>
            <a:endParaRPr lang="ro-RO" altLang="en-US" sz="1800" dirty="0">
              <a:latin typeface="Times New Roman" panose="02020603050405020304" pitchFamily="18" charset="0"/>
              <a:cs typeface="Times New Roman" panose="02020603050405020304" pitchFamily="18" charset="0"/>
            </a:endParaRPr>
          </a:p>
          <a:p>
            <a:pPr algn="ctr">
              <a:buClr>
                <a:schemeClr val="accent1"/>
              </a:buClr>
              <a:buSzPct val="70000"/>
              <a:buFont typeface="Wingdings" panose="05000000000000000000" pitchFamily="2" charset="2"/>
            </a:pPr>
            <a:r>
              <a:rPr lang="ro-RO" altLang="en-US" sz="1800" dirty="0">
                <a:latin typeface="Times New Roman" panose="02020603050405020304" pitchFamily="18" charset="0"/>
                <a:cs typeface="Times New Roman" panose="02020603050405020304" pitchFamily="18" charset="0"/>
              </a:rPr>
              <a:t>Este creat, în acest fel, un cadru educațional care apropie procesul de predare-învățare-evaluare de viața reală, în care proiectul este un instrument de lucru necesar pentru desfășurarea activității în toate domeniile social-economice. Acest cadru educațional permite </a:t>
            </a:r>
            <a:r>
              <a:rPr lang="ro-RO" altLang="en-US" sz="1800" i="1" dirty="0">
                <a:latin typeface="Times New Roman" panose="02020603050405020304" pitchFamily="18" charset="0"/>
                <a:cs typeface="Times New Roman" panose="02020603050405020304" pitchFamily="18" charset="0"/>
              </a:rPr>
              <a:t>învățarea participării prin participare </a:t>
            </a:r>
            <a:r>
              <a:rPr lang="ro-RO" altLang="en-US" sz="1800" dirty="0">
                <a:latin typeface="Times New Roman" panose="02020603050405020304" pitchFamily="18" charset="0"/>
                <a:cs typeface="Times New Roman" panose="02020603050405020304" pitchFamily="18" charset="0"/>
              </a:rPr>
              <a:t>și nu doar discutând </a:t>
            </a:r>
            <a:r>
              <a:rPr lang="ro-RO" altLang="en-US" sz="1800" i="1" dirty="0">
                <a:latin typeface="Times New Roman" panose="02020603050405020304" pitchFamily="18" charset="0"/>
                <a:cs typeface="Times New Roman" panose="02020603050405020304" pitchFamily="18" charset="0"/>
              </a:rPr>
              <a:t>despre participare</a:t>
            </a:r>
            <a:r>
              <a:rPr lang="ro-RO" altLang="en-US" sz="1800" dirty="0">
                <a:latin typeface="Times New Roman" panose="02020603050405020304" pitchFamily="18" charset="0"/>
                <a:cs typeface="Times New Roman" panose="02020603050405020304" pitchFamily="18" charset="0"/>
              </a:rPr>
              <a:t>; este facilitată, de asemenea, dezvoltarea abilităților necesare secolului al XXI-lea: creativitate, gândire critică și sistemică, abilități de comunicare și de colaborare, capacitate de adaptare, responsabilitate, spirit de echipă. </a:t>
            </a:r>
            <a:r>
              <a:rPr lang="ro-RO" altLang="en-US" sz="1800" b="1" dirty="0">
                <a:latin typeface="Times New Roman" panose="02020603050405020304" pitchFamily="18" charset="0"/>
                <a:cs typeface="Times New Roman" panose="02020603050405020304" pitchFamily="18" charset="0"/>
              </a:rPr>
              <a:t>Bugetul de timp alocat  proiectului reprezintă 25-30% din bugetul total  de timp alocat, pe an de studiu, disciplinei</a:t>
            </a:r>
            <a:r>
              <a:rPr lang="ro-RO" altLang="en-US" sz="1800" dirty="0">
                <a:latin typeface="Times New Roman" panose="02020603050405020304" pitchFamily="18" charset="0"/>
                <a:cs typeface="Times New Roman" panose="02020603050405020304" pitchFamily="18" charset="0"/>
              </a:rPr>
              <a:t>. </a:t>
            </a:r>
          </a:p>
          <a:p>
            <a:pPr algn="ctr">
              <a:buClr>
                <a:schemeClr val="accent1"/>
              </a:buClr>
              <a:buSzPct val="70000"/>
              <a:buFont typeface="Wingdings" panose="05000000000000000000" pitchFamily="2" charset="2"/>
            </a:pPr>
            <a:endParaRPr lang="ro-RO" altLang="en-US" sz="1800" dirty="0">
              <a:latin typeface="Times New Roman" panose="02020603050405020304" pitchFamily="18" charset="0"/>
              <a:cs typeface="Times New Roman" panose="02020603050405020304" pitchFamily="18" charset="0"/>
            </a:endParaRPr>
          </a:p>
          <a:p>
            <a:pPr algn="ctr">
              <a:buClr>
                <a:schemeClr val="accent1"/>
              </a:buClr>
              <a:buSzPct val="70000"/>
              <a:buFont typeface="Wingdings" panose="05000000000000000000" pitchFamily="2" charset="2"/>
            </a:pPr>
            <a:r>
              <a:rPr lang="vi-VN" altLang="en-US" sz="1800" dirty="0">
                <a:latin typeface="Times New Roman" panose="02020603050405020304" pitchFamily="18" charset="0"/>
                <a:cs typeface="Times New Roman" panose="02020603050405020304" pitchFamily="18" charset="0"/>
              </a:rPr>
              <a:t>Activitatea fiecărui elev în cadrul echipei de proiect este evaluată și se finalizează prin notarea acestuia.</a:t>
            </a:r>
            <a:r>
              <a:rPr lang="vi-VN" altLang="en-US" sz="1800" dirty="0">
                <a:latin typeface="Times New Roman" panose="02020603050405020304" pitchFamily="18" charset="0"/>
              </a:rPr>
              <a:t> </a:t>
            </a:r>
            <a:endParaRPr lang="ro-RO" altLang="en-US" sz="1800" dirty="0">
              <a:latin typeface="Times New Roman" panose="02020603050405020304" pitchFamily="18" charset="0"/>
            </a:endParaRPr>
          </a:p>
          <a:p>
            <a:pPr algn="ctr">
              <a:buClr>
                <a:schemeClr val="accent1"/>
              </a:buClr>
              <a:buSzPct val="70000"/>
              <a:buFont typeface="Wingdings" panose="05000000000000000000" pitchFamily="2" charset="2"/>
            </a:pPr>
            <a:endParaRPr lang="ro-RO" altLang="en-US" sz="2000" dirty="0"/>
          </a:p>
        </p:txBody>
      </p:sp>
      <p:sp>
        <p:nvSpPr>
          <p:cNvPr id="25603" name="Substituent număr diapozitiv 3"/>
          <p:cNvSpPr>
            <a:spLocks noGrp="1"/>
          </p:cNvSpPr>
          <p:nvPr>
            <p:ph type="sldNum" sz="quarter" idx="4"/>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t>12</a:t>
            </a:fld>
            <a:endParaRPr lang="en-US" altLang="en-US" sz="1400" b="1" dirty="0">
              <a:solidFill>
                <a:srgbClr val="FFFFFF"/>
              </a:solidFill>
              <a:latin typeface="Arial Black" panose="020B0A04020102020204" pitchFamily="34" charset="0"/>
            </a:endParaRPr>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5" name="Slide Number Placeholder 5"/>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t>13</a:t>
            </a:fld>
            <a:endParaRPr lang="en-US" altLang="en-US" sz="1400" b="1" dirty="0">
              <a:solidFill>
                <a:srgbClr val="FFFFFF"/>
              </a:solidFill>
              <a:latin typeface="Arial Black" panose="020B0A04020102020204" pitchFamily="34" charset="0"/>
            </a:endParaRPr>
          </a:p>
        </p:txBody>
      </p:sp>
      <p:sp>
        <p:nvSpPr>
          <p:cNvPr id="374786" name="Rectangle 2"/>
          <p:cNvSpPr>
            <a:spLocks noGrp="1" noChangeArrowheads="1"/>
          </p:cNvSpPr>
          <p:nvPr>
            <p:ph type="title" idx="4294967295"/>
          </p:nvPr>
        </p:nvSpPr>
        <p:spPr>
          <a:xfrm>
            <a:off x="685800" y="0"/>
            <a:ext cx="8458200" cy="1417638"/>
          </a:xfrm>
        </p:spPr>
        <p:txBody>
          <a:bodyPr anchor="b">
            <a:noAutofit/>
          </a:bodyPr>
          <a:lstStyle/>
          <a:p>
            <a:pPr marL="0" marR="0" lvl="0" indent="0" algn="ctr" defTabSz="914400" rtl="0" eaLnBrk="1" fontAlgn="auto" latinLnBrk="0" hangingPunct="1">
              <a:lnSpc>
                <a:spcPct val="100000"/>
              </a:lnSpc>
              <a:spcBef>
                <a:spcPct val="0"/>
              </a:spcBef>
              <a:spcAft>
                <a:spcPts val="0"/>
              </a:spcAft>
              <a:buClrTx/>
              <a:buSzTx/>
              <a:buFontTx/>
              <a:buNone/>
              <a:defRPr/>
            </a:pPr>
            <a:br>
              <a:rPr kumimoji="0" lang="ro-RO" sz="3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n-lt"/>
                <a:ea typeface="+mj-ea"/>
                <a:cs typeface="+mj-cs"/>
              </a:rPr>
            </a:br>
            <a:br>
              <a:rPr kumimoji="0" lang="ro-RO" sz="3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n-lt"/>
                <a:ea typeface="+mj-ea"/>
                <a:cs typeface="+mj-cs"/>
              </a:rPr>
            </a:br>
            <a:br>
              <a:rPr kumimoji="0" lang="ro-RO" sz="3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n-lt"/>
                <a:ea typeface="+mj-ea"/>
                <a:cs typeface="+mj-cs"/>
              </a:rPr>
            </a:br>
            <a:br>
              <a:rPr kumimoji="0" lang="en-US" sz="3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n-lt"/>
                <a:ea typeface="+mj-ea"/>
                <a:cs typeface="+mj-cs"/>
              </a:rPr>
            </a:br>
            <a:br>
              <a:rPr kumimoji="0" lang="ro-RO" sz="3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n-lt"/>
                <a:ea typeface="+mj-ea"/>
                <a:cs typeface="+mj-cs"/>
              </a:rPr>
            </a:br>
            <a:endParaRPr kumimoji="0" lang="en-US" sz="3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n-lt"/>
              <a:ea typeface="+mj-ea"/>
              <a:cs typeface="+mj-cs"/>
            </a:endParaRPr>
          </a:p>
        </p:txBody>
      </p:sp>
      <p:sp>
        <p:nvSpPr>
          <p:cNvPr id="374787" name="Rectangle 3"/>
          <p:cNvSpPr>
            <a:spLocks noGrp="1" noChangeArrowheads="1"/>
          </p:cNvSpPr>
          <p:nvPr>
            <p:ph type="body" idx="4294967295"/>
          </p:nvPr>
        </p:nvSpPr>
        <p:spPr>
          <a:xfrm>
            <a:off x="838200" y="1447800"/>
            <a:ext cx="8305800" cy="5181600"/>
          </a:xfrm>
        </p:spPr>
        <p:txBody>
          <a:bodyPr vert="horz" wrap="square" lIns="91440" tIns="45720" rIns="91440" bIns="45720" numCol="1" anchor="t" anchorCtr="0" compatLnSpc="1">
            <a:noAutofit/>
          </a:bodyPr>
          <a:lstStyle/>
          <a:p>
            <a:pPr marL="273050" marR="0" indent="-273050" algn="ctr" defTabSz="914400" rtl="0" eaLnBrk="1" fontAlgn="base" latinLnBrk="0" hangingPunct="1">
              <a:lnSpc>
                <a:spcPct val="80000"/>
              </a:lnSpc>
              <a:spcBef>
                <a:spcPts val="600"/>
              </a:spcBef>
              <a:spcAft>
                <a:spcPct val="0"/>
              </a:spcAft>
              <a:buClr>
                <a:srgbClr val="FFFF99"/>
              </a:buClr>
              <a:buSzPct val="70000"/>
              <a:buFont typeface="Wingdings" panose="05000000000000000000" pitchFamily="2" charset="2"/>
              <a:buNone/>
            </a:pPr>
            <a:r>
              <a:rPr kumimoji="0" lang="ro-RO" altLang="en-US" sz="1600" b="1" i="0" u="sng"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Programe şcolare valabile începând </a:t>
            </a:r>
            <a:r>
              <a:rPr kumimoji="0" lang="en-US" altLang="en-US" sz="1600" b="1" i="0" u="sng"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cu </a:t>
            </a:r>
            <a:r>
              <a:rPr kumimoji="0" lang="ro-RO" altLang="en-US" sz="1600" b="1" i="0" u="sng"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anul şcolar 2009-2010</a:t>
            </a:r>
          </a:p>
          <a:p>
            <a:pPr marL="273050" marR="0" indent="-273050" algn="ctr" defTabSz="914400" rtl="0" eaLnBrk="1" fontAlgn="base" latinLnBrk="0" hangingPunct="1">
              <a:lnSpc>
                <a:spcPct val="80000"/>
              </a:lnSpc>
              <a:spcBef>
                <a:spcPts val="600"/>
              </a:spcBef>
              <a:spcAft>
                <a:spcPct val="0"/>
              </a:spcAft>
              <a:buClr>
                <a:srgbClr val="FFFF99"/>
              </a:buClr>
              <a:buSzPct val="70000"/>
              <a:buFont typeface="Wingdings" panose="05000000000000000000" pitchFamily="2" charset="2"/>
              <a:buNone/>
            </a:pPr>
            <a:r>
              <a:rPr kumimoji="0" lang="ro-RO" altLang="en-US" sz="1600" b="1" i="0" u="sng"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SOCIO-UMANE</a:t>
            </a:r>
          </a:p>
          <a:p>
            <a:pPr marL="273050" marR="0" indent="-273050" algn="ctr" defTabSz="914400" rtl="0" eaLnBrk="1" fontAlgn="base" latinLnBrk="0" hangingPunct="1">
              <a:lnSpc>
                <a:spcPct val="80000"/>
              </a:lnSpc>
              <a:spcBef>
                <a:spcPts val="600"/>
              </a:spcBef>
              <a:spcAft>
                <a:spcPct val="0"/>
              </a:spcAft>
              <a:buClr>
                <a:srgbClr val="FFFF99"/>
              </a:buClr>
              <a:buSzPct val="70000"/>
              <a:buFont typeface="Wingdings" panose="05000000000000000000" pitchFamily="2" charset="2"/>
              <a:buNone/>
            </a:pPr>
            <a:endParaRPr kumimoji="0" lang="ro-RO" altLang="en-US" sz="1600" b="1" i="0" u="sng"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80000"/>
              </a:lnSpc>
              <a:spcBef>
                <a:spcPts val="600"/>
              </a:spcBef>
              <a:spcAft>
                <a:spcPct val="0"/>
              </a:spcAft>
              <a:buClr>
                <a:srgbClr val="FFFF99"/>
              </a:buClr>
              <a:buSzPct val="70000"/>
              <a:buFont typeface="Wingdings" panose="05000000000000000000" pitchFamily="2" charset="2"/>
              <a:buNone/>
            </a:pPr>
            <a:endParaRPr kumimoji="0" lang="ro-RO" altLang="en-US" sz="1600" b="1" i="0" u="sng"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80000"/>
              </a:lnSpc>
              <a:spcBef>
                <a:spcPts val="600"/>
              </a:spcBef>
              <a:spcAft>
                <a:spcPct val="0"/>
              </a:spcAft>
              <a:buClr>
                <a:srgbClr val="FFFF99"/>
              </a:buClr>
              <a:buSzPct val="70000"/>
              <a:buFont typeface="Wingdings" panose="05000000000000000000" pitchFamily="2" charset="2"/>
              <a:buNone/>
            </a:pPr>
            <a:endParaRPr kumimoji="0" lang="ro-RO" altLang="en-US" sz="1600" b="1" i="0" u="sng"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80000"/>
              </a:lnSpc>
              <a:spcBef>
                <a:spcPts val="600"/>
              </a:spcBef>
              <a:spcAft>
                <a:spcPct val="0"/>
              </a:spcAft>
              <a:buClr>
                <a:srgbClr val="FFFF99"/>
              </a:buClr>
              <a:buSzPct val="70000"/>
              <a:buFont typeface="Wingdings" panose="05000000000000000000" pitchFamily="2" charset="2"/>
              <a:buNone/>
            </a:pPr>
            <a:r>
              <a:rPr kumimoji="0" lang="ro-RO" altLang="en-US" sz="16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PROGRAME DE TRUNCHI COMUN</a:t>
            </a:r>
            <a:r>
              <a:rPr kumimoji="0" lang="ro-RO" altLang="en-US" sz="1600" b="1" i="0" u="sng"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p>
          <a:p>
            <a:pPr marL="273050" marR="0" indent="-273050" algn="l" defTabSz="914400" rtl="0" eaLnBrk="1" fontAlgn="base" latinLnBrk="0" hangingPunct="1">
              <a:lnSpc>
                <a:spcPct val="80000"/>
              </a:lnSpc>
              <a:spcBef>
                <a:spcPts val="600"/>
              </a:spcBef>
              <a:spcAft>
                <a:spcPct val="0"/>
              </a:spcAft>
              <a:buClr>
                <a:srgbClr val="FFFF99"/>
              </a:buClr>
              <a:buSzPct val="70000"/>
              <a:buFont typeface="Wingdings" panose="05000000000000000000" pitchFamily="2" charset="2"/>
              <a:buChar char="Ø"/>
            </a:pPr>
            <a:r>
              <a:rPr kumimoji="0" lang="ro-RO" altLang="en-US" sz="16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program</a:t>
            </a:r>
            <a:r>
              <a:rPr kumimoji="0" lang="en-US" altLang="en-US" sz="16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 </a:t>
            </a:r>
            <a:r>
              <a:rPr kumimoji="0" lang="ro-RO" altLang="en-US" sz="16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şcolară pentru disciplina </a:t>
            </a:r>
            <a:r>
              <a:rPr kumimoji="0" lang="ro-RO" altLang="en-US" sz="1600" b="1" i="1" u="sng"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Logică, argumentare şi comunicare</a:t>
            </a:r>
            <a:r>
              <a:rPr kumimoji="0" lang="ro-RO" altLang="en-US" sz="1600" b="1" i="1"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cls. a IX-a, aprobată prin OMECI nr. 5099</a:t>
            </a:r>
            <a:r>
              <a:rPr kumimoji="0" lang="en-US" altLang="en-US" sz="1600" b="1" i="1"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/09.09.2009</a:t>
            </a:r>
            <a:endParaRPr kumimoji="0" lang="ro-RO" altLang="en-US" sz="1600" b="1" i="1"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l" defTabSz="914400" rtl="0" eaLnBrk="1" fontAlgn="base" latinLnBrk="0" hangingPunct="1">
              <a:lnSpc>
                <a:spcPct val="80000"/>
              </a:lnSpc>
              <a:spcBef>
                <a:spcPts val="600"/>
              </a:spcBef>
              <a:spcAft>
                <a:spcPct val="0"/>
              </a:spcAft>
              <a:buClr>
                <a:srgbClr val="FFFF99"/>
              </a:buClr>
              <a:buSzPct val="70000"/>
              <a:buFont typeface="Wingdings" panose="05000000000000000000" pitchFamily="2" charset="2"/>
              <a:buChar char="Ø"/>
            </a:pPr>
            <a:endParaRPr kumimoji="0" lang="ro-RO" altLang="en-US" sz="1600" b="1" i="1"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l" defTabSz="914400" rtl="0" eaLnBrk="1" fontAlgn="base" latinLnBrk="0" hangingPunct="1">
              <a:lnSpc>
                <a:spcPct val="80000"/>
              </a:lnSpc>
              <a:spcBef>
                <a:spcPts val="600"/>
              </a:spcBef>
              <a:spcAft>
                <a:spcPct val="0"/>
              </a:spcAft>
              <a:buClr>
                <a:srgbClr val="FFFF99"/>
              </a:buClr>
              <a:buSzPct val="70000"/>
              <a:buFont typeface="Wingdings" panose="05000000000000000000" pitchFamily="2" charset="2"/>
              <a:buChar char="Ø"/>
            </a:pPr>
            <a:endParaRPr kumimoji="0" lang="ro-RO" altLang="en-US" sz="1600" b="1" i="1"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l" defTabSz="914400" rtl="0" eaLnBrk="1" fontAlgn="base" latinLnBrk="0" hangingPunct="1">
              <a:lnSpc>
                <a:spcPct val="80000"/>
              </a:lnSpc>
              <a:spcBef>
                <a:spcPts val="600"/>
              </a:spcBef>
              <a:spcAft>
                <a:spcPct val="0"/>
              </a:spcAft>
              <a:buClr>
                <a:srgbClr val="FFFF99"/>
              </a:buClr>
              <a:buSzPct val="70000"/>
              <a:buFont typeface="Wingdings" panose="05000000000000000000" pitchFamily="2" charset="2"/>
              <a:buChar char="Ø"/>
            </a:pPr>
            <a:endParaRPr kumimoji="0" lang="ro-RO" altLang="en-US" sz="1600" b="1" i="1"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l" defTabSz="914400" rtl="0" eaLnBrk="1" fontAlgn="base" latinLnBrk="0" hangingPunct="1">
              <a:lnSpc>
                <a:spcPct val="80000"/>
              </a:lnSpc>
              <a:spcBef>
                <a:spcPts val="600"/>
              </a:spcBef>
              <a:spcAft>
                <a:spcPct val="0"/>
              </a:spcAft>
              <a:buClr>
                <a:srgbClr val="000000"/>
              </a:buClr>
              <a:buSzPct val="70000"/>
              <a:buFont typeface="Wingdings" panose="05000000000000000000" pitchFamily="2" charset="2"/>
              <a:buNone/>
            </a:pPr>
            <a:r>
              <a:rPr kumimoji="0" lang="ro-RO" altLang="en-US" sz="16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PT.  LICEAL, CU EXCEPTIA MODIFICARILOR DIN ANUL ŞCOLAR 2009-2010  ALE  PROGRAMEI LA DISCIPLINA  </a:t>
            </a:r>
            <a:r>
              <a:rPr kumimoji="0" lang="ro-RO" altLang="en-US" sz="1600" b="1" i="1" u="sng"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Logică, argumentare şi comunicare, </a:t>
            </a:r>
            <a:r>
              <a:rPr kumimoji="0" lang="ro-RO" altLang="en-US" sz="16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RESTUL PROGRAMELOR NU AU SUFERIT  MODIFICARI</a:t>
            </a:r>
            <a:endParaRPr kumimoji="0" lang="en-US" altLang="en-US" sz="16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l" defTabSz="914400" rtl="0" eaLnBrk="1" fontAlgn="base" latinLnBrk="0" hangingPunct="1">
              <a:lnSpc>
                <a:spcPct val="80000"/>
              </a:lnSpc>
              <a:spcBef>
                <a:spcPts val="600"/>
              </a:spcBef>
              <a:spcAft>
                <a:spcPct val="0"/>
              </a:spcAft>
              <a:buClr>
                <a:srgbClr val="000000"/>
              </a:buClr>
              <a:buSzPct val="70000"/>
              <a:buFont typeface="Wingdings" panose="05000000000000000000" pitchFamily="2" charset="2"/>
              <a:buNone/>
            </a:pPr>
            <a:endParaRPr kumimoji="0" lang="ro-RO" altLang="en-US" sz="16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80000"/>
              </a:lnSpc>
              <a:spcBef>
                <a:spcPts val="600"/>
              </a:spcBef>
              <a:spcAft>
                <a:spcPct val="0"/>
              </a:spcAft>
              <a:buClr>
                <a:srgbClr val="000000"/>
              </a:buClr>
              <a:buSzPct val="70000"/>
              <a:buFont typeface="Wingdings" panose="05000000000000000000" pitchFamily="2" charset="2"/>
              <a:buNone/>
            </a:pPr>
            <a:r>
              <a:rPr kumimoji="0" lang="ro-RO" altLang="en-US" sz="16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TOATE PROGRAMELE SCOLARE POT FI ACCESATE LA ADRESA:</a:t>
            </a:r>
          </a:p>
          <a:p>
            <a:pPr marL="0" marR="0" indent="0" algn="ctr" defTabSz="914400" rtl="0" eaLnBrk="0" fontAlgn="base" latinLnBrk="0" hangingPunct="0">
              <a:lnSpc>
                <a:spcPct val="60000"/>
              </a:lnSpc>
              <a:spcBef>
                <a:spcPts val="600"/>
              </a:spcBef>
              <a:spcAft>
                <a:spcPct val="0"/>
              </a:spcAft>
              <a:buClr>
                <a:schemeClr val="accent1"/>
              </a:buClr>
              <a:buSzPct val="70000"/>
              <a:buFont typeface="Wingdings 2" panose="05020102010507070707" pitchFamily="18" charset="2"/>
              <a:buNone/>
            </a:pPr>
            <a:r>
              <a:rPr kumimoji="0" lang="ro-RO" altLang="en-US" sz="1400" b="1" i="0" u="none"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sym typeface="+mn-ea"/>
              </a:rPr>
              <a:t>https://www.rocnee.eu/index.php/dcee-oriz/curriculum-oriz/programe-scolare-front/programe-scolare-in-vigoare</a:t>
            </a:r>
            <a:endParaRPr kumimoji="0" lang="ro-RO" altLang="en-US" sz="1400" b="1" i="0" u="none"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endParaRPr>
          </a:p>
          <a:p>
            <a:pPr marL="0" marR="0" indent="0" algn="ctr" defTabSz="914400" rtl="0" eaLnBrk="0" fontAlgn="base" latinLnBrk="0" hangingPunct="0">
              <a:lnSpc>
                <a:spcPct val="60000"/>
              </a:lnSpc>
              <a:spcBef>
                <a:spcPts val="600"/>
              </a:spcBef>
              <a:spcAft>
                <a:spcPct val="0"/>
              </a:spcAft>
              <a:buClr>
                <a:schemeClr val="accent1"/>
              </a:buClr>
              <a:buSzPct val="70000"/>
              <a:buFont typeface="Wingdings 2" panose="05020102010507070707" pitchFamily="18" charset="2"/>
              <a:buNone/>
            </a:pPr>
            <a:endParaRPr kumimoji="0" lang="ro-RO" altLang="en-US" sz="1400" b="1" i="0" u="none"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endParaRPr>
          </a:p>
          <a:p>
            <a:pPr marL="273050" marR="0" indent="-273050" algn="l" defTabSz="914400" rtl="0" eaLnBrk="1" fontAlgn="base" latinLnBrk="0" hangingPunct="1">
              <a:lnSpc>
                <a:spcPct val="80000"/>
              </a:lnSpc>
              <a:spcBef>
                <a:spcPts val="600"/>
              </a:spcBef>
              <a:spcAft>
                <a:spcPct val="0"/>
              </a:spcAft>
              <a:buClr>
                <a:srgbClr val="FFFF99"/>
              </a:buClr>
              <a:buSzPct val="70000"/>
              <a:buFont typeface="Wingdings" panose="05000000000000000000" pitchFamily="2" charset="2"/>
              <a:buChar char="Ø"/>
            </a:pPr>
            <a:endParaRPr kumimoji="0" lang="ro-RO" altLang="en-US" sz="1400" b="1" i="1" u="none" strike="noStrike" kern="1200" cap="none" spc="0" normalizeH="0" baseline="0" noProof="1">
              <a:solidFill>
                <a:srgbClr val="002060"/>
              </a:solidFill>
              <a:effectLst>
                <a:outerShdw blurRad="38100" dist="38100" dir="2700000">
                  <a:srgbClr val="C0C0C0"/>
                </a:outerShdw>
              </a:effectLst>
              <a:latin typeface="+mn-lt"/>
              <a:ea typeface="+mn-ea"/>
              <a:cs typeface="+mn-cs"/>
            </a:endParaRPr>
          </a:p>
        </p:txBody>
      </p:sp>
      <p:sp>
        <p:nvSpPr>
          <p:cNvPr id="5" name="Dreptunghi 4"/>
          <p:cNvSpPr/>
          <p:nvPr/>
        </p:nvSpPr>
        <p:spPr>
          <a:xfrm>
            <a:off x="2665413" y="457200"/>
            <a:ext cx="3813175" cy="369888"/>
          </a:xfrm>
          <a:prstGeom prst="rect">
            <a:avLst/>
          </a:prstGeom>
        </p:spPr>
        <p:txBody>
          <a:bodyPr>
            <a:spAutoFit/>
          </a:bodyPr>
          <a:lstStyle/>
          <a:p>
            <a:pPr marL="0" marR="0" indent="0" algn="ctr" defTabSz="914400" rtl="0" eaLnBrk="0" fontAlgn="base" latinLnBrk="0" hangingPunct="0">
              <a:lnSpc>
                <a:spcPct val="100000"/>
              </a:lnSpc>
              <a:spcBef>
                <a:spcPct val="0"/>
              </a:spcBef>
              <a:spcAft>
                <a:spcPct val="0"/>
              </a:spcAft>
              <a:buClrTx/>
              <a:buSzTx/>
              <a:buFontTx/>
              <a:buNone/>
            </a:pPr>
            <a:r>
              <a:rPr kumimoji="0" lang="ro-RO" altLang="zh-CN"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ÎNVĂȚĂMÂNTUL LICEAL</a:t>
            </a:r>
            <a:endParaRPr kumimoji="0" lang="ro-RO" altLang="zh-CN"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Calibri" panose="020F0502020204030204" pitchFamily="34" charset="0"/>
              <a:cs typeface="Times New Roman" panose="02020603050405020304" pitchFamily="18"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74786"/>
                                        </p:tgtEl>
                                        <p:attrNameLst>
                                          <p:attrName>style.visibility</p:attrName>
                                        </p:attrNameLst>
                                      </p:cBhvr>
                                      <p:to>
                                        <p:strVal val="visible"/>
                                      </p:to>
                                    </p:set>
                                    <p:animEffect transition="in" filter="fade">
                                      <p:cBhvr>
                                        <p:cTn id="7" dur="2000"/>
                                        <p:tgtEl>
                                          <p:spTgt spid="37478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74787">
                                            <p:txEl>
                                              <p:pRg st="0" end="0"/>
                                            </p:txEl>
                                          </p:spTgt>
                                        </p:tgtEl>
                                        <p:attrNameLst>
                                          <p:attrName>style.visibility</p:attrName>
                                        </p:attrNameLst>
                                      </p:cBhvr>
                                      <p:to>
                                        <p:strVal val="visible"/>
                                      </p:to>
                                    </p:set>
                                    <p:animEffect transition="in" filter="fade">
                                      <p:cBhvr>
                                        <p:cTn id="12" dur="2000"/>
                                        <p:tgtEl>
                                          <p:spTgt spid="37478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74787">
                                            <p:txEl>
                                              <p:pRg st="1" end="1"/>
                                            </p:txEl>
                                          </p:spTgt>
                                        </p:tgtEl>
                                        <p:attrNameLst>
                                          <p:attrName>style.visibility</p:attrName>
                                        </p:attrNameLst>
                                      </p:cBhvr>
                                      <p:to>
                                        <p:strVal val="visible"/>
                                      </p:to>
                                    </p:set>
                                    <p:animEffect transition="in" filter="fade">
                                      <p:cBhvr>
                                        <p:cTn id="17" dur="2000"/>
                                        <p:tgtEl>
                                          <p:spTgt spid="37478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74787">
                                            <p:txEl>
                                              <p:pRg st="5" end="5"/>
                                            </p:txEl>
                                          </p:spTgt>
                                        </p:tgtEl>
                                        <p:attrNameLst>
                                          <p:attrName>style.visibility</p:attrName>
                                        </p:attrNameLst>
                                      </p:cBhvr>
                                      <p:to>
                                        <p:strVal val="visible"/>
                                      </p:to>
                                    </p:set>
                                    <p:animEffect transition="in" filter="fade">
                                      <p:cBhvr>
                                        <p:cTn id="22" dur="2000"/>
                                        <p:tgtEl>
                                          <p:spTgt spid="374787">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74787">
                                            <p:txEl>
                                              <p:pRg st="6" end="6"/>
                                            </p:txEl>
                                          </p:spTgt>
                                        </p:tgtEl>
                                        <p:attrNameLst>
                                          <p:attrName>style.visibility</p:attrName>
                                        </p:attrNameLst>
                                      </p:cBhvr>
                                      <p:to>
                                        <p:strVal val="visible"/>
                                      </p:to>
                                    </p:set>
                                    <p:animEffect transition="in" filter="fade">
                                      <p:cBhvr>
                                        <p:cTn id="27" dur="2000"/>
                                        <p:tgtEl>
                                          <p:spTgt spid="374787">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74787">
                                            <p:txEl>
                                              <p:pRg st="10" end="10"/>
                                            </p:txEl>
                                          </p:spTgt>
                                        </p:tgtEl>
                                        <p:attrNameLst>
                                          <p:attrName>style.visibility</p:attrName>
                                        </p:attrNameLst>
                                      </p:cBhvr>
                                      <p:to>
                                        <p:strVal val="visible"/>
                                      </p:to>
                                    </p:set>
                                    <p:animEffect transition="in" filter="fade">
                                      <p:cBhvr>
                                        <p:cTn id="32" dur="2000"/>
                                        <p:tgtEl>
                                          <p:spTgt spid="374787">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74787">
                                            <p:txEl>
                                              <p:pRg st="12" end="12"/>
                                            </p:txEl>
                                          </p:spTgt>
                                        </p:tgtEl>
                                        <p:attrNameLst>
                                          <p:attrName>style.visibility</p:attrName>
                                        </p:attrNameLst>
                                      </p:cBhvr>
                                      <p:to>
                                        <p:strVal val="visible"/>
                                      </p:to>
                                    </p:set>
                                    <p:animEffect transition="in" filter="fade">
                                      <p:cBhvr>
                                        <p:cTn id="37" dur="2000"/>
                                        <p:tgtEl>
                                          <p:spTgt spid="374787">
                                            <p:txEl>
                                              <p:pRg st="12" end="1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74787">
                                            <p:txEl>
                                              <p:pRg st="13" end="13"/>
                                            </p:txEl>
                                          </p:spTgt>
                                        </p:tgtEl>
                                        <p:attrNameLst>
                                          <p:attrName>style.visibility</p:attrName>
                                        </p:attrNameLst>
                                      </p:cBhvr>
                                      <p:to>
                                        <p:strVal val="visible"/>
                                      </p:to>
                                    </p:set>
                                    <p:animEffect transition="in" filter="fade">
                                      <p:cBhvr>
                                        <p:cTn id="42" dur="2000"/>
                                        <p:tgtEl>
                                          <p:spTgt spid="374787">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4786" grpId="0"/>
      <p:bldP spid="374787"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ubstituent număr diapozitiv 1"/>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t>14</a:t>
            </a:fld>
            <a:endParaRPr lang="en-US" altLang="en-US" sz="1400" b="1" dirty="0">
              <a:solidFill>
                <a:srgbClr val="FFFFFF"/>
              </a:solidFill>
              <a:latin typeface="Arial Black" panose="020B0A04020102020204" pitchFamily="34" charset="0"/>
            </a:endParaRPr>
          </a:p>
        </p:txBody>
      </p:sp>
      <p:sp>
        <p:nvSpPr>
          <p:cNvPr id="3" name="Dreptunghi 2"/>
          <p:cNvSpPr/>
          <p:nvPr/>
        </p:nvSpPr>
        <p:spPr>
          <a:xfrm>
            <a:off x="533400" y="1012825"/>
            <a:ext cx="7696200" cy="2122805"/>
          </a:xfrm>
          <a:prstGeom prst="rect">
            <a:avLst/>
          </a:prstGeom>
        </p:spPr>
        <p:txBody>
          <a:bodyPr>
            <a:spAutoFit/>
          </a:bodyPr>
          <a:lstStyle/>
          <a:p>
            <a:pPr marL="0" marR="0" indent="0" algn="ctr" defTabSz="914400" rtl="0" eaLnBrk="0" fontAlgn="base" latinLnBrk="0" hangingPunct="0">
              <a:lnSpc>
                <a:spcPct val="100000"/>
              </a:lnSpc>
              <a:spcBef>
                <a:spcPct val="0"/>
              </a:spcBef>
              <a:spcAft>
                <a:spcPct val="0"/>
              </a:spcAft>
              <a:buClrTx/>
              <a:buSzTx/>
              <a:buFontTx/>
              <a:buNone/>
            </a:pPr>
            <a:r>
              <a:rPr kumimoji="0" lang="ro-RO" altLang="zh-CN" sz="1400" b="1"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Calibri" panose="020F0502020204030204" pitchFamily="34" charset="0"/>
              </a:rPr>
              <a:t>PROGRAME ȘCOLARE PENTRU ÎNVĂȚĂMÂNTUL GIMNAZIAL  UTILIZATE ÎN ANUL ȘCOLAR </a:t>
            </a:r>
          </a:p>
          <a:p>
            <a:pPr marL="0" marR="0" indent="0" algn="ctr" defTabSz="914400" rtl="0" eaLnBrk="0" fontAlgn="base" latinLnBrk="0" hangingPunct="0">
              <a:lnSpc>
                <a:spcPct val="100000"/>
              </a:lnSpc>
              <a:spcBef>
                <a:spcPct val="0"/>
              </a:spcBef>
              <a:spcAft>
                <a:spcPct val="0"/>
              </a:spcAft>
              <a:buClrTx/>
              <a:buSzTx/>
              <a:buFontTx/>
              <a:buNone/>
            </a:pPr>
            <a:r>
              <a:rPr kumimoji="0" lang="ro-RO" altLang="zh-CN" sz="1400" b="1"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Calibri" panose="020F0502020204030204" pitchFamily="34" charset="0"/>
              </a:rPr>
              <a:t>202</a:t>
            </a:r>
            <a:r>
              <a:rPr kumimoji="0" lang="en-US" altLang="ro-RO" sz="1400" b="1"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Calibri" panose="020F0502020204030204" pitchFamily="34" charset="0"/>
              </a:rPr>
              <a:t>3</a:t>
            </a:r>
            <a:r>
              <a:rPr kumimoji="0" lang="ro-RO" altLang="zh-CN" sz="1400" b="1"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Calibri" panose="020F0502020204030204" pitchFamily="34" charset="0"/>
              </a:rPr>
              <a:t>-202</a:t>
            </a:r>
            <a:r>
              <a:rPr kumimoji="0" lang="en-US" altLang="ro-RO" sz="1400" b="1"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Calibri" panose="020F0502020204030204" pitchFamily="34" charset="0"/>
              </a:rPr>
              <a:t>4</a:t>
            </a:r>
            <a:r>
              <a:rPr kumimoji="0" lang="ro-RO" altLang="zh-CN" sz="1400" b="1"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Calibri" panose="020F0502020204030204" pitchFamily="34" charset="0"/>
              </a:rPr>
              <a:t> LA DISCIPLINA ISTORIE</a:t>
            </a:r>
          </a:p>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Char char="•"/>
            </a:pPr>
            <a:r>
              <a:rPr kumimoji="0" lang="ro-RO" altLang="zh-CN" sz="1800" b="1"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Calibri" panose="020F0502020204030204" pitchFamily="34" charset="0"/>
              </a:rPr>
              <a:t>La clasele V-VIII  se aplică programele școlare pentru disciplina </a:t>
            </a:r>
          </a:p>
          <a:p>
            <a:pPr marL="0" marR="0" indent="0" algn="ctr" defTabSz="914400" rtl="0" eaLnBrk="0" fontAlgn="base" latinLnBrk="0" hangingPunct="0">
              <a:lnSpc>
                <a:spcPct val="100000"/>
              </a:lnSpc>
              <a:spcBef>
                <a:spcPct val="0"/>
              </a:spcBef>
              <a:spcAft>
                <a:spcPct val="0"/>
              </a:spcAft>
              <a:buClrTx/>
              <a:buSzTx/>
              <a:buFontTx/>
              <a:buNone/>
            </a:pPr>
            <a:r>
              <a:rPr kumimoji="0" lang="ro-RO" altLang="zh-CN" sz="1800" b="1"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ISTORIE, aprobate prin </a:t>
            </a:r>
            <a:r>
              <a:rPr kumimoji="0" lang="ro-RO" altLang="zh-CN" sz="1800" b="1" i="0" u="sng"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OMEN nr. 3393/28.02.2017 </a:t>
            </a:r>
          </a:p>
          <a:p>
            <a:pPr marL="0" marR="0" indent="0" algn="ctr" defTabSz="914400" rtl="0" eaLnBrk="0" fontAlgn="base" latinLnBrk="0" hangingPunct="0">
              <a:lnSpc>
                <a:spcPct val="100000"/>
              </a:lnSpc>
              <a:spcBef>
                <a:spcPct val="0"/>
              </a:spcBef>
              <a:spcAft>
                <a:spcPct val="0"/>
              </a:spcAft>
              <a:buClrTx/>
              <a:buSzTx/>
              <a:buFontTx/>
              <a:buNone/>
            </a:pPr>
            <a:endParaRPr kumimoji="0" lang="ro-RO" altLang="zh-CN" sz="1800" b="1" i="0" u="sng"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SimSun" panose="02010600030101010101" pitchFamily="2" charset="-122"/>
              <a:cs typeface="+mn-cs"/>
            </a:endParaRPr>
          </a:p>
          <a:p>
            <a:pPr marL="0" marR="0" indent="0" algn="ctr" defTabSz="914400" rtl="0" eaLnBrk="0" fontAlgn="base" latinLnBrk="0" hangingPunct="0">
              <a:lnSpc>
                <a:spcPct val="100000"/>
              </a:lnSpc>
              <a:spcBef>
                <a:spcPct val="0"/>
              </a:spcBef>
              <a:spcAft>
                <a:spcPct val="0"/>
              </a:spcAft>
              <a:buClrTx/>
              <a:buSzTx/>
              <a:buFontTx/>
              <a:buNone/>
            </a:pPr>
            <a:r>
              <a:rPr kumimoji="0" lang="ro-RO" altLang="zh-CN" sz="1800" b="1" i="0" u="sng"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Pot fi accesate la adresa:</a:t>
            </a:r>
          </a:p>
          <a:p>
            <a:pPr marL="0" marR="0" indent="0" algn="ctr" defTabSz="914400" rtl="0" eaLnBrk="0" fontAlgn="base" latinLnBrk="0" hangingPunct="0">
              <a:lnSpc>
                <a:spcPct val="100000"/>
              </a:lnSpc>
              <a:spcBef>
                <a:spcPct val="0"/>
              </a:spcBef>
              <a:spcAft>
                <a:spcPct val="0"/>
              </a:spcAft>
              <a:buClrTx/>
              <a:buSzTx/>
              <a:buFontTx/>
              <a:buNone/>
            </a:pPr>
            <a:endParaRPr kumimoji="0" lang="ro-RO" altLang="zh-CN" sz="1800" b="1" i="0" u="sng"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SimSun" panose="02010600030101010101" pitchFamily="2" charset="-122"/>
              <a:cs typeface="+mn-cs"/>
            </a:endParaRPr>
          </a:p>
        </p:txBody>
      </p:sp>
      <p:sp>
        <p:nvSpPr>
          <p:cNvPr id="4" name="Dreptunghi 3"/>
          <p:cNvSpPr/>
          <p:nvPr/>
        </p:nvSpPr>
        <p:spPr>
          <a:xfrm>
            <a:off x="457200" y="3657600"/>
            <a:ext cx="8153400" cy="1198563"/>
          </a:xfrm>
          <a:prstGeom prst="rect">
            <a:avLst/>
          </a:prstGeom>
        </p:spPr>
        <p:txBody>
          <a:bodyPr>
            <a:spAutoFit/>
          </a:bodyP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ro-RO" altLang="en-US" sz="1800" b="0" i="0" u="none" strike="noStrike" kern="1200" cap="none" spc="0" normalizeH="0" baseline="0" noProof="0" dirty="0">
              <a:ln>
                <a:noFill/>
              </a:ln>
              <a:solidFill>
                <a:schemeClr val="tx1"/>
              </a:solidFill>
              <a:effectLst/>
              <a:uLnTx/>
              <a:uFillTx/>
              <a:latin typeface="Arial Black" panose="020B0A04020102020204" pitchFamily="34" charset="0"/>
              <a:ea typeface="+mn-ea"/>
              <a:cs typeface="+mn-cs"/>
              <a:hlinkClick r:id="rId2"/>
            </a:endParaRPr>
          </a:p>
          <a:p>
            <a:pPr marL="0" marR="0" lvl="0" indent="0" algn="ctr" defTabSz="914400" rtl="0" eaLnBrk="0" fontAlgn="base" latinLnBrk="0" hangingPunct="0">
              <a:lnSpc>
                <a:spcPct val="100000"/>
              </a:lnSpc>
              <a:spcBef>
                <a:spcPct val="0"/>
              </a:spcBef>
              <a:spcAft>
                <a:spcPct val="0"/>
              </a:spcAft>
              <a:buClrTx/>
              <a:buSzTx/>
              <a:buFontTx/>
              <a:buNone/>
              <a:defRPr/>
            </a:pPr>
            <a:endParaRPr kumimoji="0" lang="ro-RO" altLang="en-US" sz="1800" b="0" i="0" u="none" strike="noStrike" kern="1200" cap="none" spc="0" normalizeH="0" baseline="0" noProof="0" dirty="0">
              <a:ln>
                <a:noFill/>
              </a:ln>
              <a:solidFill>
                <a:schemeClr val="tx1"/>
              </a:solidFill>
              <a:effectLst/>
              <a:uLnTx/>
              <a:uFillTx/>
              <a:latin typeface="Arial Black" panose="020B0A04020102020204" pitchFamily="34" charset="0"/>
              <a:ea typeface="+mn-ea"/>
              <a:cs typeface="+mn-cs"/>
              <a:hlinkClick r:id="rId2"/>
            </a:endParaRPr>
          </a:p>
          <a:p>
            <a:pPr marL="0" marR="0" lvl="0" indent="0" algn="ctr" defTabSz="914400" rtl="0" eaLnBrk="0" fontAlgn="base" latinLnBrk="0" hangingPunct="0">
              <a:lnSpc>
                <a:spcPct val="100000"/>
              </a:lnSpc>
              <a:spcBef>
                <a:spcPct val="0"/>
              </a:spcBef>
              <a:spcAft>
                <a:spcPct val="0"/>
              </a:spcAft>
              <a:buClrTx/>
              <a:buSzTx/>
              <a:buFontTx/>
              <a:buNone/>
              <a:defRPr/>
            </a:pPr>
            <a:endParaRPr kumimoji="0" lang="ro-RO" altLang="en-US" sz="1800" b="0" i="0" u="none" strike="noStrike" kern="1200" cap="none" spc="0" normalizeH="0" baseline="0" noProof="0" dirty="0">
              <a:ln>
                <a:noFill/>
              </a:ln>
              <a:solidFill>
                <a:schemeClr val="tx1"/>
              </a:solidFill>
              <a:effectLst/>
              <a:uLnTx/>
              <a:uFillTx/>
              <a:latin typeface="Arial Black" panose="020B0A04020102020204" pitchFamily="34"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endParaRPr kumimoji="0" lang="ro-RO" altLang="en-US" sz="1800" b="0" i="0" u="none" strike="noStrike" kern="1200" cap="none" spc="0" normalizeH="0" baseline="0" noProof="0" dirty="0">
              <a:ln>
                <a:noFill/>
              </a:ln>
              <a:solidFill>
                <a:schemeClr val="tx1"/>
              </a:solidFill>
              <a:effectLst/>
              <a:uLnTx/>
              <a:uFillTx/>
              <a:latin typeface="Arial Black" panose="020B0A04020102020204" pitchFamily="34" charset="0"/>
              <a:ea typeface="+mn-ea"/>
              <a:cs typeface="+mn-cs"/>
            </a:endParaRPr>
          </a:p>
        </p:txBody>
      </p:sp>
      <p:sp>
        <p:nvSpPr>
          <p:cNvPr id="5" name="Text Box 4"/>
          <p:cNvSpPr txBox="1"/>
          <p:nvPr/>
        </p:nvSpPr>
        <p:spPr>
          <a:xfrm>
            <a:off x="1981200" y="3914775"/>
            <a:ext cx="5202238" cy="776366"/>
          </a:xfrm>
          <a:prstGeom prst="rect">
            <a:avLst/>
          </a:prstGeom>
          <a:noFill/>
        </p:spPr>
        <p:txBody>
          <a:bodyPr wrap="square" rtlCol="0">
            <a:spAutoFit/>
          </a:bodyPr>
          <a:lstStyle/>
          <a:p>
            <a:pPr marL="273050" marR="0" indent="-273050" algn="ctr" defTabSz="914400" eaLnBrk="0" hangingPunct="0">
              <a:lnSpc>
                <a:spcPct val="60000"/>
              </a:lnSpc>
              <a:buClrTx/>
              <a:buSzTx/>
              <a:buFont typeface="Wingdings 2" panose="05020102010507070707" pitchFamily="18" charset="2"/>
              <a:buNone/>
            </a:pPr>
            <a:r>
              <a:rPr kumimoji="0" lang="ro-RO" altLang="en-US" b="1" kern="1200" cap="none" spc="0" normalizeH="0" baseline="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sym typeface="+mn-ea"/>
              </a:rPr>
              <a:t>https://www.rocnee.eu/index.php/dcee-oriz/curriculum-oriz/programe-scolare-front/programe-scolare-in-vigoare</a:t>
            </a:r>
            <a:endParaRPr kumimoji="0" lang="ro-RO" altLang="en-US" b="1" kern="1200" cap="none" spc="0" normalizeH="0" baseline="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endParaRPr>
          </a:p>
          <a:p>
            <a:pPr marL="273050" marR="0" indent="-273050" algn="ctr" defTabSz="914400" eaLnBrk="0" hangingPunct="0">
              <a:lnSpc>
                <a:spcPct val="60000"/>
              </a:lnSpc>
              <a:buClrTx/>
              <a:buSzTx/>
              <a:buFont typeface="Wingdings 2" panose="05020102010507070707" pitchFamily="18" charset="2"/>
              <a:buNone/>
            </a:pPr>
            <a:endParaRPr kumimoji="0" lang="en-US" kern="1200" cap="none" spc="0" normalizeH="0" baseline="0" noProof="1">
              <a:latin typeface="Arial Black" panose="020B0A04020102020204" pitchFamily="34" charset="0"/>
              <a:ea typeface="+mn-ea"/>
              <a:cs typeface="+mn-cs"/>
            </a:endParaRPr>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
          <p:cNvSpPr txBox="1"/>
          <p:nvPr/>
        </p:nvSpPr>
        <p:spPr>
          <a:xfrm>
            <a:off x="713105" y="2275205"/>
            <a:ext cx="7154545" cy="4130675"/>
          </a:xfrm>
          <a:prstGeom prst="rect">
            <a:avLst/>
          </a:prstGeom>
          <a:noFill/>
        </p:spPr>
        <p:txBody>
          <a:bodyPr wrap="square" rtlCol="0" anchor="t">
            <a:spAutoFit/>
          </a:bodyPr>
          <a:lstStyle/>
          <a:p>
            <a:pPr marL="273050" marR="0" indent="-273050" algn="ctr" defTabSz="914400" rtl="0" eaLnBrk="1" fontAlgn="base" latinLnBrk="0" hangingPunct="1">
              <a:lnSpc>
                <a:spcPct val="80000"/>
              </a:lnSpc>
              <a:spcBef>
                <a:spcPts val="600"/>
              </a:spcBef>
              <a:spcAft>
                <a:spcPct val="0"/>
              </a:spcAft>
              <a:buClr>
                <a:srgbClr val="000000"/>
              </a:buClr>
              <a:buSzPct val="70000"/>
              <a:buFont typeface="Wingdings" panose="05000000000000000000" pitchFamily="2" charset="2"/>
              <a:buNone/>
            </a:pPr>
            <a:r>
              <a:rPr lang="ro-RO" altLang="en-US" b="1" dirty="0">
                <a:solidFill>
                  <a:srgbClr val="FF0000"/>
                </a:solidFill>
                <a:effectLst>
                  <a:outerShdw blurRad="38100" dist="38100" dir="2700000">
                    <a:srgbClr val="C0C0C0"/>
                  </a:outerShdw>
                </a:effectLst>
                <a:latin typeface="Times New Roman" panose="02020603050405020304" pitchFamily="18" charset="0"/>
                <a:cs typeface="Times New Roman" panose="02020603050405020304" pitchFamily="18" charset="0"/>
                <a:sym typeface="+mn-ea"/>
              </a:rPr>
              <a:t>TOATE PROGRAMELE SCOLARE </a:t>
            </a:r>
            <a:r>
              <a:rPr lang="ro-RO" altLang="zh-CN" b="1" dirty="0">
                <a:solidFill>
                  <a:srgbClr val="FF0000"/>
                </a:solidFill>
                <a:effectLst>
                  <a:outerShdw blurRad="38100" dist="38100" dir="2700000">
                    <a:srgbClr val="C0C0C0"/>
                  </a:outerShdw>
                </a:effectLst>
                <a:latin typeface="Times New Roman" panose="02020603050405020304" pitchFamily="18" charset="0"/>
                <a:cs typeface="Times New Roman" panose="02020603050405020304" pitchFamily="18" charset="0"/>
                <a:sym typeface="+mn-ea"/>
              </a:rPr>
              <a:t>PENTRU ÎNVĂȚĂMÂNTUL </a:t>
            </a:r>
            <a:r>
              <a:rPr lang="en-US" altLang="ro-RO" b="1" dirty="0">
                <a:solidFill>
                  <a:srgbClr val="FF0000"/>
                </a:solidFill>
                <a:effectLst>
                  <a:outerShdw blurRad="38100" dist="38100" dir="2700000">
                    <a:srgbClr val="C0C0C0"/>
                  </a:outerShdw>
                </a:effectLst>
                <a:latin typeface="Times New Roman" panose="02020603050405020304" pitchFamily="18" charset="0"/>
                <a:cs typeface="Times New Roman" panose="02020603050405020304" pitchFamily="18" charset="0"/>
                <a:sym typeface="+mn-ea"/>
              </a:rPr>
              <a:t>LICEAL</a:t>
            </a:r>
            <a:r>
              <a:rPr lang="ro-RO" altLang="zh-CN" b="1" dirty="0">
                <a:solidFill>
                  <a:srgbClr val="FF0000"/>
                </a:solidFill>
                <a:effectLst>
                  <a:outerShdw blurRad="38100" dist="38100" dir="2700000">
                    <a:srgbClr val="C0C0C0"/>
                  </a:outerShdw>
                </a:effectLst>
                <a:latin typeface="Times New Roman" panose="02020603050405020304" pitchFamily="18" charset="0"/>
                <a:cs typeface="Times New Roman" panose="02020603050405020304" pitchFamily="18" charset="0"/>
                <a:sym typeface="+mn-ea"/>
              </a:rPr>
              <a:t>  LA DISCIPLINA ISTORIE</a:t>
            </a:r>
            <a:endParaRPr kumimoji="0" lang="ro-RO" altLang="zh-CN" b="1"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80000"/>
              </a:lnSpc>
              <a:spcBef>
                <a:spcPts val="600"/>
              </a:spcBef>
              <a:spcAft>
                <a:spcPct val="0"/>
              </a:spcAft>
              <a:buClr>
                <a:srgbClr val="000000"/>
              </a:buClr>
              <a:buSzPct val="70000"/>
              <a:buFont typeface="Wingdings" panose="05000000000000000000" pitchFamily="2" charset="2"/>
              <a:buNone/>
            </a:pPr>
            <a:r>
              <a:rPr lang="ro-RO" altLang="en-US" b="1" dirty="0">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sym typeface="+mn-ea"/>
              </a:rPr>
              <a:t>POT FI ACCESATE LA ADRESA:</a:t>
            </a:r>
            <a:endParaRPr kumimoji="0" lang="ro-RO" altLang="en-US"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0" marR="0" indent="0" algn="ctr" defTabSz="914400" rtl="0" eaLnBrk="0" fontAlgn="base" latinLnBrk="0" hangingPunct="0">
              <a:lnSpc>
                <a:spcPct val="60000"/>
              </a:lnSpc>
              <a:spcBef>
                <a:spcPts val="600"/>
              </a:spcBef>
              <a:spcAft>
                <a:spcPct val="0"/>
              </a:spcAft>
              <a:buClr>
                <a:schemeClr val="accent1"/>
              </a:buClr>
              <a:buSzPct val="70000"/>
              <a:buFont typeface="Wingdings 2" panose="05020102010507070707" pitchFamily="18" charset="2"/>
              <a:buNone/>
            </a:pPr>
            <a:r>
              <a:rPr lang="ro-RO" altLang="en-US" b="1" dirty="0">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sym typeface="+mn-ea"/>
              </a:rPr>
              <a:t>https://www.rocnee.eu/index.php/dcee-oriz/curriculum-oriz/programe-scolare-front/programe-scolare-in-vigoare</a:t>
            </a:r>
            <a:endParaRPr kumimoji="0" lang="ro-RO" altLang="en-US" b="1" i="0" u="none"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endParaRPr>
          </a:p>
          <a:p>
            <a:pPr marL="0" marR="0" indent="0" algn="ctr" defTabSz="914400" rtl="0" eaLnBrk="0" fontAlgn="base" latinLnBrk="0" hangingPunct="0">
              <a:lnSpc>
                <a:spcPct val="60000"/>
              </a:lnSpc>
              <a:spcBef>
                <a:spcPts val="600"/>
              </a:spcBef>
              <a:spcAft>
                <a:spcPct val="0"/>
              </a:spcAft>
              <a:buClr>
                <a:schemeClr val="accent1"/>
              </a:buClr>
              <a:buSzPct val="70000"/>
              <a:buFont typeface="Wingdings 2" panose="05020102010507070707" pitchFamily="18" charset="2"/>
              <a:buNone/>
            </a:pPr>
            <a:endParaRPr kumimoji="0" lang="ro-RO" altLang="en-US" b="1" i="0" u="none" strike="noStrike" kern="1200" cap="none" spc="0" normalizeH="0" baseline="0" noProof="1">
              <a:solidFill>
                <a:srgbClr val="C00000"/>
              </a:solidFill>
              <a:effectLst>
                <a:outerShdw blurRad="38100" dist="38100" dir="2700000">
                  <a:srgbClr val="C0C0C0"/>
                </a:outerShdw>
              </a:effectLst>
              <a:latin typeface="Century Schoolbook" panose="02040604050505020304" pitchFamily="18" charset="0"/>
              <a:ea typeface="+mn-ea"/>
              <a:cs typeface="+mn-cs"/>
            </a:endParaRPr>
          </a:p>
          <a:p>
            <a:pPr marL="0" marR="0" indent="0" algn="ctr" defTabSz="914400" rtl="0" eaLnBrk="0" fontAlgn="base" latinLnBrk="0" hangingPunct="0">
              <a:lnSpc>
                <a:spcPct val="100000"/>
              </a:lnSpc>
              <a:spcBef>
                <a:spcPct val="0"/>
              </a:spcBef>
              <a:spcAft>
                <a:spcPct val="0"/>
              </a:spcAft>
              <a:buClrTx/>
              <a:buSzTx/>
              <a:buFontTx/>
              <a:buNone/>
            </a:pPr>
            <a:endParaRPr lang="ro-RO" altLang="zh-CN" b="1" dirty="0">
              <a:solidFill>
                <a:srgbClr val="FF0000"/>
              </a:solidFill>
              <a:effectLst>
                <a:outerShdw blurRad="38100" dist="38100" dir="2700000">
                  <a:srgbClr val="C0C0C0"/>
                </a:outerShdw>
              </a:effectLst>
              <a:latin typeface="Times New Roman" panose="02020603050405020304" pitchFamily="18" charset="0"/>
              <a:cs typeface="Calibri" panose="020F0502020204030204" pitchFamily="34" charset="0"/>
              <a:sym typeface="+mn-ea"/>
            </a:endParaRPr>
          </a:p>
          <a:p>
            <a:pPr marL="0" marR="0" indent="0" algn="ctr" defTabSz="914400" rtl="0" eaLnBrk="0" fontAlgn="base" latinLnBrk="0" hangingPunct="0">
              <a:lnSpc>
                <a:spcPct val="100000"/>
              </a:lnSpc>
              <a:spcBef>
                <a:spcPct val="0"/>
              </a:spcBef>
              <a:spcAft>
                <a:spcPct val="0"/>
              </a:spcAft>
              <a:buClrTx/>
              <a:buSzTx/>
              <a:buFontTx/>
              <a:buNone/>
            </a:pPr>
            <a:r>
              <a:rPr lang="ro-RO" altLang="zh-CN" b="1" dirty="0">
                <a:solidFill>
                  <a:srgbClr val="FF0000"/>
                </a:solidFill>
                <a:effectLst>
                  <a:outerShdw blurRad="38100" dist="38100" dir="2700000">
                    <a:srgbClr val="C0C0C0"/>
                  </a:outerShdw>
                </a:effectLst>
                <a:latin typeface="Times New Roman" panose="02020603050405020304" pitchFamily="18" charset="0"/>
                <a:cs typeface="Times New Roman" panose="02020603050405020304" pitchFamily="18" charset="0"/>
                <a:sym typeface="+mn-ea"/>
              </a:rPr>
              <a:t>PROGRAME ȘCOLARE PENTRU ÎNVĂȚĂMÂNTUL </a:t>
            </a:r>
            <a:r>
              <a:rPr lang="en-US" altLang="ro-RO" b="1" dirty="0">
                <a:solidFill>
                  <a:srgbClr val="FF0000"/>
                </a:solidFill>
                <a:effectLst>
                  <a:outerShdw blurRad="38100" dist="38100" dir="2700000">
                    <a:srgbClr val="C0C0C0"/>
                  </a:outerShdw>
                </a:effectLst>
                <a:latin typeface="Times New Roman" panose="02020603050405020304" pitchFamily="18" charset="0"/>
                <a:cs typeface="Times New Roman" panose="02020603050405020304" pitchFamily="18" charset="0"/>
                <a:sym typeface="+mn-ea"/>
              </a:rPr>
              <a:t>LICEAL</a:t>
            </a:r>
            <a:r>
              <a:rPr lang="ro-RO" altLang="zh-CN" b="1" dirty="0">
                <a:solidFill>
                  <a:srgbClr val="FF0000"/>
                </a:solidFill>
                <a:effectLst>
                  <a:outerShdw blurRad="38100" dist="38100" dir="2700000">
                    <a:srgbClr val="C0C0C0"/>
                  </a:outerShdw>
                </a:effectLst>
                <a:latin typeface="Times New Roman" panose="02020603050405020304" pitchFamily="18" charset="0"/>
                <a:cs typeface="Times New Roman" panose="02020603050405020304" pitchFamily="18" charset="0"/>
                <a:sym typeface="+mn-ea"/>
              </a:rPr>
              <a:t>  LA DISCIPLINA ISTORIE</a:t>
            </a:r>
            <a:endParaRPr kumimoji="0" lang="ro-RO" altLang="zh-CN" b="1"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algn="ctr"/>
            <a:r>
              <a:rPr lang="en-US" b="1" dirty="0">
                <a:solidFill>
                  <a:srgbClr val="C00000"/>
                </a:solidFill>
                <a:latin typeface="Times New Roman" panose="02020603050405020304" pitchFamily="18" charset="0"/>
                <a:cs typeface="Times New Roman" panose="02020603050405020304" pitchFamily="18" charset="0"/>
              </a:rPr>
              <a:t>NOUT</a:t>
            </a:r>
            <a:r>
              <a:rPr lang="ro-RO" b="1" dirty="0">
                <a:solidFill>
                  <a:srgbClr val="C00000"/>
                </a:solidFill>
                <a:latin typeface="Times New Roman" panose="02020603050405020304" pitchFamily="18" charset="0"/>
                <a:cs typeface="Times New Roman" panose="02020603050405020304" pitchFamily="18" charset="0"/>
              </a:rPr>
              <a:t>ĂȚI</a:t>
            </a:r>
            <a:endParaRPr lang="en-US" b="1" dirty="0">
              <a:solidFill>
                <a:srgbClr val="C00000"/>
              </a:solidFill>
              <a:latin typeface="Times New Roman" panose="02020603050405020304" pitchFamily="18" charset="0"/>
              <a:cs typeface="Times New Roman" panose="02020603050405020304" pitchFamily="18" charset="0"/>
            </a:endParaRPr>
          </a:p>
          <a:p>
            <a:pPr algn="ctr"/>
            <a:r>
              <a:rPr lang="en-US" b="1" dirty="0" err="1">
                <a:latin typeface="Times New Roman" panose="02020603050405020304" pitchFamily="18" charset="0"/>
                <a:cs typeface="Times New Roman" panose="02020603050405020304" pitchFamily="18" charset="0"/>
              </a:rPr>
              <a:t>Programa</a:t>
            </a:r>
            <a:r>
              <a:rPr lang="en-US" b="1" dirty="0">
                <a:latin typeface="Times New Roman" panose="02020603050405020304" pitchFamily="18" charset="0"/>
                <a:cs typeface="Times New Roman" panose="02020603050405020304" pitchFamily="18" charset="0"/>
              </a:rPr>
              <a:t> </a:t>
            </a:r>
            <a:r>
              <a:rPr lang="ro-RO" altLang="en-US" b="1" dirty="0">
                <a:latin typeface="Times New Roman" panose="02020603050405020304" pitchFamily="18" charset="0"/>
                <a:cs typeface="Times New Roman" panose="02020603050405020304" pitchFamily="18" charset="0"/>
              </a:rPr>
              <a:t>ș</a:t>
            </a:r>
            <a:r>
              <a:rPr lang="en-US" b="1" dirty="0" err="1">
                <a:latin typeface="Times New Roman" panose="02020603050405020304" pitchFamily="18" charset="0"/>
                <a:cs typeface="Times New Roman" panose="02020603050405020304" pitchFamily="18" charset="0"/>
              </a:rPr>
              <a:t>colar</a:t>
            </a:r>
            <a:r>
              <a:rPr lang="ro-RO" altLang="en-US" b="1" dirty="0">
                <a:latin typeface="Times New Roman" panose="02020603050405020304" pitchFamily="18" charset="0"/>
                <a:cs typeface="Times New Roman" panose="02020603050405020304" pitchFamily="18" charset="0"/>
              </a:rPr>
              <a:t>ă</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Istoria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evreilor</a:t>
            </a:r>
            <a:r>
              <a:rPr lang="en-US" b="1" dirty="0">
                <a:latin typeface="Times New Roman" panose="02020603050405020304" pitchFamily="18" charset="0"/>
                <a:cs typeface="Times New Roman" panose="02020603050405020304" pitchFamily="18" charset="0"/>
              </a:rPr>
              <a:t>.</a:t>
            </a:r>
            <a:r>
              <a:rPr lang="ro-RO" alt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Holocaustul</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clasa</a:t>
            </a:r>
            <a:r>
              <a:rPr lang="en-US" b="1" dirty="0">
                <a:latin typeface="Times New Roman" panose="02020603050405020304" pitchFamily="18" charset="0"/>
                <a:cs typeface="Times New Roman" panose="02020603050405020304" pitchFamily="18" charset="0"/>
              </a:rPr>
              <a:t> a XI-a/a XII-a, </a:t>
            </a:r>
            <a:r>
              <a:rPr lang="ro-RO" altLang="en-US" b="1" dirty="0">
                <a:latin typeface="Times New Roman" panose="02020603050405020304" pitchFamily="18" charset="0"/>
                <a:cs typeface="Times New Roman" panose="02020603050405020304" pitchFamily="18" charset="0"/>
              </a:rPr>
              <a:t>î</a:t>
            </a:r>
            <a:r>
              <a:rPr lang="en-US" b="1" dirty="0" err="1">
                <a:latin typeface="Times New Roman" panose="02020603050405020304" pitchFamily="18" charset="0"/>
                <a:cs typeface="Times New Roman" panose="02020603050405020304" pitchFamily="18" charset="0"/>
              </a:rPr>
              <a:t>nv</a:t>
            </a:r>
            <a:r>
              <a:rPr lang="ro-RO" altLang="en-US" b="1" dirty="0" err="1">
                <a:latin typeface="Times New Roman" panose="02020603050405020304" pitchFamily="18" charset="0"/>
                <a:cs typeface="Times New Roman" panose="02020603050405020304" pitchFamily="18" charset="0"/>
              </a:rPr>
              <a:t>ăță</a:t>
            </a:r>
            <a:r>
              <a:rPr lang="en-US" b="1" dirty="0">
                <a:latin typeface="Times New Roman" panose="02020603050405020304" pitchFamily="18" charset="0"/>
                <a:cs typeface="Times New Roman" panose="02020603050405020304" pitchFamily="18" charset="0"/>
              </a:rPr>
              <a:t>m</a:t>
            </a:r>
            <a:r>
              <a:rPr lang="ro-RO" altLang="en-US" b="1" dirty="0">
                <a:latin typeface="Times New Roman" panose="02020603050405020304" pitchFamily="18" charset="0"/>
                <a:cs typeface="Times New Roman" panose="02020603050405020304" pitchFamily="18" charset="0"/>
              </a:rPr>
              <a:t>â</a:t>
            </a:r>
            <a:r>
              <a:rPr lang="en-US" b="1" dirty="0" err="1">
                <a:latin typeface="Times New Roman" panose="02020603050405020304" pitchFamily="18" charset="0"/>
                <a:cs typeface="Times New Roman" panose="02020603050405020304" pitchFamily="18" charset="0"/>
              </a:rPr>
              <a:t>nt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liceal</a:t>
            </a:r>
            <a:r>
              <a:rPr lang="en-US" b="1" dirty="0">
                <a:latin typeface="Times New Roman" panose="02020603050405020304" pitchFamily="18" charset="0"/>
                <a:cs typeface="Times New Roman" panose="02020603050405020304" pitchFamily="18" charset="0"/>
              </a:rPr>
              <a:t> </a:t>
            </a:r>
            <a:r>
              <a:rPr lang="ro-RO" altLang="en-US" b="1" dirty="0">
                <a:latin typeface="Times New Roman" panose="02020603050405020304" pitchFamily="18" charset="0"/>
                <a:cs typeface="Times New Roman" panose="02020603050405020304" pitchFamily="18" charset="0"/>
              </a:rPr>
              <a:t>ș</a:t>
            </a:r>
            <a:r>
              <a:rPr lang="en-US" b="1" dirty="0" err="1">
                <a:latin typeface="Times New Roman" panose="02020603050405020304" pitchFamily="18" charset="0"/>
                <a:cs typeface="Times New Roman" panose="02020603050405020304" pitchFamily="18" charset="0"/>
              </a:rPr>
              <a:t>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profesional</a:t>
            </a:r>
            <a:endParaRPr lang="en-US" b="1" dirty="0">
              <a:latin typeface="Times New Roman" panose="02020603050405020304" pitchFamily="18" charset="0"/>
              <a:cs typeface="Times New Roman" panose="02020603050405020304" pitchFamily="18" charset="0"/>
            </a:endParaRPr>
          </a:p>
          <a:p>
            <a:pPr algn="ctr"/>
            <a:endParaRPr lang="en-US" dirty="0">
              <a:latin typeface="Times New Roman" panose="02020603050405020304" pitchFamily="18" charset="0"/>
              <a:cs typeface="Times New Roman" panose="02020603050405020304" pitchFamily="18" charset="0"/>
            </a:endParaRPr>
          </a:p>
          <a:p>
            <a:pPr algn="ctr"/>
            <a:r>
              <a:rPr lang="ro-RO" altLang="en-US" dirty="0">
                <a:latin typeface="Times New Roman" panose="02020603050405020304" pitchFamily="18" charset="0"/>
                <a:cs typeface="Times New Roman" panose="02020603050405020304" pitchFamily="18" charset="0"/>
              </a:rPr>
              <a:t>Poate fi accesată la adresa:</a:t>
            </a:r>
            <a:endParaRPr lang="en-US" dirty="0">
              <a:latin typeface="Times New Roman" panose="02020603050405020304" pitchFamily="18" charset="0"/>
              <a:cs typeface="Times New Roman" panose="02020603050405020304" pitchFamily="18" charset="0"/>
            </a:endParaRPr>
          </a:p>
          <a:p>
            <a:pPr algn="ctr"/>
            <a:r>
              <a:rPr lang="en-US" sz="1400" dirty="0">
                <a:latin typeface="Times New Roman" panose="02020603050405020304" pitchFamily="18" charset="0"/>
                <a:cs typeface="Times New Roman" panose="02020603050405020304" pitchFamily="18" charset="0"/>
              </a:rPr>
              <a:t>https://www.rocnee.eu/images/rocnee/fisiere/programe_scolare/inv_liceal_profesional/OME_5344_09082023_Istoria_evreilor.Holocaustul.pdf</a:t>
            </a:r>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Number Placeholder 5"/>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t>16</a:t>
            </a:fld>
            <a:endParaRPr lang="en-US" altLang="en-US" sz="1400" b="1" dirty="0">
              <a:solidFill>
                <a:srgbClr val="FFFFFF"/>
              </a:solidFill>
              <a:latin typeface="Arial Black" panose="020B0A04020102020204" pitchFamily="34" charset="0"/>
            </a:endParaRPr>
          </a:p>
        </p:txBody>
      </p:sp>
      <p:sp>
        <p:nvSpPr>
          <p:cNvPr id="382978" name="Rectangle 2"/>
          <p:cNvSpPr>
            <a:spLocks noGrp="1" noChangeArrowheads="1"/>
          </p:cNvSpPr>
          <p:nvPr>
            <p:ph type="title" idx="4294967295"/>
          </p:nvPr>
        </p:nvSpPr>
        <p:spPr>
          <a:xfrm>
            <a:off x="0" y="274638"/>
            <a:ext cx="8229600" cy="1143000"/>
          </a:xfrm>
        </p:spPr>
        <p:txBody>
          <a:bodyPr anchor="b">
            <a:normAutofit fontScale="90000"/>
          </a:bodyPr>
          <a:lstStyle/>
          <a:p>
            <a:pPr marL="0" marR="0" indent="0" algn="ctr" defTabSz="914400" rtl="0" eaLnBrk="1" fontAlgn="base" latinLnBrk="0" hangingPunct="1">
              <a:lnSpc>
                <a:spcPct val="100000"/>
              </a:lnSpc>
              <a:spcBef>
                <a:spcPct val="0"/>
              </a:spcBef>
              <a:spcAft>
                <a:spcPct val="0"/>
              </a:spcAft>
              <a:buClrTx/>
              <a:buSzTx/>
              <a:buFontTx/>
              <a:buNone/>
            </a:pPr>
            <a:r>
              <a:rPr kumimoji="0" lang="en-US" sz="2400" b="0" i="0" u="none" strike="noStrike" kern="1200" cap="small" spc="0" normalizeH="0" baseline="0" noProof="1">
                <a:solidFill>
                  <a:srgbClr val="002060"/>
                </a:solidFill>
                <a:effectLst>
                  <a:outerShdw blurRad="38100" dist="38100" dir="2700000">
                    <a:srgbClr val="C0C0C0"/>
                  </a:outerShdw>
                </a:effectLst>
                <a:latin typeface="Times New Roman" panose="02020603050405020304" pitchFamily="18" charset="0"/>
                <a:ea typeface="+mj-ea"/>
                <a:cs typeface="Times New Roman" panose="02020603050405020304" pitchFamily="18" charset="0"/>
              </a:rPr>
              <a:t>	</a:t>
            </a:r>
            <a:r>
              <a:rPr kumimoji="0" sz="2400" b="0" i="0" u="none" strike="noStrike" kern="1200" cap="small" spc="0" normalizeH="0" baseline="0" noProof="1">
                <a:solidFill>
                  <a:srgbClr val="002060"/>
                </a:solidFill>
                <a:effectLst>
                  <a:outerShdw blurRad="38100" dist="38100" dir="2700000">
                    <a:srgbClr val="C0C0C0"/>
                  </a:outerShdw>
                </a:effectLst>
                <a:latin typeface="Times New Roman" panose="02020603050405020304" pitchFamily="18" charset="0"/>
                <a:ea typeface="+mj-ea"/>
                <a:cs typeface="Times New Roman" panose="02020603050405020304" pitchFamily="18" charset="0"/>
              </a:rPr>
              <a:t>REPERE METODOLOGICE PENTRU APLICAREA </a:t>
            </a:r>
            <a:r>
              <a:rPr kumimoji="0" lang="en-US" sz="2400" b="0" i="0" u="none" strike="noStrike" kern="1200" cap="small" spc="0" normalizeH="0" baseline="0" noProof="1">
                <a:solidFill>
                  <a:srgbClr val="002060"/>
                </a:solidFill>
                <a:effectLst>
                  <a:outerShdw blurRad="38100" dist="38100" dir="2700000">
                    <a:srgbClr val="C0C0C0"/>
                  </a:outerShdw>
                </a:effectLst>
                <a:latin typeface="Times New Roman" panose="02020603050405020304" pitchFamily="18" charset="0"/>
                <a:ea typeface="+mj-ea"/>
                <a:cs typeface="Times New Roman" panose="02020603050405020304" pitchFamily="18" charset="0"/>
              </a:rPr>
              <a:t>       		</a:t>
            </a:r>
            <a:r>
              <a:rPr kumimoji="0" sz="2400" b="0" i="0" u="none" strike="noStrike" kern="1200" cap="small" spc="0" normalizeH="0" baseline="0" noProof="1">
                <a:solidFill>
                  <a:srgbClr val="002060"/>
                </a:solidFill>
                <a:effectLst>
                  <a:outerShdw blurRad="38100" dist="38100" dir="2700000">
                    <a:srgbClr val="C0C0C0"/>
                  </a:outerShdw>
                </a:effectLst>
                <a:latin typeface="Times New Roman" panose="02020603050405020304" pitchFamily="18" charset="0"/>
                <a:ea typeface="+mj-ea"/>
                <a:cs typeface="Times New Roman" panose="02020603050405020304" pitchFamily="18" charset="0"/>
              </a:rPr>
              <a:t>CURRICULUMULUI LA CLASA A X</a:t>
            </a:r>
            <a:r>
              <a:rPr kumimoji="0" lang="en-US" sz="2400" b="0" i="0" u="none" strike="noStrike" kern="1200" cap="small" spc="0" normalizeH="0" baseline="0" noProof="1">
                <a:solidFill>
                  <a:srgbClr val="002060"/>
                </a:solidFill>
                <a:effectLst>
                  <a:outerShdw blurRad="38100" dist="38100" dir="2700000">
                    <a:srgbClr val="C0C0C0"/>
                  </a:outerShdw>
                </a:effectLst>
                <a:latin typeface="Times New Roman" panose="02020603050405020304" pitchFamily="18" charset="0"/>
                <a:ea typeface="+mj-ea"/>
                <a:cs typeface="Times New Roman" panose="02020603050405020304" pitchFamily="18" charset="0"/>
              </a:rPr>
              <a:t>I</a:t>
            </a:r>
            <a:r>
              <a:rPr lang="ro-RO" sz="240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I</a:t>
            </a:r>
            <a:r>
              <a:rPr kumimoji="0" sz="2400" b="0" i="0" u="none" strike="noStrike" kern="1200" cap="small" spc="0" normalizeH="0" baseline="0" noProof="1">
                <a:solidFill>
                  <a:srgbClr val="002060"/>
                </a:solidFill>
                <a:effectLst>
                  <a:outerShdw blurRad="38100" dist="38100" dir="2700000">
                    <a:srgbClr val="C0C0C0"/>
                  </a:outerShdw>
                </a:effectLst>
                <a:latin typeface="Times New Roman" panose="02020603050405020304" pitchFamily="18" charset="0"/>
                <a:ea typeface="+mj-ea"/>
                <a:cs typeface="Times New Roman" panose="02020603050405020304" pitchFamily="18" charset="0"/>
              </a:rPr>
              <a:t> - A </a:t>
            </a:r>
            <a:r>
              <a:rPr kumimoji="0" lang="en-US" sz="2400" b="0" i="0" u="none" strike="noStrike" kern="1200" cap="small" spc="0" normalizeH="0" baseline="0" noProof="1">
                <a:solidFill>
                  <a:srgbClr val="002060"/>
                </a:solidFill>
                <a:effectLst>
                  <a:outerShdw blurRad="38100" dist="38100" dir="2700000">
                    <a:srgbClr val="C0C0C0"/>
                  </a:outerShdw>
                </a:effectLst>
                <a:latin typeface="Times New Roman" panose="02020603050405020304" pitchFamily="18" charset="0"/>
                <a:ea typeface="+mj-ea"/>
                <a:cs typeface="Times New Roman" panose="02020603050405020304" pitchFamily="18" charset="0"/>
              </a:rPr>
              <a:t>		</a:t>
            </a:r>
            <a:r>
              <a:rPr kumimoji="0" sz="2400" b="0" i="0" u="none" strike="noStrike" kern="1200" cap="small" spc="0" normalizeH="0" baseline="0" noProof="1">
                <a:solidFill>
                  <a:srgbClr val="002060"/>
                </a:solidFill>
                <a:effectLst>
                  <a:outerShdw blurRad="38100" dist="38100" dir="2700000">
                    <a:srgbClr val="C0C0C0"/>
                  </a:outerShdw>
                </a:effectLst>
                <a:latin typeface="Times New Roman" panose="02020603050405020304" pitchFamily="18" charset="0"/>
                <a:ea typeface="+mj-ea"/>
                <a:cs typeface="Times New Roman" panose="02020603050405020304" pitchFamily="18" charset="0"/>
              </a:rPr>
              <a:t>ÎN ANUL ȘCOLAR 202</a:t>
            </a:r>
            <a:r>
              <a:rPr kumimoji="0" lang="en-US" sz="2400" b="0" i="0" u="none" strike="noStrike" kern="1200" cap="small" spc="0" normalizeH="0" baseline="0" noProof="1">
                <a:solidFill>
                  <a:srgbClr val="002060"/>
                </a:solidFill>
                <a:effectLst>
                  <a:outerShdw blurRad="38100" dist="38100" dir="2700000">
                    <a:srgbClr val="C0C0C0"/>
                  </a:outerShdw>
                </a:effectLst>
                <a:latin typeface="Times New Roman" panose="02020603050405020304" pitchFamily="18" charset="0"/>
                <a:ea typeface="+mj-ea"/>
                <a:cs typeface="Times New Roman" panose="02020603050405020304" pitchFamily="18" charset="0"/>
              </a:rPr>
              <a:t>3</a:t>
            </a:r>
            <a:r>
              <a:rPr kumimoji="0" sz="2400" b="0" i="0" u="none" strike="noStrike" kern="1200" cap="small" spc="0" normalizeH="0" baseline="0" noProof="1">
                <a:solidFill>
                  <a:srgbClr val="002060"/>
                </a:solidFill>
                <a:effectLst>
                  <a:outerShdw blurRad="38100" dist="38100" dir="2700000">
                    <a:srgbClr val="C0C0C0"/>
                  </a:outerShdw>
                </a:effectLst>
                <a:latin typeface="Times New Roman" panose="02020603050405020304" pitchFamily="18" charset="0"/>
                <a:ea typeface="+mj-ea"/>
                <a:cs typeface="Times New Roman" panose="02020603050405020304" pitchFamily="18" charset="0"/>
              </a:rPr>
              <a:t>-20</a:t>
            </a:r>
            <a:r>
              <a:rPr kumimoji="0" lang="ro-RO" altLang="x-none" sz="2400" b="0" i="0" u="none" strike="noStrike" kern="1200" cap="small" spc="0" normalizeH="0" baseline="0" noProof="1">
                <a:solidFill>
                  <a:srgbClr val="002060"/>
                </a:solidFill>
                <a:effectLst>
                  <a:outerShdw blurRad="38100" dist="38100" dir="2700000">
                    <a:srgbClr val="C0C0C0"/>
                  </a:outerShdw>
                </a:effectLst>
                <a:latin typeface="Times New Roman" panose="02020603050405020304" pitchFamily="18" charset="0"/>
                <a:ea typeface="+mj-ea"/>
                <a:cs typeface="Times New Roman" panose="02020603050405020304" pitchFamily="18" charset="0"/>
              </a:rPr>
              <a:t>2</a:t>
            </a:r>
            <a:r>
              <a:rPr kumimoji="0" lang="en-US" altLang="ro-RO" sz="2400" b="0" i="0" u="none" strike="noStrike" kern="1200" cap="small" spc="0" normalizeH="0" baseline="0" noProof="1">
                <a:solidFill>
                  <a:srgbClr val="002060"/>
                </a:solidFill>
                <a:effectLst>
                  <a:outerShdw blurRad="38100" dist="38100" dir="2700000">
                    <a:srgbClr val="C0C0C0"/>
                  </a:outerShdw>
                </a:effectLst>
                <a:latin typeface="Times New Roman" panose="02020603050405020304" pitchFamily="18" charset="0"/>
                <a:ea typeface="+mj-ea"/>
                <a:cs typeface="Times New Roman" panose="02020603050405020304" pitchFamily="18" charset="0"/>
              </a:rPr>
              <a:t>4</a:t>
            </a:r>
          </a:p>
        </p:txBody>
      </p:sp>
      <p:sp>
        <p:nvSpPr>
          <p:cNvPr id="382979" name="Rectangle 3"/>
          <p:cNvSpPr>
            <a:spLocks noGrp="1" noChangeArrowheads="1"/>
          </p:cNvSpPr>
          <p:nvPr>
            <p:ph type="body" idx="4294967295"/>
          </p:nvPr>
        </p:nvSpPr>
        <p:spPr>
          <a:xfrm>
            <a:off x="228600" y="1600200"/>
            <a:ext cx="8915400" cy="4495800"/>
          </a:xfrm>
        </p:spPr>
        <p:txBody>
          <a:bodyPr vert="horz" wrap="square" lIns="91440" tIns="45720" rIns="91440" bIns="45720" numCol="1" anchor="t" anchorCtr="0" compatLnSpc="1"/>
          <a:lstStyle/>
          <a:p>
            <a:pPr marL="273050" marR="0" indent="-273050" algn="ctr" defTabSz="914400" rtl="0" eaLnBrk="1" fontAlgn="base" latinLnBrk="0" hangingPunct="1">
              <a:lnSpc>
                <a:spcPct val="80000"/>
              </a:lnSpc>
              <a:spcBef>
                <a:spcPts val="600"/>
              </a:spcBef>
              <a:spcAft>
                <a:spcPct val="0"/>
              </a:spcAft>
              <a:buClr>
                <a:srgbClr val="9BBB59"/>
              </a:buClr>
              <a:buSzPct val="70000"/>
              <a:buFont typeface="Wingdings" panose="05000000000000000000" pitchFamily="2" charset="2"/>
              <a:buNone/>
            </a:pPr>
            <a:endParaRPr kumimoji="0" lang="ro-RO" altLang="x-none" sz="3300" b="0"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80000"/>
              </a:lnSpc>
              <a:spcBef>
                <a:spcPts val="600"/>
              </a:spcBef>
              <a:spcAft>
                <a:spcPct val="0"/>
              </a:spcAft>
              <a:buClr>
                <a:srgbClr val="9BBB59"/>
              </a:buClr>
              <a:buSzPct val="70000"/>
              <a:buFont typeface="Wingdings" panose="05000000000000000000" pitchFamily="2" charset="2"/>
              <a:buNone/>
            </a:pPr>
            <a:endParaRPr kumimoji="0" lang="ro-RO" altLang="x-none" sz="3300" b="0"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80000"/>
              </a:lnSpc>
              <a:spcBef>
                <a:spcPts val="600"/>
              </a:spcBef>
              <a:spcAft>
                <a:spcPct val="0"/>
              </a:spcAft>
              <a:buClr>
                <a:srgbClr val="9BBB59"/>
              </a:buClr>
              <a:buSzPct val="70000"/>
              <a:buFont typeface="Wingdings" panose="05000000000000000000" pitchFamily="2" charset="2"/>
              <a:buNone/>
            </a:pPr>
            <a:r>
              <a:rPr kumimoji="0" lang="ro-RO" altLang="x-none" sz="3300" b="0"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Reperele metodologice pentru aplicarea curriculumului la clasa a XII - a în anul școlar 2024-2025 pot fi accesate la adresele:</a:t>
            </a:r>
          </a:p>
          <a:p>
            <a:pPr marL="273050" marR="0" indent="-273050" algn="ctr" defTabSz="914400" rtl="0" eaLnBrk="1" fontAlgn="base" latinLnBrk="0" hangingPunct="1">
              <a:lnSpc>
                <a:spcPct val="80000"/>
              </a:lnSpc>
              <a:spcBef>
                <a:spcPts val="600"/>
              </a:spcBef>
              <a:spcAft>
                <a:spcPct val="0"/>
              </a:spcAft>
              <a:buClr>
                <a:srgbClr val="9BBB59"/>
              </a:buClr>
              <a:buSzPct val="70000"/>
              <a:buFont typeface="Wingdings" panose="05000000000000000000" pitchFamily="2" charset="2"/>
              <a:buNone/>
            </a:pPr>
            <a:endParaRPr kumimoji="0" lang="ro-RO" altLang="x-none" sz="3300" b="0"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80000"/>
              </a:lnSpc>
              <a:spcBef>
                <a:spcPts val="600"/>
              </a:spcBef>
              <a:spcAft>
                <a:spcPct val="0"/>
              </a:spcAft>
              <a:buClr>
                <a:srgbClr val="9BBB59"/>
              </a:buClr>
              <a:buSzPct val="70000"/>
              <a:buFont typeface="Wingdings" panose="05000000000000000000" pitchFamily="2" charset="2"/>
              <a:buNone/>
            </a:pPr>
            <a:r>
              <a:rPr kumimoji="0" lang="ro-RO" altLang="x-none" sz="1800" b="0"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Times New Roman" panose="02020603050405020304" pitchFamily="18" charset="0"/>
                <a:cs typeface="+mn-cs"/>
                <a:hlinkClick r:id="rId3"/>
              </a:rPr>
              <a:t>https://rocnee.eu/images/rocnee/fisiere/repere_medotologice/2025/finale/REPERE_METODOLOGICE_FILOSOFIE_%C8%98TIIN%C8%9AE_SOCIALE_ECONOMIE_APL_2024_2025_CLS_XII.pdf</a:t>
            </a:r>
            <a:endParaRPr kumimoji="0" lang="ro-RO" altLang="x-none" sz="1800" b="0"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Times New Roman" panose="02020603050405020304" pitchFamily="18" charset="0"/>
              <a:cs typeface="+mn-cs"/>
            </a:endParaRPr>
          </a:p>
          <a:p>
            <a:pPr marL="273050" marR="0" indent="-273050" algn="ctr" defTabSz="914400" rtl="0" eaLnBrk="1" fontAlgn="base" latinLnBrk="0" hangingPunct="1">
              <a:lnSpc>
                <a:spcPct val="80000"/>
              </a:lnSpc>
              <a:spcBef>
                <a:spcPts val="600"/>
              </a:spcBef>
              <a:spcAft>
                <a:spcPct val="0"/>
              </a:spcAft>
              <a:buClr>
                <a:srgbClr val="9BBB59"/>
              </a:buClr>
              <a:buSzPct val="70000"/>
              <a:buFont typeface="Wingdings" panose="05000000000000000000" pitchFamily="2" charset="2"/>
              <a:buNone/>
            </a:pPr>
            <a:endParaRPr kumimoji="0" lang="ro-RO" altLang="x-none" sz="1800" b="0"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Times New Roman" panose="02020603050405020304" pitchFamily="18" charset="0"/>
              <a:cs typeface="+mn-cs"/>
            </a:endParaRPr>
          </a:p>
          <a:p>
            <a:pPr marL="273050" marR="0" indent="-273050" algn="ctr" defTabSz="914400" rtl="0" eaLnBrk="1" fontAlgn="base" latinLnBrk="0" hangingPunct="1">
              <a:lnSpc>
                <a:spcPct val="80000"/>
              </a:lnSpc>
              <a:spcBef>
                <a:spcPts val="600"/>
              </a:spcBef>
              <a:spcAft>
                <a:spcPct val="0"/>
              </a:spcAft>
              <a:buClr>
                <a:srgbClr val="9BBB59"/>
              </a:buClr>
              <a:buSzPct val="70000"/>
              <a:buFont typeface="Wingdings" panose="05000000000000000000" pitchFamily="2" charset="2"/>
              <a:buNone/>
            </a:pPr>
            <a:r>
              <a:rPr kumimoji="0" lang="ro-RO" altLang="x-none" sz="1800" b="0"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Times New Roman" panose="02020603050405020304" pitchFamily="18" charset="0"/>
                <a:cs typeface="+mn-cs"/>
                <a:hlinkClick r:id="rId4"/>
              </a:rPr>
              <a:t>https://rocnee.eu/images/rocnee/fisiere/repere_medotologice/2025/finale/REPERE_METODOLOGICE_ISTORIE_2024_2025_CLS_XII.pdf</a:t>
            </a:r>
            <a:endParaRPr kumimoji="0" lang="ro-RO" altLang="x-none" sz="1800" b="0"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Times New Roman" panose="02020603050405020304" pitchFamily="18" charset="0"/>
              <a:cs typeface="+mn-cs"/>
            </a:endParaRPr>
          </a:p>
          <a:p>
            <a:pPr marL="273050" marR="0" indent="-273050" algn="ctr" defTabSz="914400" rtl="0" eaLnBrk="1" fontAlgn="base" latinLnBrk="0" hangingPunct="1">
              <a:lnSpc>
                <a:spcPct val="80000"/>
              </a:lnSpc>
              <a:spcBef>
                <a:spcPts val="600"/>
              </a:spcBef>
              <a:spcAft>
                <a:spcPct val="0"/>
              </a:spcAft>
              <a:buClr>
                <a:srgbClr val="9BBB59"/>
              </a:buClr>
              <a:buSzPct val="70000"/>
              <a:buFont typeface="Wingdings" panose="05000000000000000000" pitchFamily="2" charset="2"/>
              <a:buNone/>
            </a:pPr>
            <a:endParaRPr kumimoji="0" lang="ro-RO" altLang="x-none" sz="1800" b="0"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Times New Roman" panose="02020603050405020304" pitchFamily="18" charset="0"/>
              <a:cs typeface="+mn-cs"/>
            </a:endParaRPr>
          </a:p>
          <a:p>
            <a:pPr marL="273050" marR="0" indent="-273050" algn="ctr" defTabSz="914400" rtl="0" eaLnBrk="1" fontAlgn="base" latinLnBrk="0" hangingPunct="1">
              <a:lnSpc>
                <a:spcPct val="80000"/>
              </a:lnSpc>
              <a:spcBef>
                <a:spcPts val="600"/>
              </a:spcBef>
              <a:spcAft>
                <a:spcPct val="0"/>
              </a:spcAft>
              <a:buClr>
                <a:srgbClr val="9BBB59"/>
              </a:buClr>
              <a:buSzPct val="70000"/>
              <a:buFont typeface="Wingdings" panose="05000000000000000000" pitchFamily="2" charset="2"/>
              <a:buNone/>
            </a:pPr>
            <a:endParaRPr kumimoji="0" lang="ro-RO" altLang="x-none" sz="3300" b="0"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1299920280"/>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82978"/>
                                        </p:tgtEl>
                                        <p:attrNameLst>
                                          <p:attrName>style.visibility</p:attrName>
                                        </p:attrNameLst>
                                      </p:cBhvr>
                                      <p:to>
                                        <p:strVal val="visible"/>
                                      </p:to>
                                    </p:set>
                                    <p:animEffect transition="in" filter="fade">
                                      <p:cBhvr>
                                        <p:cTn id="7" dur="2000"/>
                                        <p:tgtEl>
                                          <p:spTgt spid="3829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297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ubstituent număr diapozitiv 1"/>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t>17</a:t>
            </a:fld>
            <a:endParaRPr lang="en-US" altLang="en-US" sz="1400" b="1" dirty="0">
              <a:solidFill>
                <a:srgbClr val="FFFFFF"/>
              </a:solidFill>
              <a:latin typeface="Arial Black" panose="020B0A04020102020204" pitchFamily="34" charset="0"/>
            </a:endParaRPr>
          </a:p>
        </p:txBody>
      </p:sp>
      <p:sp>
        <p:nvSpPr>
          <p:cNvPr id="3" name="Dreptunghi 2"/>
          <p:cNvSpPr/>
          <p:nvPr/>
        </p:nvSpPr>
        <p:spPr>
          <a:xfrm>
            <a:off x="1066800" y="685800"/>
            <a:ext cx="6629400" cy="2738120"/>
          </a:xfrm>
          <a:prstGeom prst="rect">
            <a:avLst/>
          </a:prstGeom>
        </p:spPr>
        <p:txBody>
          <a:bodyPr>
            <a:spAutoFit/>
          </a:bodyPr>
          <a:lstStyle/>
          <a:p>
            <a:pPr marL="273050" marR="0" indent="-273050" algn="ctr" defTabSz="914400" rtl="0" eaLnBrk="1" fontAlgn="base" latinLnBrk="0" hangingPunct="1">
              <a:lnSpc>
                <a:spcPct val="100000"/>
              </a:lnSpc>
              <a:spcBef>
                <a:spcPct val="0"/>
              </a:spcBef>
              <a:spcAft>
                <a:spcPct val="0"/>
              </a:spcAft>
              <a:buClr>
                <a:srgbClr val="FFFF99"/>
              </a:buClr>
              <a:buSzTx/>
              <a:buFont typeface="Wingdings 2" panose="05020102010507070707" pitchFamily="18" charset="2"/>
              <a:buNone/>
            </a:pPr>
            <a:r>
              <a:rPr kumimoji="0" lang="ro-RO" altLang="x-none" sz="3200" b="0"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Examene naţionale</a:t>
            </a:r>
          </a:p>
          <a:p>
            <a:pPr marL="273050" marR="0" indent="-273050" algn="ctr" defTabSz="914400" rtl="0" eaLnBrk="1" fontAlgn="base" latinLnBrk="0" hangingPunct="1">
              <a:lnSpc>
                <a:spcPct val="100000"/>
              </a:lnSpc>
              <a:spcBef>
                <a:spcPct val="0"/>
              </a:spcBef>
              <a:spcAft>
                <a:spcPct val="0"/>
              </a:spcAft>
              <a:buClr>
                <a:srgbClr val="FFFF99"/>
              </a:buClr>
              <a:buSzTx/>
              <a:buFont typeface="Wingdings 2" panose="05020102010507070707" pitchFamily="18" charset="2"/>
              <a:buNone/>
            </a:pPr>
            <a:endParaRPr kumimoji="0" lang="ro-RO" altLang="x-none" sz="2800" b="0"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100000"/>
              </a:lnSpc>
              <a:spcBef>
                <a:spcPct val="0"/>
              </a:spcBef>
              <a:spcAft>
                <a:spcPct val="0"/>
              </a:spcAft>
              <a:buClr>
                <a:srgbClr val="FFFF99"/>
              </a:buClr>
              <a:buSzTx/>
              <a:buFont typeface="Wingdings 2" panose="05020102010507070707" pitchFamily="18" charset="2"/>
              <a:buNone/>
            </a:pPr>
            <a:r>
              <a:rPr kumimoji="0" sz="2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kumimoji="0" lang="ro-RO" altLang="x-none" sz="2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Aprecieri privind examenele naţionale </a:t>
            </a:r>
          </a:p>
          <a:p>
            <a:pPr marL="273050" marR="0" indent="-273050" algn="ctr" defTabSz="914400" rtl="0" eaLnBrk="1" fontAlgn="base" latinLnBrk="0" hangingPunct="1">
              <a:lnSpc>
                <a:spcPct val="100000"/>
              </a:lnSpc>
              <a:spcBef>
                <a:spcPct val="0"/>
              </a:spcBef>
              <a:spcAft>
                <a:spcPct val="0"/>
              </a:spcAft>
              <a:buClr>
                <a:srgbClr val="FFFF99"/>
              </a:buClr>
              <a:buSzTx/>
              <a:buFont typeface="Wingdings 2" panose="05020102010507070707" pitchFamily="18" charset="2"/>
              <a:buNone/>
            </a:pPr>
            <a:r>
              <a:rPr kumimoji="0" lang="ro-RO" altLang="x-none" sz="2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20</a:t>
            </a:r>
            <a:r>
              <a:rPr kumimoji="0" sz="2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2</a:t>
            </a:r>
            <a:r>
              <a:rPr lang="en-US" sz="2800" b="1"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4</a:t>
            </a:r>
            <a:endParaRPr kumimoji="0" lang="ro-RO" altLang="x-none" sz="2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100000"/>
              </a:lnSpc>
              <a:spcBef>
                <a:spcPct val="0"/>
              </a:spcBef>
              <a:spcAft>
                <a:spcPct val="0"/>
              </a:spcAft>
              <a:buClr>
                <a:srgbClr val="FFFF99"/>
              </a:buClr>
              <a:buSzTx/>
              <a:buFont typeface="Wingdings 2" panose="05020102010507070707" pitchFamily="18" charset="2"/>
              <a:buNone/>
            </a:pPr>
            <a:endParaRPr kumimoji="0" sz="2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100000"/>
              </a:lnSpc>
              <a:spcBef>
                <a:spcPct val="0"/>
              </a:spcBef>
              <a:spcAft>
                <a:spcPct val="0"/>
              </a:spcAft>
              <a:buClr>
                <a:srgbClr val="FFFF99"/>
              </a:buClr>
              <a:buSzTx/>
              <a:buFont typeface="Wingdings 2" panose="05020102010507070707" pitchFamily="18" charset="2"/>
              <a:buNone/>
            </a:pPr>
            <a:r>
              <a:rPr kumimoji="0" lang="ro-RO" altLang="x-none" sz="2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Examenul naţional de bacalaureat 20</a:t>
            </a:r>
            <a:r>
              <a:rPr kumimoji="0" sz="2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2</a:t>
            </a:r>
            <a:r>
              <a:rPr lang="en-US" sz="2800" b="1"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5</a:t>
            </a:r>
            <a:endParaRPr kumimoji="0" lang="en-US" sz="2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957647373"/>
      </p:ext>
    </p:extLst>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C8440CFE-38BC-43CC-9BCF-D14A5DECABCF}"/>
              </a:ext>
            </a:extLst>
          </p:cNvPr>
          <p:cNvSpPr>
            <a:spLocks noGrp="1"/>
          </p:cNvSpPr>
          <p:nvPr>
            <p:ph type="title"/>
          </p:nvPr>
        </p:nvSpPr>
        <p:spPr/>
        <p:txBody>
          <a:bodyPr>
            <a:normAutofit fontScale="90000"/>
          </a:bodyPr>
          <a:lstStyle/>
          <a:p>
            <a:pPr algn="ctr"/>
            <a:r>
              <a:rPr lang="ro-RO" b="1" dirty="0">
                <a:effectLst/>
                <a:latin typeface="Times New Roman" panose="02020603050405020304" pitchFamily="18" charset="0"/>
                <a:ea typeface="Times New Roman" panose="02020603050405020304" pitchFamily="18" charset="0"/>
                <a:cs typeface="Times New Roman" panose="02020603050405020304" pitchFamily="18" charset="0"/>
              </a:rPr>
              <a:t>CADRUL NORMATIV PENTRU ANUL ȘCOLAR 2024-2025</a:t>
            </a:r>
            <a:br>
              <a:rPr lang="ro-RO" b="1"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Substituent conținut 2">
            <a:extLst>
              <a:ext uri="{FF2B5EF4-FFF2-40B4-BE49-F238E27FC236}">
                <a16:creationId xmlns:a16="http://schemas.microsoft.com/office/drawing/2014/main" id="{41307C11-571C-448C-90B6-4D15DDAC33D0}"/>
              </a:ext>
            </a:extLst>
          </p:cNvPr>
          <p:cNvSpPr>
            <a:spLocks noGrp="1"/>
          </p:cNvSpPr>
          <p:nvPr>
            <p:ph sz="quarter" idx="1"/>
          </p:nvPr>
        </p:nvSpPr>
        <p:spPr>
          <a:xfrm>
            <a:off x="457200" y="1219258"/>
            <a:ext cx="7467600" cy="5254694"/>
          </a:xfrm>
        </p:spPr>
        <p:txBody>
          <a:bodyPr/>
          <a:lstStyle/>
          <a:p>
            <a:pPr algn="ctr"/>
            <a:r>
              <a:rPr lang="ro-RO"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Ordinul ministrului educației nr. 6481/30.08.2024</a:t>
            </a:r>
            <a:r>
              <a:rPr lang="ro-RO" sz="16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600" b="1" dirty="0">
                <a:solidFill>
                  <a:srgbClr val="002060"/>
                </a:solidFill>
                <a:effectLst/>
                <a:latin typeface="Times New Roman" panose="02020603050405020304" pitchFamily="18" charset="0"/>
                <a:ea typeface="Palatino Linotype" panose="02040502050505030304" pitchFamily="18" charset="0"/>
                <a:cs typeface="Times New Roman" panose="02020603050405020304" pitchFamily="18" charset="0"/>
              </a:rPr>
              <a:t>privind organizarea și desfășurarea examenului național de bacalaureat – 2025</a:t>
            </a:r>
          </a:p>
          <a:p>
            <a:pPr algn="ctr"/>
            <a:endParaRPr lang="ro-RO" sz="1600" b="1" dirty="0">
              <a:solidFill>
                <a:srgbClr val="002060"/>
              </a:solidFill>
              <a:latin typeface="Times New Roman" panose="02020603050405020304" pitchFamily="18" charset="0"/>
              <a:ea typeface="Palatino Linotype" panose="02040502050505030304" pitchFamily="18" charset="0"/>
              <a:cs typeface="Times New Roman" panose="02020603050405020304" pitchFamily="18" charset="0"/>
            </a:endParaRPr>
          </a:p>
          <a:p>
            <a:pPr algn="ctr"/>
            <a:r>
              <a:rPr lang="ro-RO"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Ordinul ministrului educației nr. 6479/30.08.2024</a:t>
            </a:r>
            <a:r>
              <a:rPr lang="ro-RO" sz="16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600" b="1" dirty="0">
                <a:solidFill>
                  <a:srgbClr val="002060"/>
                </a:solidFill>
                <a:effectLst/>
                <a:latin typeface="Times New Roman" panose="02020603050405020304" pitchFamily="18" charset="0"/>
                <a:ea typeface="Palatino Linotype" panose="02040502050505030304" pitchFamily="18" charset="0"/>
                <a:cs typeface="Times New Roman" panose="02020603050405020304" pitchFamily="18" charset="0"/>
              </a:rPr>
              <a:t>privind organizarea și desfășurarea evaluării naționale pentru absolvenții clasei a VIII-a, în anul școlar 2024-2025</a:t>
            </a:r>
          </a:p>
          <a:p>
            <a:pPr algn="ctr"/>
            <a:endParaRPr lang="ro-RO" sz="1600" b="1" dirty="0">
              <a:solidFill>
                <a:srgbClr val="002060"/>
              </a:solidFill>
              <a:latin typeface="Times New Roman" panose="02020603050405020304" pitchFamily="18" charset="0"/>
              <a:ea typeface="Palatino Linotype" panose="02040502050505030304" pitchFamily="18" charset="0"/>
              <a:cs typeface="Times New Roman" panose="02020603050405020304" pitchFamily="18" charset="0"/>
            </a:endParaRPr>
          </a:p>
          <a:p>
            <a:pPr algn="ctr"/>
            <a:r>
              <a:rPr lang="ro-RO"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Ordinul ministrului educației nr. 6480/30.08.2024</a:t>
            </a:r>
            <a:r>
              <a:rPr lang="ro-RO" sz="16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600" b="1" dirty="0">
                <a:solidFill>
                  <a:srgbClr val="002060"/>
                </a:solidFill>
                <a:effectLst/>
                <a:latin typeface="Times New Roman" panose="02020603050405020304" pitchFamily="18" charset="0"/>
                <a:ea typeface="Palatino Linotype" panose="02040502050505030304" pitchFamily="18" charset="0"/>
                <a:cs typeface="Times New Roman" panose="02020603050405020304" pitchFamily="18" charset="0"/>
              </a:rPr>
              <a:t>privind organizarea și desfășurarea admiterii în învățământul liceal pentru anul școlar 2024-2025</a:t>
            </a:r>
          </a:p>
          <a:p>
            <a:pPr algn="ctr"/>
            <a:endParaRPr lang="ro-RO" sz="1600" b="1" dirty="0">
              <a:solidFill>
                <a:srgbClr val="002060"/>
              </a:solidFill>
              <a:latin typeface="Times New Roman" panose="02020603050405020304" pitchFamily="18" charset="0"/>
              <a:ea typeface="Palatino Linotype" panose="02040502050505030304" pitchFamily="18" charset="0"/>
              <a:cs typeface="Times New Roman" panose="02020603050405020304" pitchFamily="18" charset="0"/>
            </a:endParaRPr>
          </a:p>
          <a:p>
            <a:pPr algn="ctr"/>
            <a:r>
              <a:rPr lang="ro-RO"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Ordinul ministrului educației nr. 6477/30.08.2024</a:t>
            </a:r>
            <a:r>
              <a:rPr lang="ro-RO" sz="16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600" b="1" dirty="0">
                <a:solidFill>
                  <a:srgbClr val="002060"/>
                </a:solidFill>
                <a:effectLst/>
                <a:latin typeface="Times New Roman" panose="02020603050405020304" pitchFamily="18" charset="0"/>
                <a:ea typeface="Palatino Linotype" panose="02040502050505030304" pitchFamily="18" charset="0"/>
                <a:cs typeface="Times New Roman" panose="02020603050405020304" pitchFamily="18" charset="0"/>
              </a:rPr>
              <a:t>privind aprobarea graficului de desfășurare a examenelor de certificare a calificării profesionale a absolvenților din învățământul profesional și tehnic preuniversitar în anul școlar 2024-2025</a:t>
            </a:r>
          </a:p>
          <a:p>
            <a:pPr marL="0" indent="0" algn="ctr">
              <a:buNone/>
            </a:pPr>
            <a:endParaRPr lang="ro-RO" sz="1600" b="1" dirty="0">
              <a:solidFill>
                <a:srgbClr val="002060"/>
              </a:solidFill>
              <a:effectLst/>
              <a:latin typeface="Times New Roman" panose="02020603050405020304" pitchFamily="18" charset="0"/>
              <a:ea typeface="Palatino Linotype" panose="02040502050505030304" pitchFamily="18" charset="0"/>
              <a:cs typeface="Times New Roman" panose="02020603050405020304" pitchFamily="18" charset="0"/>
            </a:endParaRPr>
          </a:p>
          <a:p>
            <a:pPr algn="ctr"/>
            <a:r>
              <a:rPr lang="ro-RO" sz="16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Ordinului ministrului educației nr. 6478/2024, privind aprobarea  </a:t>
            </a:r>
            <a:r>
              <a:rPr lang="en-US" sz="16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Metodologiei</a:t>
            </a:r>
            <a:r>
              <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privind</a:t>
            </a:r>
            <a:r>
              <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portofoliul</a:t>
            </a:r>
            <a:r>
              <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educațional</a:t>
            </a:r>
            <a:r>
              <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al </a:t>
            </a:r>
            <a:r>
              <a:rPr lang="en-US" sz="16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preșcolarului</a:t>
            </a:r>
            <a:r>
              <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și</a:t>
            </a:r>
            <a:r>
              <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al </a:t>
            </a:r>
            <a:r>
              <a:rPr lang="en-US" sz="16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elevului</a:t>
            </a:r>
            <a:r>
              <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din </a:t>
            </a:r>
            <a:r>
              <a:rPr lang="en-US" sz="16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învățământul</a:t>
            </a:r>
            <a:r>
              <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preuniversitar</a:t>
            </a:r>
            <a:endParaRPr lang="ro-RO" sz="1600" b="1" dirty="0">
              <a:solidFill>
                <a:srgbClr val="002060"/>
              </a:solidFill>
              <a:effectLst/>
              <a:latin typeface="Times New Roman" panose="02020603050405020304" pitchFamily="18" charset="0"/>
              <a:ea typeface="Palatino Linotype" panose="0204050205050503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614487148"/>
      </p:ext>
    </p:extLst>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6659E680-F3F2-41B4-A760-403B56987201}"/>
              </a:ext>
            </a:extLst>
          </p:cNvPr>
          <p:cNvSpPr>
            <a:spLocks noGrp="1"/>
          </p:cNvSpPr>
          <p:nvPr>
            <p:ph type="title"/>
          </p:nvPr>
        </p:nvSpPr>
        <p:spPr>
          <a:xfrm>
            <a:off x="457200" y="274638"/>
            <a:ext cx="7467600" cy="639828"/>
          </a:xfrm>
        </p:spPr>
        <p:txBody>
          <a:bodyPr>
            <a:normAutofit fontScale="90000"/>
          </a:bodyPr>
          <a:lstStyle/>
          <a:p>
            <a:pPr algn="ctr"/>
            <a:br>
              <a:rPr lang="en-US" sz="3200" dirty="0">
                <a:effectLst/>
                <a:latin typeface="Times New Roman" panose="02020603050405020304" pitchFamily="18" charset="0"/>
                <a:ea typeface="Times New Roman" panose="02020603050405020304" pitchFamily="18" charset="0"/>
              </a:rPr>
            </a:br>
            <a:r>
              <a:rPr lang="ro-RO" sz="2200" b="1" dirty="0">
                <a:solidFill>
                  <a:srgbClr val="333333"/>
                </a:solidFill>
                <a:effectLst/>
                <a:latin typeface="Times New Roman" panose="02020603050405020304" pitchFamily="18" charset="0"/>
                <a:ea typeface="Times New Roman" panose="02020603050405020304" pitchFamily="18" charset="0"/>
              </a:rPr>
              <a:t>Principalele noutăți propuse</a:t>
            </a:r>
            <a:br>
              <a:rPr lang="ro-RO" sz="2200" b="1" dirty="0">
                <a:solidFill>
                  <a:srgbClr val="333333"/>
                </a:solidFill>
                <a:effectLst/>
                <a:latin typeface="Times New Roman" panose="02020603050405020304" pitchFamily="18" charset="0"/>
                <a:ea typeface="Times New Roman" panose="02020603050405020304" pitchFamily="18" charset="0"/>
              </a:rPr>
            </a:br>
            <a:r>
              <a:rPr lang="ro-RO" sz="2200" b="1" dirty="0">
                <a:solidFill>
                  <a:srgbClr val="333333"/>
                </a:solidFill>
                <a:effectLst/>
                <a:latin typeface="Times New Roman" panose="02020603050405020304" pitchFamily="18" charset="0"/>
                <a:ea typeface="Times New Roman" panose="02020603050405020304" pitchFamily="18" charset="0"/>
              </a:rPr>
              <a:t>bacalaureat și evaluare </a:t>
            </a:r>
            <a:r>
              <a:rPr lang="ro-RO" sz="2200" b="1" dirty="0" err="1">
                <a:solidFill>
                  <a:srgbClr val="333333"/>
                </a:solidFill>
                <a:effectLst/>
                <a:latin typeface="Times New Roman" panose="02020603050405020304" pitchFamily="18" charset="0"/>
                <a:ea typeface="Times New Roman" panose="02020603050405020304" pitchFamily="18" charset="0"/>
              </a:rPr>
              <a:t>natională</a:t>
            </a:r>
            <a:endParaRPr lang="en-US" sz="2200" dirty="0"/>
          </a:p>
        </p:txBody>
      </p:sp>
      <p:sp>
        <p:nvSpPr>
          <p:cNvPr id="3" name="Substituent conținut 2">
            <a:extLst>
              <a:ext uri="{FF2B5EF4-FFF2-40B4-BE49-F238E27FC236}">
                <a16:creationId xmlns:a16="http://schemas.microsoft.com/office/drawing/2014/main" id="{5A514EA0-16D5-414F-8BA9-261ED3939DF0}"/>
              </a:ext>
            </a:extLst>
          </p:cNvPr>
          <p:cNvSpPr>
            <a:spLocks noGrp="1"/>
          </p:cNvSpPr>
          <p:nvPr>
            <p:ph sz="quarter" idx="1"/>
          </p:nvPr>
        </p:nvSpPr>
        <p:spPr>
          <a:xfrm>
            <a:off x="457200" y="609674"/>
            <a:ext cx="7467600" cy="5864278"/>
          </a:xfrm>
        </p:spPr>
        <p:txBody>
          <a:bodyPr/>
          <a:lstStyle/>
          <a:p>
            <a:pPr marL="0" marR="0" lvl="0" indent="0" algn="ctr">
              <a:lnSpc>
                <a:spcPct val="115000"/>
              </a:lnSpc>
              <a:spcBef>
                <a:spcPts val="0"/>
              </a:spcBef>
              <a:spcAft>
                <a:spcPts val="750"/>
              </a:spcAft>
              <a:buSzPts val="1000"/>
              <a:buNone/>
              <a:tabLst>
                <a:tab pos="457200" algn="l"/>
              </a:tabLst>
            </a:pPr>
            <a:endParaRPr lang="ro-RO" sz="1400" b="1" i="1" dirty="0">
              <a:solidFill>
                <a:srgbClr val="333333"/>
              </a:solidFill>
              <a:effectLst/>
              <a:latin typeface="Times New Roman" panose="02020603050405020304" pitchFamily="18" charset="0"/>
              <a:ea typeface="Times New Roman" panose="02020603050405020304" pitchFamily="18" charset="0"/>
            </a:endParaRPr>
          </a:p>
          <a:p>
            <a:pPr marL="342900" marR="0" lvl="0" indent="-342900" algn="ctr">
              <a:lnSpc>
                <a:spcPct val="115000"/>
              </a:lnSpc>
              <a:spcBef>
                <a:spcPts val="0"/>
              </a:spcBef>
              <a:spcAft>
                <a:spcPts val="750"/>
              </a:spcAft>
              <a:buSzPts val="1000"/>
              <a:buFont typeface="Symbol" panose="05050102010706020507" pitchFamily="18" charset="2"/>
              <a:buChar char=""/>
              <a:tabLst>
                <a:tab pos="457200" algn="l"/>
              </a:tabLst>
            </a:pPr>
            <a:r>
              <a:rPr lang="ro-RO" sz="1400" b="1" i="1" dirty="0">
                <a:solidFill>
                  <a:srgbClr val="333333"/>
                </a:solidFill>
                <a:effectLst/>
                <a:latin typeface="Times New Roman" panose="02020603050405020304" pitchFamily="18" charset="0"/>
                <a:ea typeface="Times New Roman" panose="02020603050405020304" pitchFamily="18" charset="0"/>
              </a:rPr>
              <a:t>Pentru o mai bună fundamentare a deciziei privind contestarea notei obținute la evaluarea inițială,</a:t>
            </a:r>
            <a:r>
              <a:rPr lang="ro-RO" sz="1400" dirty="0">
                <a:solidFill>
                  <a:srgbClr val="333333"/>
                </a:solidFill>
                <a:effectLst/>
                <a:latin typeface="Times New Roman" panose="02020603050405020304" pitchFamily="18" charset="0"/>
                <a:ea typeface="Times New Roman" panose="02020603050405020304" pitchFamily="18" charset="0"/>
              </a:rPr>
              <a:t> a fost introdusă prevederea de a </a:t>
            </a:r>
            <a:r>
              <a:rPr lang="ro-RO" sz="1400" b="1" dirty="0">
                <a:solidFill>
                  <a:srgbClr val="333333"/>
                </a:solidFill>
                <a:effectLst/>
                <a:latin typeface="Times New Roman" panose="02020603050405020304" pitchFamily="18" charset="0"/>
                <a:ea typeface="Times New Roman" panose="02020603050405020304" pitchFamily="18" charset="0"/>
              </a:rPr>
              <a:t>permite vizualizarea lucrărilor după afișarea rezultatelor inițiale și înainte de contestații</a:t>
            </a:r>
            <a:r>
              <a:rPr lang="ro-RO" sz="1400" dirty="0">
                <a:solidFill>
                  <a:srgbClr val="333333"/>
                </a:solidFill>
                <a:effectLst/>
                <a:latin typeface="Times New Roman" panose="02020603050405020304" pitchFamily="18" charset="0"/>
                <a:ea typeface="Times New Roman" panose="02020603050405020304" pitchFamily="18" charset="0"/>
              </a:rPr>
              <a:t>, atât la evaluarea națională, cât și la bacalaureat. Depunerea contestației nu este condiționată de vizualizarea lucrării. Vizualizarea lucrărilor se va face la centrele de examen.</a:t>
            </a:r>
            <a:endParaRPr lang="en-US" sz="1400" dirty="0">
              <a:effectLst/>
              <a:latin typeface="Times New Roman" panose="02020603050405020304" pitchFamily="18" charset="0"/>
              <a:ea typeface="Times New Roman" panose="02020603050405020304" pitchFamily="18" charset="0"/>
            </a:endParaRPr>
          </a:p>
          <a:p>
            <a:pPr marL="0" marR="0" algn="ctr">
              <a:lnSpc>
                <a:spcPct val="115000"/>
              </a:lnSpc>
              <a:spcBef>
                <a:spcPts val="0"/>
              </a:spcBef>
              <a:spcAft>
                <a:spcPts val="0"/>
              </a:spcAft>
            </a:pPr>
            <a:r>
              <a:rPr lang="ro-RO" sz="1400" dirty="0">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rPr>
              <a:t>Pentru predictibilitate: Alături de calendarele examenelor de evaluare națională și bacalaureat, sunt publicate și </a:t>
            </a:r>
            <a:r>
              <a:rPr lang="ro-RO" sz="1400" b="1" dirty="0">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rPr>
              <a:t>calendarele simulărilor examenelor naționale, respectiv evaluare națională și bacalaureat. </a:t>
            </a:r>
            <a:r>
              <a:rPr lang="ro-RO" sz="1400" dirty="0">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rPr>
              <a:t>Calendarele de desfășurare sunt disponibile în anexele celor două documente.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ctr">
              <a:lnSpc>
                <a:spcPct val="115000"/>
              </a:lnSpc>
              <a:spcBef>
                <a:spcPts val="0"/>
              </a:spcBef>
              <a:spcAft>
                <a:spcPts val="750"/>
              </a:spcAft>
              <a:buFont typeface="Symbol" panose="05050102010706020507" pitchFamily="18" charset="2"/>
              <a:buChar char=""/>
            </a:pPr>
            <a:r>
              <a:rPr lang="ro-RO" sz="1400" b="1" dirty="0">
                <a:solidFill>
                  <a:srgbClr val="333333"/>
                </a:solidFill>
                <a:effectLst/>
                <a:latin typeface="Times New Roman" panose="02020603050405020304" pitchFamily="18" charset="0"/>
                <a:ea typeface="Times New Roman" panose="02020603050405020304" pitchFamily="18" charset="0"/>
              </a:rPr>
              <a:t>În privința datelor pentru desfășurarea probelor examenelor naționale (EN VIII  și bacalaureat 2025, sesiunea iunie 2025), Ministerul Educației propune:</a:t>
            </a:r>
            <a:endParaRPr lang="en-US" sz="1400" dirty="0">
              <a:effectLst/>
              <a:latin typeface="Times New Roman" panose="02020603050405020304" pitchFamily="18" charset="0"/>
              <a:ea typeface="Times New Roman" panose="02020603050405020304" pitchFamily="18" charset="0"/>
            </a:endParaRPr>
          </a:p>
          <a:p>
            <a:pPr marL="342900" marR="0" lvl="0" indent="-342900" algn="ctr">
              <a:lnSpc>
                <a:spcPct val="115000"/>
              </a:lnSpc>
              <a:spcBef>
                <a:spcPts val="0"/>
              </a:spcBef>
              <a:spcAft>
                <a:spcPts val="750"/>
              </a:spcAft>
              <a:buSzPts val="1000"/>
              <a:buFont typeface="Symbol" panose="05050102010706020507" pitchFamily="18" charset="2"/>
              <a:buChar char=""/>
              <a:tabLst>
                <a:tab pos="457200" algn="l"/>
              </a:tabLst>
            </a:pPr>
            <a:r>
              <a:rPr lang="ro-RO" sz="1400" dirty="0">
                <a:solidFill>
                  <a:srgbClr val="333333"/>
                </a:solidFill>
                <a:effectLst/>
                <a:latin typeface="Times New Roman" panose="02020603050405020304" pitchFamily="18" charset="0"/>
                <a:ea typeface="Times New Roman" panose="02020603050405020304" pitchFamily="18" charset="0"/>
              </a:rPr>
              <a:t>Desfășurarea probelor de competențe din cadrul examenului de bacalaureat în perioada 27 ianuarie - 7 februarie;</a:t>
            </a:r>
            <a:endParaRPr lang="en-US" sz="1400" dirty="0">
              <a:effectLst/>
              <a:latin typeface="Times New Roman" panose="02020603050405020304" pitchFamily="18" charset="0"/>
              <a:ea typeface="Times New Roman" panose="02020603050405020304" pitchFamily="18" charset="0"/>
            </a:endParaRPr>
          </a:p>
          <a:p>
            <a:pPr marL="342900" marR="0" lvl="0" indent="-342900" algn="ctr">
              <a:lnSpc>
                <a:spcPct val="115000"/>
              </a:lnSpc>
              <a:spcBef>
                <a:spcPts val="0"/>
              </a:spcBef>
              <a:spcAft>
                <a:spcPts val="750"/>
              </a:spcAft>
              <a:buSzPts val="1000"/>
              <a:buFont typeface="Symbol" panose="05050102010706020507" pitchFamily="18" charset="2"/>
              <a:buChar char=""/>
              <a:tabLst>
                <a:tab pos="457200" algn="l"/>
              </a:tabLst>
            </a:pPr>
            <a:r>
              <a:rPr lang="ro-RO" sz="1400" dirty="0">
                <a:solidFill>
                  <a:srgbClr val="333333"/>
                </a:solidFill>
                <a:effectLst/>
                <a:latin typeface="Times New Roman" panose="02020603050405020304" pitchFamily="18" charset="0"/>
                <a:ea typeface="Times New Roman" panose="02020603050405020304" pitchFamily="18" charset="0"/>
              </a:rPr>
              <a:t>Desfășurarea probelor scrise - pentru ambele examene - înainte de finalul lunii iunie.</a:t>
            </a:r>
            <a:endParaRPr lang="en-US" sz="1400" dirty="0">
              <a:effectLst/>
              <a:latin typeface="Times New Roman" panose="02020603050405020304" pitchFamily="18" charset="0"/>
              <a:ea typeface="Times New Roman" panose="02020603050405020304" pitchFamily="18" charset="0"/>
            </a:endParaRPr>
          </a:p>
          <a:p>
            <a:pPr marL="342900" marR="0" lvl="0" indent="-342900" algn="ctr">
              <a:lnSpc>
                <a:spcPct val="115000"/>
              </a:lnSpc>
              <a:spcBef>
                <a:spcPts val="0"/>
              </a:spcBef>
              <a:spcAft>
                <a:spcPts val="750"/>
              </a:spcAft>
              <a:buSzPts val="1000"/>
              <a:buFont typeface="Symbol" panose="05050102010706020507" pitchFamily="18" charset="2"/>
              <a:buChar char=""/>
              <a:tabLst>
                <a:tab pos="457200" algn="l"/>
              </a:tabLst>
            </a:pPr>
            <a:r>
              <a:rPr lang="ro-RO" sz="1400" dirty="0">
                <a:solidFill>
                  <a:srgbClr val="333333"/>
                </a:solidFill>
                <a:effectLst/>
                <a:latin typeface="Times New Roman" panose="02020603050405020304" pitchFamily="18" charset="0"/>
                <a:ea typeface="Times New Roman" panose="02020603050405020304" pitchFamily="18" charset="0"/>
              </a:rPr>
              <a:t>Prelungirea perioadei de depunere a contestațiilor, dată fiind opțiunea de vizualizare a lucrărilor scrise înainte de contestații.</a:t>
            </a:r>
            <a:endParaRPr lang="en-US" sz="1400" dirty="0">
              <a:effectLst/>
              <a:latin typeface="Times New Roman" panose="02020603050405020304" pitchFamily="18" charset="0"/>
              <a:ea typeface="Times New Roman" panose="02020603050405020304" pitchFamily="18" charset="0"/>
            </a:endParaRPr>
          </a:p>
          <a:p>
            <a:pPr marL="0" marR="0" algn="ctr">
              <a:lnSpc>
                <a:spcPct val="115000"/>
              </a:lnSpc>
              <a:spcBef>
                <a:spcPts val="0"/>
              </a:spcBef>
              <a:spcAft>
                <a:spcPts val="750"/>
              </a:spcAft>
            </a:pPr>
            <a:r>
              <a:rPr lang="ro-RO" sz="1400" b="1" dirty="0">
                <a:solidFill>
                  <a:srgbClr val="333333"/>
                </a:solidFill>
                <a:effectLst/>
                <a:latin typeface="Times New Roman" panose="02020603050405020304" pitchFamily="18" charset="0"/>
                <a:ea typeface="Times New Roman" panose="02020603050405020304" pitchFamily="18" charset="0"/>
              </a:rPr>
              <a:t>Propunere de calendare a fost fundamentată pe:</a:t>
            </a:r>
            <a:endParaRPr lang="en-US" sz="1400" dirty="0">
              <a:effectLst/>
              <a:latin typeface="Times New Roman" panose="02020603050405020304" pitchFamily="18" charset="0"/>
              <a:ea typeface="Times New Roman" panose="02020603050405020304" pitchFamily="18" charset="0"/>
            </a:endParaRPr>
          </a:p>
          <a:p>
            <a:pPr marL="342900" marR="0" lvl="0" indent="-342900" algn="ctr">
              <a:lnSpc>
                <a:spcPct val="115000"/>
              </a:lnSpc>
              <a:spcBef>
                <a:spcPts val="0"/>
              </a:spcBef>
              <a:spcAft>
                <a:spcPts val="750"/>
              </a:spcAft>
              <a:buSzPts val="1000"/>
              <a:buFont typeface="Symbol" panose="05050102010706020507" pitchFamily="18" charset="2"/>
              <a:buChar char=""/>
              <a:tabLst>
                <a:tab pos="457200" algn="l"/>
              </a:tabLst>
            </a:pPr>
            <a:r>
              <a:rPr lang="ro-RO" sz="1400" dirty="0">
                <a:solidFill>
                  <a:srgbClr val="333333"/>
                </a:solidFill>
                <a:effectLst/>
                <a:latin typeface="Times New Roman" panose="02020603050405020304" pitchFamily="18" charset="0"/>
                <a:ea typeface="Times New Roman" panose="02020603050405020304" pitchFamily="18" charset="0"/>
              </a:rPr>
              <a:t>necesitatea de a ține cont de evoluția spre niveluri extreme ale temperaturilor din timpul verii, ce pot afecta randamentul candidaților;</a:t>
            </a:r>
            <a:endParaRPr lang="en-US" sz="1400" dirty="0">
              <a:effectLst/>
              <a:latin typeface="Times New Roman" panose="02020603050405020304" pitchFamily="18" charset="0"/>
              <a:ea typeface="Times New Roman" panose="02020603050405020304" pitchFamily="18" charset="0"/>
            </a:endParaRPr>
          </a:p>
          <a:p>
            <a:pPr marL="342900" marR="0" lvl="0" indent="-342900" algn="ctr">
              <a:lnSpc>
                <a:spcPct val="115000"/>
              </a:lnSpc>
              <a:spcBef>
                <a:spcPts val="0"/>
              </a:spcBef>
              <a:spcAft>
                <a:spcPts val="750"/>
              </a:spcAft>
              <a:buSzPts val="1000"/>
              <a:buFont typeface="Symbol" panose="05050102010706020507" pitchFamily="18" charset="2"/>
              <a:buChar char=""/>
              <a:tabLst>
                <a:tab pos="457200" algn="l"/>
              </a:tabLst>
            </a:pPr>
            <a:r>
              <a:rPr lang="ro-RO" sz="1400" dirty="0">
                <a:solidFill>
                  <a:srgbClr val="333333"/>
                </a:solidFill>
                <a:effectLst/>
                <a:latin typeface="Times New Roman" panose="02020603050405020304" pitchFamily="18" charset="0"/>
                <a:ea typeface="Times New Roman" panose="02020603050405020304" pitchFamily="18" charset="0"/>
              </a:rPr>
              <a:t>solicitările de a identifica o soluție funcțională care să permită încadrarea în termen a candidaților a căror înscriere în învățământul superior depinde de prezentarea diplomei de bacalaureat.</a:t>
            </a:r>
            <a:endParaRPr lang="en-US" sz="14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238242071"/>
      </p:ext>
    </p:extLst>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3" name="Slide Number Placeholder 5"/>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t>2</a:t>
            </a:fld>
            <a:endParaRPr lang="en-US" altLang="en-US" sz="1400" b="1" dirty="0">
              <a:solidFill>
                <a:srgbClr val="FFFFFF"/>
              </a:solidFill>
              <a:latin typeface="Arial Black" panose="020B0A04020102020204" pitchFamily="34" charset="0"/>
            </a:endParaRPr>
          </a:p>
        </p:txBody>
      </p:sp>
      <p:sp>
        <p:nvSpPr>
          <p:cNvPr id="9218" name="Rectangle 2"/>
          <p:cNvSpPr>
            <a:spLocks noGrp="1" noChangeArrowheads="1"/>
          </p:cNvSpPr>
          <p:nvPr>
            <p:ph type="title" idx="4294967295"/>
          </p:nvPr>
        </p:nvSpPr>
        <p:spPr>
          <a:xfrm>
            <a:off x="0" y="0"/>
            <a:ext cx="9144000" cy="981075"/>
          </a:xfrm>
        </p:spPr>
        <p:txBody>
          <a:bodyPr anchor="b">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en-US" sz="3600" b="0" i="0" u="none" strike="noStrike" kern="1200" cap="small" spc="0" normalizeH="0" baseline="0" noProof="0" dirty="0" err="1">
                <a:ln>
                  <a:noFill/>
                </a:ln>
                <a:solidFill>
                  <a:srgbClr val="002060"/>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rPr>
              <a:t>Prezentare</a:t>
            </a:r>
            <a:r>
              <a:rPr kumimoji="0" lang="en-US" sz="36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rPr>
              <a:t> </a:t>
            </a:r>
            <a:r>
              <a:rPr kumimoji="0" lang="ro-RO" sz="36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rPr>
              <a:t>g</a:t>
            </a:r>
            <a:r>
              <a:rPr kumimoji="0" lang="en-US" sz="3600" b="0" i="0" u="none" strike="noStrike" kern="1200" cap="small" spc="0" normalizeH="0" baseline="0" noProof="0" dirty="0" err="1">
                <a:ln>
                  <a:noFill/>
                </a:ln>
                <a:solidFill>
                  <a:srgbClr val="002060"/>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rPr>
              <a:t>eneral</a:t>
            </a:r>
            <a:r>
              <a:rPr kumimoji="0" lang="ro-RO" sz="36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rPr>
              <a:t>ă</a:t>
            </a:r>
            <a:br>
              <a:rPr kumimoji="0" lang="en-US" sz="36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rPr>
            </a:br>
            <a:endParaRPr kumimoji="0" lang="en-US" sz="36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endParaRPr>
          </a:p>
        </p:txBody>
      </p:sp>
      <p:sp>
        <p:nvSpPr>
          <p:cNvPr id="9219" name="Rectangle 3"/>
          <p:cNvSpPr>
            <a:spLocks noGrp="1"/>
          </p:cNvSpPr>
          <p:nvPr>
            <p:ph type="body" idx="4294967295"/>
          </p:nvPr>
        </p:nvSpPr>
        <p:spPr>
          <a:xfrm>
            <a:off x="0" y="1066800"/>
            <a:ext cx="8839200" cy="5562600"/>
          </a:xfrm>
        </p:spPr>
        <p:txBody>
          <a:bodyPr vert="horz" wrap="square" lIns="91440" tIns="45720" rIns="91440" bIns="45720" anchor="t" anchorCtr="0"/>
          <a:lstStyle/>
          <a:p>
            <a:pPr marL="0" indent="0" algn="ctr" eaLnBrk="1" hangingPunct="1">
              <a:lnSpc>
                <a:spcPct val="70000"/>
              </a:lnSpc>
              <a:buClr>
                <a:srgbClr val="FFFF99"/>
              </a:buClr>
              <a:buNone/>
            </a:pPr>
            <a:r>
              <a:rPr lang="ro-RO" altLang="en-US" sz="1900" b="1" dirty="0">
                <a:solidFill>
                  <a:srgbClr val="740000"/>
                </a:solidFill>
                <a:latin typeface="Times New Roman" panose="02020603050405020304" pitchFamily="18" charset="0"/>
                <a:cs typeface="Times New Roman" panose="02020603050405020304" pitchFamily="18" charset="0"/>
              </a:rPr>
              <a:t>Structura anului școlar 2024 - 2025 a fost aprobată prin </a:t>
            </a:r>
            <a:r>
              <a:rPr lang="en-US" altLang="en-US" sz="1900" b="1" i="1" dirty="0">
                <a:solidFill>
                  <a:srgbClr val="74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OME </a:t>
            </a:r>
            <a:r>
              <a:rPr lang="ro-RO" altLang="en-US" sz="1900" b="1" i="1" dirty="0">
                <a:solidFill>
                  <a:srgbClr val="74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nr. 3.694/01.02 2024</a:t>
            </a:r>
            <a:endParaRPr lang="en-US" altLang="en-US" sz="1900" b="1" i="1" dirty="0">
              <a:solidFill>
                <a:srgbClr val="74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ctr" eaLnBrk="1" hangingPunct="1">
              <a:lnSpc>
                <a:spcPct val="70000"/>
              </a:lnSpc>
              <a:buClr>
                <a:srgbClr val="FFFF99"/>
              </a:buClr>
              <a:buNone/>
            </a:pPr>
            <a:endParaRPr lang="en-US" altLang="en-US" sz="1900" b="1" dirty="0">
              <a:solidFill>
                <a:srgbClr val="740000"/>
              </a:solidFill>
              <a:latin typeface="Times New Roman" panose="02020603050405020304" pitchFamily="18" charset="0"/>
              <a:cs typeface="Times New Roman" panose="02020603050405020304" pitchFamily="18" charset="0"/>
            </a:endParaRPr>
          </a:p>
          <a:p>
            <a:pPr marL="0" indent="0" algn="ctr" eaLnBrk="1" hangingPunct="1">
              <a:lnSpc>
                <a:spcPct val="70000"/>
              </a:lnSpc>
              <a:buClr>
                <a:srgbClr val="FFFF99"/>
              </a:buClr>
              <a:buNone/>
            </a:pPr>
            <a:r>
              <a:rPr lang="en-US" altLang="en-US" sz="1900" b="1" dirty="0" err="1">
                <a:solidFill>
                  <a:srgbClr val="740000"/>
                </a:solidFill>
                <a:latin typeface="Times New Roman" panose="02020603050405020304" pitchFamily="18" charset="0"/>
                <a:cs typeface="Times New Roman" panose="02020603050405020304" pitchFamily="18" charset="0"/>
              </a:rPr>
              <a:t>Potrivit</a:t>
            </a:r>
            <a:r>
              <a:rPr lang="en-US" altLang="en-US" sz="1900" b="1" dirty="0">
                <a:solidFill>
                  <a:srgbClr val="740000"/>
                </a:solidFill>
                <a:latin typeface="Times New Roman" panose="02020603050405020304" pitchFamily="18" charset="0"/>
                <a:cs typeface="Times New Roman" panose="02020603050405020304" pitchFamily="18" charset="0"/>
              </a:rPr>
              <a:t> </a:t>
            </a:r>
            <a:r>
              <a:rPr lang="en-US" altLang="en-US" sz="1900" b="1" dirty="0" err="1">
                <a:solidFill>
                  <a:srgbClr val="740000"/>
                </a:solidFill>
                <a:latin typeface="Times New Roman" panose="02020603050405020304" pitchFamily="18" charset="0"/>
                <a:cs typeface="Times New Roman" panose="02020603050405020304" pitchFamily="18" charset="0"/>
              </a:rPr>
              <a:t>acestui</a:t>
            </a:r>
            <a:r>
              <a:rPr lang="en-US" altLang="en-US" sz="1900" b="1" dirty="0">
                <a:solidFill>
                  <a:srgbClr val="740000"/>
                </a:solidFill>
                <a:latin typeface="Times New Roman" panose="02020603050405020304" pitchFamily="18" charset="0"/>
                <a:cs typeface="Times New Roman" panose="02020603050405020304" pitchFamily="18" charset="0"/>
              </a:rPr>
              <a:t> document, </a:t>
            </a:r>
            <a:r>
              <a:rPr lang="en-US" altLang="en-US" sz="1900" b="1" dirty="0" err="1">
                <a:solidFill>
                  <a:srgbClr val="740000"/>
                </a:solidFill>
                <a:latin typeface="Times New Roman" panose="02020603050405020304" pitchFamily="18" charset="0"/>
                <a:cs typeface="Times New Roman" panose="02020603050405020304" pitchFamily="18" charset="0"/>
              </a:rPr>
              <a:t>cursurile</a:t>
            </a:r>
            <a:r>
              <a:rPr lang="en-US" altLang="en-US" sz="1900" b="1" dirty="0">
                <a:solidFill>
                  <a:srgbClr val="740000"/>
                </a:solidFill>
                <a:latin typeface="Times New Roman" panose="02020603050405020304" pitchFamily="18" charset="0"/>
                <a:cs typeface="Times New Roman" panose="02020603050405020304" pitchFamily="18" charset="0"/>
              </a:rPr>
              <a:t> </a:t>
            </a:r>
            <a:r>
              <a:rPr lang="en-US" altLang="en-US" sz="1900" b="1" dirty="0" err="1">
                <a:solidFill>
                  <a:srgbClr val="740000"/>
                </a:solidFill>
                <a:latin typeface="Times New Roman" panose="02020603050405020304" pitchFamily="18" charset="0"/>
                <a:cs typeface="Times New Roman" panose="02020603050405020304" pitchFamily="18" charset="0"/>
              </a:rPr>
              <a:t>anului</a:t>
            </a:r>
            <a:r>
              <a:rPr lang="en-US" altLang="en-US" sz="1900" b="1" dirty="0">
                <a:solidFill>
                  <a:srgbClr val="740000"/>
                </a:solidFill>
                <a:latin typeface="Times New Roman" panose="02020603050405020304" pitchFamily="18" charset="0"/>
                <a:cs typeface="Times New Roman" panose="02020603050405020304" pitchFamily="18" charset="0"/>
              </a:rPr>
              <a:t> </a:t>
            </a:r>
            <a:r>
              <a:rPr lang="en-US" altLang="en-US" sz="1900" b="1" dirty="0" err="1">
                <a:solidFill>
                  <a:srgbClr val="740000"/>
                </a:solidFill>
                <a:latin typeface="Times New Roman" panose="02020603050405020304" pitchFamily="18" charset="0"/>
                <a:cs typeface="Times New Roman" panose="02020603050405020304" pitchFamily="18" charset="0"/>
              </a:rPr>
              <a:t>școlar</a:t>
            </a:r>
            <a:r>
              <a:rPr lang="en-US" altLang="en-US" sz="1900" b="1" dirty="0">
                <a:solidFill>
                  <a:srgbClr val="740000"/>
                </a:solidFill>
                <a:latin typeface="Times New Roman" panose="02020603050405020304" pitchFamily="18" charset="0"/>
                <a:cs typeface="Times New Roman" panose="02020603050405020304" pitchFamily="18" charset="0"/>
              </a:rPr>
              <a:t> 2024 - 2025 </a:t>
            </a:r>
            <a:r>
              <a:rPr lang="en-US" altLang="en-US" sz="1900" b="1" dirty="0" err="1">
                <a:solidFill>
                  <a:srgbClr val="740000"/>
                </a:solidFill>
                <a:latin typeface="Times New Roman" panose="02020603050405020304" pitchFamily="18" charset="0"/>
                <a:cs typeface="Times New Roman" panose="02020603050405020304" pitchFamily="18" charset="0"/>
              </a:rPr>
              <a:t>încep</a:t>
            </a:r>
            <a:r>
              <a:rPr lang="en-US" altLang="en-US" sz="1900" b="1" dirty="0">
                <a:solidFill>
                  <a:srgbClr val="740000"/>
                </a:solidFill>
                <a:latin typeface="Times New Roman" panose="02020603050405020304" pitchFamily="18" charset="0"/>
                <a:cs typeface="Times New Roman" panose="02020603050405020304" pitchFamily="18" charset="0"/>
              </a:rPr>
              <a:t> la data de 9 </a:t>
            </a:r>
            <a:r>
              <a:rPr lang="en-US" altLang="en-US" sz="1900" b="1" dirty="0" err="1">
                <a:solidFill>
                  <a:srgbClr val="740000"/>
                </a:solidFill>
                <a:latin typeface="Times New Roman" panose="02020603050405020304" pitchFamily="18" charset="0"/>
                <a:cs typeface="Times New Roman" panose="02020603050405020304" pitchFamily="18" charset="0"/>
              </a:rPr>
              <a:t>septembrie</a:t>
            </a:r>
            <a:r>
              <a:rPr lang="en-US" altLang="en-US" sz="1900" b="1" dirty="0">
                <a:solidFill>
                  <a:srgbClr val="740000"/>
                </a:solidFill>
                <a:latin typeface="Times New Roman" panose="02020603050405020304" pitchFamily="18" charset="0"/>
                <a:cs typeface="Times New Roman" panose="02020603050405020304" pitchFamily="18" charset="0"/>
              </a:rPr>
              <a:t> 2024.</a:t>
            </a:r>
          </a:p>
          <a:p>
            <a:pPr marL="0" indent="0" algn="ctr" eaLnBrk="1" hangingPunct="1">
              <a:lnSpc>
                <a:spcPct val="70000"/>
              </a:lnSpc>
              <a:buClr>
                <a:srgbClr val="FFFF99"/>
              </a:buClr>
              <a:buNone/>
            </a:pPr>
            <a:endParaRPr lang="en-US" altLang="en-US" sz="1900" b="1" dirty="0">
              <a:solidFill>
                <a:srgbClr val="740000"/>
              </a:solidFill>
              <a:latin typeface="Times New Roman" panose="02020603050405020304" pitchFamily="18" charset="0"/>
              <a:cs typeface="Times New Roman" panose="02020603050405020304" pitchFamily="18" charset="0"/>
            </a:endParaRPr>
          </a:p>
          <a:p>
            <a:pPr marL="0" indent="0" algn="ctr" eaLnBrk="1" hangingPunct="1">
              <a:lnSpc>
                <a:spcPct val="70000"/>
              </a:lnSpc>
              <a:buClr>
                <a:srgbClr val="FFFF99"/>
              </a:buClr>
              <a:buNone/>
            </a:pPr>
            <a:r>
              <a:rPr lang="en-US" altLang="en-US" sz="1900" b="1" dirty="0">
                <a:solidFill>
                  <a:srgbClr val="740000"/>
                </a:solidFill>
                <a:latin typeface="Times New Roman" panose="02020603050405020304" pitchFamily="18" charset="0"/>
                <a:cs typeface="Times New Roman" panose="02020603050405020304" pitchFamily="18" charset="0"/>
              </a:rPr>
              <a:t>Din </a:t>
            </a:r>
            <a:r>
              <a:rPr lang="en-US" altLang="en-US" sz="1900" b="1" dirty="0" err="1">
                <a:solidFill>
                  <a:srgbClr val="740000"/>
                </a:solidFill>
                <a:latin typeface="Times New Roman" panose="02020603050405020304" pitchFamily="18" charset="0"/>
                <a:cs typeface="Times New Roman" panose="02020603050405020304" pitchFamily="18" charset="0"/>
              </a:rPr>
              <a:t>punct</a:t>
            </a:r>
            <a:r>
              <a:rPr lang="en-US" altLang="en-US" sz="1900" b="1" dirty="0">
                <a:solidFill>
                  <a:srgbClr val="740000"/>
                </a:solidFill>
                <a:latin typeface="Times New Roman" panose="02020603050405020304" pitchFamily="18" charset="0"/>
                <a:cs typeface="Times New Roman" panose="02020603050405020304" pitchFamily="18" charset="0"/>
              </a:rPr>
              <a:t> de </a:t>
            </a:r>
            <a:r>
              <a:rPr lang="en-US" altLang="en-US" sz="1900" b="1" dirty="0" err="1">
                <a:solidFill>
                  <a:srgbClr val="740000"/>
                </a:solidFill>
                <a:latin typeface="Times New Roman" panose="02020603050405020304" pitchFamily="18" charset="0"/>
                <a:cs typeface="Times New Roman" panose="02020603050405020304" pitchFamily="18" charset="0"/>
              </a:rPr>
              <a:t>vedere</a:t>
            </a:r>
            <a:r>
              <a:rPr lang="en-US" altLang="en-US" sz="1900" b="1" dirty="0">
                <a:solidFill>
                  <a:srgbClr val="740000"/>
                </a:solidFill>
                <a:latin typeface="Times New Roman" panose="02020603050405020304" pitchFamily="18" charset="0"/>
                <a:cs typeface="Times New Roman" panose="02020603050405020304" pitchFamily="18" charset="0"/>
              </a:rPr>
              <a:t> </a:t>
            </a:r>
            <a:r>
              <a:rPr lang="en-US" altLang="en-US" sz="1900" b="1" dirty="0" err="1">
                <a:solidFill>
                  <a:srgbClr val="740000"/>
                </a:solidFill>
                <a:latin typeface="Times New Roman" panose="02020603050405020304" pitchFamily="18" charset="0"/>
                <a:cs typeface="Times New Roman" panose="02020603050405020304" pitchFamily="18" charset="0"/>
              </a:rPr>
              <a:t>administrativ</a:t>
            </a:r>
            <a:r>
              <a:rPr lang="en-US" altLang="en-US" sz="1900" b="1" dirty="0">
                <a:solidFill>
                  <a:srgbClr val="740000"/>
                </a:solidFill>
                <a:latin typeface="Times New Roman" panose="02020603050405020304" pitchFamily="18" charset="0"/>
                <a:cs typeface="Times New Roman" panose="02020603050405020304" pitchFamily="18" charset="0"/>
              </a:rPr>
              <a:t>, </a:t>
            </a:r>
            <a:r>
              <a:rPr lang="en-US" altLang="en-US" sz="1900" b="1" dirty="0" err="1">
                <a:solidFill>
                  <a:srgbClr val="740000"/>
                </a:solidFill>
                <a:latin typeface="Times New Roman" panose="02020603050405020304" pitchFamily="18" charset="0"/>
                <a:cs typeface="Times New Roman" panose="02020603050405020304" pitchFamily="18" charset="0"/>
              </a:rPr>
              <a:t>anul</a:t>
            </a:r>
            <a:r>
              <a:rPr lang="en-US" altLang="en-US" sz="1900" b="1" dirty="0">
                <a:solidFill>
                  <a:srgbClr val="740000"/>
                </a:solidFill>
                <a:latin typeface="Times New Roman" panose="02020603050405020304" pitchFamily="18" charset="0"/>
                <a:cs typeface="Times New Roman" panose="02020603050405020304" pitchFamily="18" charset="0"/>
              </a:rPr>
              <a:t> </a:t>
            </a:r>
            <a:r>
              <a:rPr lang="en-US" altLang="en-US" sz="1900" b="1" dirty="0" err="1">
                <a:solidFill>
                  <a:srgbClr val="740000"/>
                </a:solidFill>
                <a:latin typeface="Times New Roman" panose="02020603050405020304" pitchFamily="18" charset="0"/>
                <a:cs typeface="Times New Roman" panose="02020603050405020304" pitchFamily="18" charset="0"/>
              </a:rPr>
              <a:t>școlar</a:t>
            </a:r>
            <a:r>
              <a:rPr lang="en-US" altLang="en-US" sz="1900" b="1" dirty="0">
                <a:solidFill>
                  <a:srgbClr val="740000"/>
                </a:solidFill>
                <a:latin typeface="Times New Roman" panose="02020603050405020304" pitchFamily="18" charset="0"/>
                <a:cs typeface="Times New Roman" panose="02020603050405020304" pitchFamily="18" charset="0"/>
              </a:rPr>
              <a:t> 2024 - 2025 </a:t>
            </a:r>
            <a:r>
              <a:rPr lang="en-US" altLang="en-US" sz="1900" b="1" dirty="0" err="1">
                <a:solidFill>
                  <a:srgbClr val="740000"/>
                </a:solidFill>
                <a:latin typeface="Times New Roman" panose="02020603050405020304" pitchFamily="18" charset="0"/>
                <a:cs typeface="Times New Roman" panose="02020603050405020304" pitchFamily="18" charset="0"/>
              </a:rPr>
              <a:t>începe</a:t>
            </a:r>
            <a:r>
              <a:rPr lang="en-US" altLang="en-US" sz="1900" b="1" dirty="0">
                <a:solidFill>
                  <a:srgbClr val="740000"/>
                </a:solidFill>
                <a:latin typeface="Times New Roman" panose="02020603050405020304" pitchFamily="18" charset="0"/>
                <a:cs typeface="Times New Roman" panose="02020603050405020304" pitchFamily="18" charset="0"/>
              </a:rPr>
              <a:t> la data de 1 </a:t>
            </a:r>
            <a:r>
              <a:rPr lang="en-US" altLang="en-US" sz="1900" b="1" dirty="0" err="1">
                <a:solidFill>
                  <a:srgbClr val="740000"/>
                </a:solidFill>
                <a:latin typeface="Times New Roman" panose="02020603050405020304" pitchFamily="18" charset="0"/>
                <a:cs typeface="Times New Roman" panose="02020603050405020304" pitchFamily="18" charset="0"/>
              </a:rPr>
              <a:t>septembrie</a:t>
            </a:r>
            <a:r>
              <a:rPr lang="en-US" altLang="en-US" sz="1900" b="1" dirty="0">
                <a:solidFill>
                  <a:srgbClr val="740000"/>
                </a:solidFill>
                <a:latin typeface="Times New Roman" panose="02020603050405020304" pitchFamily="18" charset="0"/>
                <a:cs typeface="Times New Roman" panose="02020603050405020304" pitchFamily="18" charset="0"/>
              </a:rPr>
              <a:t> 2024, se </a:t>
            </a:r>
            <a:r>
              <a:rPr lang="en-US" altLang="en-US" sz="1900" b="1" dirty="0" err="1">
                <a:solidFill>
                  <a:srgbClr val="740000"/>
                </a:solidFill>
                <a:latin typeface="Times New Roman" panose="02020603050405020304" pitchFamily="18" charset="0"/>
                <a:cs typeface="Times New Roman" panose="02020603050405020304" pitchFamily="18" charset="0"/>
              </a:rPr>
              <a:t>încheie</a:t>
            </a:r>
            <a:r>
              <a:rPr lang="en-US" altLang="en-US" sz="1900" b="1" dirty="0">
                <a:solidFill>
                  <a:srgbClr val="740000"/>
                </a:solidFill>
                <a:latin typeface="Times New Roman" panose="02020603050405020304" pitchFamily="18" charset="0"/>
                <a:cs typeface="Times New Roman" panose="02020603050405020304" pitchFamily="18" charset="0"/>
              </a:rPr>
              <a:t> la data de 31 august 2025 </a:t>
            </a:r>
            <a:r>
              <a:rPr lang="en-US" altLang="en-US" sz="1900" b="1" dirty="0" err="1">
                <a:solidFill>
                  <a:srgbClr val="740000"/>
                </a:solidFill>
                <a:latin typeface="Times New Roman" panose="02020603050405020304" pitchFamily="18" charset="0"/>
                <a:cs typeface="Times New Roman" panose="02020603050405020304" pitchFamily="18" charset="0"/>
              </a:rPr>
              <a:t>și</a:t>
            </a:r>
            <a:r>
              <a:rPr lang="en-US" altLang="en-US" sz="1900" b="1" dirty="0">
                <a:solidFill>
                  <a:srgbClr val="740000"/>
                </a:solidFill>
                <a:latin typeface="Times New Roman" panose="02020603050405020304" pitchFamily="18" charset="0"/>
                <a:cs typeface="Times New Roman" panose="02020603050405020304" pitchFamily="18" charset="0"/>
              </a:rPr>
              <a:t> are o </a:t>
            </a:r>
            <a:r>
              <a:rPr lang="en-US" altLang="en-US" sz="1900" b="1" dirty="0" err="1">
                <a:solidFill>
                  <a:srgbClr val="740000"/>
                </a:solidFill>
                <a:latin typeface="Times New Roman" panose="02020603050405020304" pitchFamily="18" charset="0"/>
                <a:cs typeface="Times New Roman" panose="02020603050405020304" pitchFamily="18" charset="0"/>
              </a:rPr>
              <a:t>durată</a:t>
            </a:r>
            <a:r>
              <a:rPr lang="en-US" altLang="en-US" sz="1900" b="1" dirty="0">
                <a:solidFill>
                  <a:srgbClr val="740000"/>
                </a:solidFill>
                <a:latin typeface="Times New Roman" panose="02020603050405020304" pitchFamily="18" charset="0"/>
                <a:cs typeface="Times New Roman" panose="02020603050405020304" pitchFamily="18" charset="0"/>
              </a:rPr>
              <a:t> de 36 de </a:t>
            </a:r>
            <a:r>
              <a:rPr lang="en-US" altLang="en-US" sz="1900" b="1" dirty="0" err="1">
                <a:solidFill>
                  <a:srgbClr val="740000"/>
                </a:solidFill>
                <a:latin typeface="Times New Roman" panose="02020603050405020304" pitchFamily="18" charset="0"/>
                <a:cs typeface="Times New Roman" panose="02020603050405020304" pitchFamily="18" charset="0"/>
              </a:rPr>
              <a:t>săptămâni</a:t>
            </a:r>
            <a:r>
              <a:rPr lang="en-US" altLang="en-US" sz="1900" b="1" dirty="0">
                <a:solidFill>
                  <a:srgbClr val="740000"/>
                </a:solidFill>
                <a:latin typeface="Times New Roman" panose="02020603050405020304" pitchFamily="18" charset="0"/>
                <a:cs typeface="Times New Roman" panose="02020603050405020304" pitchFamily="18" charset="0"/>
              </a:rPr>
              <a:t> de </a:t>
            </a:r>
            <a:r>
              <a:rPr lang="en-US" altLang="en-US" sz="1900" b="1" dirty="0" err="1">
                <a:solidFill>
                  <a:srgbClr val="740000"/>
                </a:solidFill>
                <a:latin typeface="Times New Roman" panose="02020603050405020304" pitchFamily="18" charset="0"/>
                <a:cs typeface="Times New Roman" panose="02020603050405020304" pitchFamily="18" charset="0"/>
              </a:rPr>
              <a:t>cursuri</a:t>
            </a:r>
            <a:r>
              <a:rPr lang="en-US" altLang="en-US" sz="1900" b="1" dirty="0">
                <a:solidFill>
                  <a:srgbClr val="740000"/>
                </a:solidFill>
                <a:latin typeface="Times New Roman" panose="02020603050405020304" pitchFamily="18" charset="0"/>
                <a:cs typeface="Times New Roman" panose="02020603050405020304" pitchFamily="18" charset="0"/>
              </a:rPr>
              <a:t>. </a:t>
            </a:r>
          </a:p>
          <a:p>
            <a:pPr marL="0" indent="0" algn="ctr" eaLnBrk="1" hangingPunct="1">
              <a:lnSpc>
                <a:spcPct val="70000"/>
              </a:lnSpc>
              <a:buClr>
                <a:srgbClr val="FFFF99"/>
              </a:buClr>
              <a:buNone/>
            </a:pPr>
            <a:endParaRPr lang="en-US" altLang="en-US" sz="1900" b="1" dirty="0">
              <a:solidFill>
                <a:srgbClr val="740000"/>
              </a:solidFill>
              <a:latin typeface="Times New Roman" panose="02020603050405020304" pitchFamily="18" charset="0"/>
              <a:cs typeface="Times New Roman" panose="02020603050405020304" pitchFamily="18" charset="0"/>
            </a:endParaRPr>
          </a:p>
          <a:p>
            <a:pPr marL="0" indent="0" algn="ctr" eaLnBrk="1" hangingPunct="1">
              <a:lnSpc>
                <a:spcPct val="70000"/>
              </a:lnSpc>
              <a:buClr>
                <a:srgbClr val="FFFF99"/>
              </a:buClr>
              <a:buNone/>
            </a:pPr>
            <a:r>
              <a:rPr lang="en-US" altLang="en-US" sz="1900" b="1" dirty="0" err="1">
                <a:solidFill>
                  <a:srgbClr val="740000"/>
                </a:solidFill>
                <a:latin typeface="Times New Roman" panose="02020603050405020304" pitchFamily="18" charset="0"/>
                <a:cs typeface="Times New Roman" panose="02020603050405020304" pitchFamily="18" charset="0"/>
              </a:rPr>
              <a:t>Anul</a:t>
            </a:r>
            <a:r>
              <a:rPr lang="en-US" altLang="en-US" sz="1900" b="1" dirty="0">
                <a:solidFill>
                  <a:srgbClr val="740000"/>
                </a:solidFill>
                <a:latin typeface="Times New Roman" panose="02020603050405020304" pitchFamily="18" charset="0"/>
                <a:cs typeface="Times New Roman" panose="02020603050405020304" pitchFamily="18" charset="0"/>
              </a:rPr>
              <a:t> </a:t>
            </a:r>
            <a:r>
              <a:rPr lang="en-US" altLang="en-US" sz="1900" b="1" dirty="0" err="1">
                <a:solidFill>
                  <a:srgbClr val="740000"/>
                </a:solidFill>
                <a:latin typeface="Times New Roman" panose="02020603050405020304" pitchFamily="18" charset="0"/>
                <a:cs typeface="Times New Roman" panose="02020603050405020304" pitchFamily="18" charset="0"/>
              </a:rPr>
              <a:t>școlar</a:t>
            </a:r>
            <a:r>
              <a:rPr lang="en-US" altLang="en-US" sz="1900" b="1" dirty="0">
                <a:solidFill>
                  <a:srgbClr val="740000"/>
                </a:solidFill>
                <a:latin typeface="Times New Roman" panose="02020603050405020304" pitchFamily="18" charset="0"/>
                <a:cs typeface="Times New Roman" panose="02020603050405020304" pitchFamily="18" charset="0"/>
              </a:rPr>
              <a:t> 2024 - 2025 se </a:t>
            </a:r>
            <a:r>
              <a:rPr lang="en-US" altLang="en-US" sz="1900" b="1" dirty="0" err="1">
                <a:solidFill>
                  <a:srgbClr val="740000"/>
                </a:solidFill>
                <a:latin typeface="Times New Roman" panose="02020603050405020304" pitchFamily="18" charset="0"/>
                <a:cs typeface="Times New Roman" panose="02020603050405020304" pitchFamily="18" charset="0"/>
              </a:rPr>
              <a:t>structurează</a:t>
            </a:r>
            <a:r>
              <a:rPr lang="en-US" altLang="en-US" sz="1900" b="1" dirty="0">
                <a:solidFill>
                  <a:srgbClr val="740000"/>
                </a:solidFill>
                <a:latin typeface="Times New Roman" panose="02020603050405020304" pitchFamily="18" charset="0"/>
                <a:cs typeface="Times New Roman" panose="02020603050405020304" pitchFamily="18" charset="0"/>
              </a:rPr>
              <a:t> pe </a:t>
            </a:r>
            <a:r>
              <a:rPr lang="en-US" altLang="en-US" sz="1900" b="1" dirty="0" err="1">
                <a:solidFill>
                  <a:srgbClr val="740000"/>
                </a:solidFill>
                <a:latin typeface="Times New Roman" panose="02020603050405020304" pitchFamily="18" charset="0"/>
                <a:cs typeface="Times New Roman" panose="02020603050405020304" pitchFamily="18" charset="0"/>
              </a:rPr>
              <a:t>intervale</a:t>
            </a:r>
            <a:r>
              <a:rPr lang="en-US" altLang="en-US" sz="1900" b="1" dirty="0">
                <a:solidFill>
                  <a:srgbClr val="740000"/>
                </a:solidFill>
                <a:latin typeface="Times New Roman" panose="02020603050405020304" pitchFamily="18" charset="0"/>
                <a:cs typeface="Times New Roman" panose="02020603050405020304" pitchFamily="18" charset="0"/>
              </a:rPr>
              <a:t> de </a:t>
            </a:r>
            <a:r>
              <a:rPr lang="en-US" altLang="en-US" sz="1900" b="1" dirty="0" err="1">
                <a:solidFill>
                  <a:srgbClr val="740000"/>
                </a:solidFill>
                <a:latin typeface="Times New Roman" panose="02020603050405020304" pitchFamily="18" charset="0"/>
                <a:cs typeface="Times New Roman" panose="02020603050405020304" pitchFamily="18" charset="0"/>
              </a:rPr>
              <a:t>cursuri</a:t>
            </a:r>
            <a:r>
              <a:rPr lang="en-US" altLang="en-US" sz="1900" b="1" dirty="0">
                <a:solidFill>
                  <a:srgbClr val="740000"/>
                </a:solidFill>
                <a:latin typeface="Times New Roman" panose="02020603050405020304" pitchFamily="18" charset="0"/>
                <a:cs typeface="Times New Roman" panose="02020603050405020304" pitchFamily="18" charset="0"/>
              </a:rPr>
              <a:t> </a:t>
            </a:r>
            <a:r>
              <a:rPr lang="en-US" altLang="en-US" sz="1900" b="1" dirty="0" err="1">
                <a:solidFill>
                  <a:srgbClr val="740000"/>
                </a:solidFill>
                <a:latin typeface="Times New Roman" panose="02020603050405020304" pitchFamily="18" charset="0"/>
                <a:cs typeface="Times New Roman" panose="02020603050405020304" pitchFamily="18" charset="0"/>
              </a:rPr>
              <a:t>și</a:t>
            </a:r>
            <a:r>
              <a:rPr lang="en-US" altLang="en-US" sz="1900" b="1" dirty="0">
                <a:solidFill>
                  <a:srgbClr val="740000"/>
                </a:solidFill>
                <a:latin typeface="Times New Roman" panose="02020603050405020304" pitchFamily="18" charset="0"/>
                <a:cs typeface="Times New Roman" panose="02020603050405020304" pitchFamily="18" charset="0"/>
              </a:rPr>
              <a:t> </a:t>
            </a:r>
            <a:r>
              <a:rPr lang="en-US" altLang="en-US" sz="1900" b="1" dirty="0" err="1">
                <a:solidFill>
                  <a:srgbClr val="740000"/>
                </a:solidFill>
                <a:latin typeface="Times New Roman" panose="02020603050405020304" pitchFamily="18" charset="0"/>
                <a:cs typeface="Times New Roman" panose="02020603050405020304" pitchFamily="18" charset="0"/>
              </a:rPr>
              <a:t>intervale</a:t>
            </a:r>
            <a:r>
              <a:rPr lang="en-US" altLang="en-US" sz="1900" b="1" dirty="0">
                <a:solidFill>
                  <a:srgbClr val="740000"/>
                </a:solidFill>
                <a:latin typeface="Times New Roman" panose="02020603050405020304" pitchFamily="18" charset="0"/>
                <a:cs typeface="Times New Roman" panose="02020603050405020304" pitchFamily="18" charset="0"/>
              </a:rPr>
              <a:t> de </a:t>
            </a:r>
            <a:r>
              <a:rPr lang="en-US" altLang="en-US" sz="1900" b="1" dirty="0" err="1">
                <a:solidFill>
                  <a:srgbClr val="740000"/>
                </a:solidFill>
                <a:latin typeface="Times New Roman" panose="02020603050405020304" pitchFamily="18" charset="0"/>
                <a:cs typeface="Times New Roman" panose="02020603050405020304" pitchFamily="18" charset="0"/>
              </a:rPr>
              <a:t>vacanță</a:t>
            </a:r>
            <a:r>
              <a:rPr lang="en-US" altLang="en-US" sz="1900" b="1" dirty="0">
                <a:solidFill>
                  <a:srgbClr val="740000"/>
                </a:solidFill>
                <a:latin typeface="Times New Roman" panose="02020603050405020304" pitchFamily="18" charset="0"/>
                <a:cs typeface="Times New Roman" panose="02020603050405020304" pitchFamily="18" charset="0"/>
              </a:rPr>
              <a:t>.</a:t>
            </a:r>
          </a:p>
          <a:p>
            <a:pPr marL="0" indent="0" algn="ctr" eaLnBrk="1" hangingPunct="1">
              <a:lnSpc>
                <a:spcPct val="70000"/>
              </a:lnSpc>
              <a:buClr>
                <a:srgbClr val="FFFF99"/>
              </a:buClr>
              <a:buNone/>
            </a:pPr>
            <a:endParaRPr lang="en-US" altLang="en-US" sz="1900" b="1" dirty="0">
              <a:solidFill>
                <a:srgbClr val="740000"/>
              </a:solidFill>
              <a:latin typeface="Times New Roman" panose="02020603050405020304" pitchFamily="18" charset="0"/>
              <a:cs typeface="Times New Roman" panose="02020603050405020304" pitchFamily="18" charset="0"/>
            </a:endParaRPr>
          </a:p>
          <a:p>
            <a:pPr marL="0" indent="0" algn="ctr" eaLnBrk="1" hangingPunct="1">
              <a:lnSpc>
                <a:spcPct val="70000"/>
              </a:lnSpc>
              <a:buClr>
                <a:srgbClr val="FFFF99"/>
              </a:buClr>
              <a:buNone/>
            </a:pPr>
            <a:endParaRPr lang="en-US" altLang="en-US" sz="1900" b="1" dirty="0">
              <a:solidFill>
                <a:srgbClr val="740000"/>
              </a:solidFill>
              <a:latin typeface="Times New Roman" panose="02020603050405020304" pitchFamily="18" charset="0"/>
              <a:cs typeface="Times New Roman" panose="02020603050405020304" pitchFamily="18" charset="0"/>
            </a:endParaRPr>
          </a:p>
          <a:p>
            <a:pPr marL="0" indent="0" algn="ctr" eaLnBrk="1" hangingPunct="1">
              <a:lnSpc>
                <a:spcPct val="70000"/>
              </a:lnSpc>
              <a:buClr>
                <a:srgbClr val="FFFF99"/>
              </a:buClr>
              <a:buNone/>
            </a:pPr>
            <a:endParaRPr lang="en-US" altLang="en-US" sz="1900" b="1" dirty="0">
              <a:solidFill>
                <a:srgbClr val="740000"/>
              </a:solidFill>
              <a:latin typeface="Times New Roman" panose="02020603050405020304" pitchFamily="18" charset="0"/>
              <a:cs typeface="Times New Roman" panose="02020603050405020304" pitchFamily="18" charset="0"/>
            </a:endParaRPr>
          </a:p>
          <a:p>
            <a:pPr marL="0" indent="0" algn="ctr" eaLnBrk="1" hangingPunct="1">
              <a:lnSpc>
                <a:spcPct val="70000"/>
              </a:lnSpc>
              <a:buClr>
                <a:srgbClr val="FFFF99"/>
              </a:buClr>
              <a:buNone/>
            </a:pPr>
            <a:r>
              <a:rPr lang="en-US" altLang="en-US" sz="1900" b="1" i="1" dirty="0">
                <a:solidFill>
                  <a:srgbClr val="74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OME nr. 3.694/01.02 2024 </a:t>
            </a:r>
            <a:r>
              <a:rPr lang="en-US" altLang="en-US" sz="1900" b="1" dirty="0" err="1">
                <a:solidFill>
                  <a:srgbClr val="740000"/>
                </a:solidFill>
                <a:latin typeface="Times New Roman" panose="02020603050405020304" pitchFamily="18" charset="0"/>
                <a:cs typeface="Times New Roman" panose="02020603050405020304" pitchFamily="18" charset="0"/>
              </a:rPr>
              <a:t>poate</a:t>
            </a:r>
            <a:r>
              <a:rPr lang="en-US" altLang="en-US" sz="1900" b="1" dirty="0">
                <a:solidFill>
                  <a:srgbClr val="740000"/>
                </a:solidFill>
                <a:latin typeface="Times New Roman" panose="02020603050405020304" pitchFamily="18" charset="0"/>
                <a:cs typeface="Times New Roman" panose="02020603050405020304" pitchFamily="18" charset="0"/>
              </a:rPr>
              <a:t> fi </a:t>
            </a:r>
            <a:r>
              <a:rPr lang="en-US" altLang="en-US" sz="1900" b="1" dirty="0" err="1">
                <a:solidFill>
                  <a:srgbClr val="740000"/>
                </a:solidFill>
                <a:latin typeface="Times New Roman" panose="02020603050405020304" pitchFamily="18" charset="0"/>
                <a:cs typeface="Times New Roman" panose="02020603050405020304" pitchFamily="18" charset="0"/>
              </a:rPr>
              <a:t>accesat</a:t>
            </a:r>
            <a:r>
              <a:rPr lang="en-US" altLang="en-US" sz="1900" b="1" dirty="0">
                <a:solidFill>
                  <a:srgbClr val="740000"/>
                </a:solidFill>
                <a:latin typeface="Times New Roman" panose="02020603050405020304" pitchFamily="18" charset="0"/>
                <a:cs typeface="Times New Roman" panose="02020603050405020304" pitchFamily="18" charset="0"/>
              </a:rPr>
              <a:t> la </a:t>
            </a:r>
            <a:r>
              <a:rPr lang="en-US" altLang="en-US" sz="1900" b="1" dirty="0" err="1">
                <a:solidFill>
                  <a:srgbClr val="740000"/>
                </a:solidFill>
                <a:latin typeface="Times New Roman" panose="02020603050405020304" pitchFamily="18" charset="0"/>
                <a:cs typeface="Times New Roman" panose="02020603050405020304" pitchFamily="18" charset="0"/>
              </a:rPr>
              <a:t>adresa</a:t>
            </a:r>
            <a:r>
              <a:rPr lang="en-US" altLang="en-US" sz="1900" b="1" dirty="0">
                <a:solidFill>
                  <a:srgbClr val="740000"/>
                </a:solidFill>
                <a:latin typeface="Times New Roman" panose="02020603050405020304" pitchFamily="18" charset="0"/>
                <a:cs typeface="Times New Roman" panose="02020603050405020304" pitchFamily="18" charset="0"/>
              </a:rPr>
              <a:t>:</a:t>
            </a:r>
          </a:p>
          <a:p>
            <a:pPr marL="0" indent="0" algn="ctr" eaLnBrk="1" hangingPunct="1">
              <a:lnSpc>
                <a:spcPct val="70000"/>
              </a:lnSpc>
              <a:buClr>
                <a:srgbClr val="FFFF99"/>
              </a:buClr>
              <a:buNone/>
            </a:pPr>
            <a:r>
              <a:rPr lang="ro-RO" altLang="en-US" sz="1900" b="1" dirty="0">
                <a:solidFill>
                  <a:srgbClr val="740000"/>
                </a:solidFill>
                <a:latin typeface="Times New Roman" panose="02020603050405020304" pitchFamily="18" charset="0"/>
                <a:cs typeface="Times New Roman" panose="02020603050405020304" pitchFamily="18" charset="0"/>
                <a:hlinkClick r:id="rId3"/>
              </a:rPr>
              <a:t>https://www.edu.ro/structura_an_scolar_2024_2025</a:t>
            </a:r>
            <a:endParaRPr lang="en-US" altLang="en-US" sz="1900" b="1" dirty="0">
              <a:solidFill>
                <a:srgbClr val="740000"/>
              </a:solidFill>
              <a:latin typeface="Times New Roman" panose="02020603050405020304" pitchFamily="18" charset="0"/>
              <a:cs typeface="Times New Roman" panose="02020603050405020304" pitchFamily="18" charset="0"/>
            </a:endParaRPr>
          </a:p>
          <a:p>
            <a:pPr marL="0" indent="0" algn="ctr" eaLnBrk="1" hangingPunct="1">
              <a:lnSpc>
                <a:spcPct val="70000"/>
              </a:lnSpc>
              <a:buClr>
                <a:srgbClr val="FFFF99"/>
              </a:buClr>
              <a:buNone/>
            </a:pPr>
            <a:endParaRPr lang="ro-RO" altLang="en-US" sz="1900" b="1" dirty="0">
              <a:solidFill>
                <a:srgbClr val="740000"/>
              </a:solidFill>
              <a:latin typeface="Times New Roman" panose="02020603050405020304" pitchFamily="18" charset="0"/>
              <a:cs typeface="Times New Roman" panose="02020603050405020304" pitchFamily="18" charset="0"/>
            </a:endParaRPr>
          </a:p>
          <a:p>
            <a:pPr marL="0" indent="0" algn="ctr">
              <a:lnSpc>
                <a:spcPct val="70000"/>
              </a:lnSpc>
              <a:buNone/>
            </a:pPr>
            <a:endParaRPr lang="ro-RO" altLang="en-US" sz="1600" b="1" dirty="0">
              <a:solidFill>
                <a:srgbClr val="74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3316" name="Substituent număr diapozitiv 1"/>
          <p:cNvSpPr txBox="1"/>
          <p:nvPr/>
        </p:nvSpPr>
        <p:spPr>
          <a:xfrm>
            <a:off x="8281988" y="5886450"/>
            <a:ext cx="609600" cy="520700"/>
          </a:xfrm>
          <a:prstGeom prst="rect">
            <a:avLst/>
          </a:prstGeom>
          <a:noFill/>
          <a:ln w="9525">
            <a:noFill/>
          </a:ln>
        </p:spPr>
        <p:txBody>
          <a:bodyPr anchor="ctr" anchorCtr="0"/>
          <a:lstStyle/>
          <a:p>
            <a:pPr algn="ctr"/>
            <a:fld id="{9A0DB2DC-4C9A-4742-B13C-FB6460FD3503}" type="slidenum">
              <a:rPr lang="en-US" altLang="en-US" sz="1400" b="1" dirty="0">
                <a:solidFill>
                  <a:srgbClr val="FFFFFF"/>
                </a:solidFill>
                <a:latin typeface="Arial Black" panose="020B0A04020102020204" pitchFamily="34" charset="0"/>
              </a:rPr>
              <a:t>2</a:t>
            </a:fld>
            <a:endParaRPr lang="en-US" altLang="en-US" sz="1400" b="1" dirty="0">
              <a:solidFill>
                <a:srgbClr val="FFFFFF"/>
              </a:solidFill>
              <a:latin typeface="Arial Black" panose="020B0A04020102020204" pitchFamily="34"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fade">
                                      <p:cBhvr>
                                        <p:cTn id="7" dur="2000"/>
                                        <p:tgtEl>
                                          <p:spTgt spid="92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219">
                                            <p:txEl>
                                              <p:pRg st="0" end="0"/>
                                            </p:txEl>
                                          </p:spTgt>
                                        </p:tgtEl>
                                        <p:attrNameLst>
                                          <p:attrName>style.visibility</p:attrName>
                                        </p:attrNameLst>
                                      </p:cBhvr>
                                      <p:to>
                                        <p:strVal val="visible"/>
                                      </p:to>
                                    </p:set>
                                    <p:animEffect transition="in" filter="fade">
                                      <p:cBhvr>
                                        <p:cTn id="12" dur="2000"/>
                                        <p:tgtEl>
                                          <p:spTgt spid="921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219">
                                            <p:txEl>
                                              <p:pRg st="2" end="2"/>
                                            </p:txEl>
                                          </p:spTgt>
                                        </p:tgtEl>
                                        <p:attrNameLst>
                                          <p:attrName>style.visibility</p:attrName>
                                        </p:attrNameLst>
                                      </p:cBhvr>
                                      <p:to>
                                        <p:strVal val="visible"/>
                                      </p:to>
                                    </p:set>
                                    <p:animEffect transition="in" filter="fade">
                                      <p:cBhvr>
                                        <p:cTn id="17" dur="2000"/>
                                        <p:tgtEl>
                                          <p:spTgt spid="921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219">
                                            <p:txEl>
                                              <p:pRg st="4" end="4"/>
                                            </p:txEl>
                                          </p:spTgt>
                                        </p:tgtEl>
                                        <p:attrNameLst>
                                          <p:attrName>style.visibility</p:attrName>
                                        </p:attrNameLst>
                                      </p:cBhvr>
                                      <p:to>
                                        <p:strVal val="visible"/>
                                      </p:to>
                                    </p:set>
                                    <p:animEffect transition="in" filter="fade">
                                      <p:cBhvr>
                                        <p:cTn id="22" dur="2000"/>
                                        <p:tgtEl>
                                          <p:spTgt spid="921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219">
                                            <p:txEl>
                                              <p:pRg st="6" end="6"/>
                                            </p:txEl>
                                          </p:spTgt>
                                        </p:tgtEl>
                                        <p:attrNameLst>
                                          <p:attrName>style.visibility</p:attrName>
                                        </p:attrNameLst>
                                      </p:cBhvr>
                                      <p:to>
                                        <p:strVal val="visible"/>
                                      </p:to>
                                    </p:set>
                                    <p:animEffect transition="in" filter="fade">
                                      <p:cBhvr>
                                        <p:cTn id="27" dur="2000"/>
                                        <p:tgtEl>
                                          <p:spTgt spid="9219">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219">
                                            <p:txEl>
                                              <p:pRg st="10" end="10"/>
                                            </p:txEl>
                                          </p:spTgt>
                                        </p:tgtEl>
                                        <p:attrNameLst>
                                          <p:attrName>style.visibility</p:attrName>
                                        </p:attrNameLst>
                                      </p:cBhvr>
                                      <p:to>
                                        <p:strVal val="visible"/>
                                      </p:to>
                                    </p:set>
                                    <p:animEffect transition="in" filter="fade">
                                      <p:cBhvr>
                                        <p:cTn id="32" dur="2000"/>
                                        <p:tgtEl>
                                          <p:spTgt spid="9219">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219">
                                            <p:txEl>
                                              <p:pRg st="11" end="11"/>
                                            </p:txEl>
                                          </p:spTgt>
                                        </p:tgtEl>
                                        <p:attrNameLst>
                                          <p:attrName>style.visibility</p:attrName>
                                        </p:attrNameLst>
                                      </p:cBhvr>
                                      <p:to>
                                        <p:strVal val="visible"/>
                                      </p:to>
                                    </p:set>
                                    <p:animEffect transition="in" filter="fade">
                                      <p:cBhvr>
                                        <p:cTn id="37" dur="2000"/>
                                        <p:tgtEl>
                                          <p:spTgt spid="9219">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9219"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u 2">
            <a:extLst>
              <a:ext uri="{FF2B5EF4-FFF2-40B4-BE49-F238E27FC236}">
                <a16:creationId xmlns:a16="http://schemas.microsoft.com/office/drawing/2014/main" id="{B2819BE7-507F-4E14-AA9E-3BC554838240}"/>
              </a:ext>
            </a:extLst>
          </p:cNvPr>
          <p:cNvSpPr>
            <a:spLocks noGrp="1"/>
          </p:cNvSpPr>
          <p:nvPr>
            <p:ph type="title"/>
          </p:nvPr>
        </p:nvSpPr>
        <p:spPr>
          <a:xfrm>
            <a:off x="457200" y="274638"/>
            <a:ext cx="8000898" cy="6430876"/>
          </a:xfrm>
        </p:spPr>
        <p:txBody>
          <a:bodyPr>
            <a:normAutofit fontScale="90000"/>
          </a:bodyPr>
          <a:lstStyle/>
          <a:p>
            <a:pPr marL="0" marR="0" lvl="0" indent="0" algn="ctr" defTabSz="914400" rtl="0" eaLnBrk="1" fontAlgn="base" latinLnBrk="0" hangingPunct="1">
              <a:lnSpc>
                <a:spcPct val="100000"/>
              </a:lnSpc>
              <a:spcBef>
                <a:spcPct val="0"/>
              </a:spcBef>
              <a:spcAft>
                <a:spcPct val="0"/>
              </a:spcAft>
              <a:tabLst/>
              <a:defRPr/>
            </a:pPr>
            <a:r>
              <a:rPr kumimoji="0" lang="en-US" sz="2000" b="1" i="0" u="none" strike="noStrike" kern="1200" cap="none" spc="0" normalizeH="0" baseline="0" noProof="0" dirty="0">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Regulamentul-cadru de </a:t>
            </a:r>
            <a:r>
              <a:rPr kumimoji="0" lang="en-US" sz="2000" b="1" i="0" u="none" strike="noStrike" kern="1200" cap="none" spc="0" normalizeH="0" baseline="0" noProof="0" dirty="0" err="1">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organizare</a:t>
            </a:r>
            <a:r>
              <a:rPr kumimoji="0" lang="en-US" sz="2000" b="1" i="0" u="none" strike="noStrike" kern="1200" cap="none" spc="0" normalizeH="0" baseline="0" noProof="0" dirty="0">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000" b="1" i="0" u="none" strike="noStrike" kern="1200" cap="none" spc="0" normalizeH="0" baseline="0" noProof="0" dirty="0" err="1">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și</a:t>
            </a:r>
            <a:r>
              <a:rPr kumimoji="0" lang="en-US" sz="2000" b="1" i="0" u="none" strike="noStrike" kern="1200" cap="none" spc="0" normalizeH="0" baseline="0" noProof="0" dirty="0">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000" b="1" i="0" u="none" strike="noStrike" kern="1200" cap="none" spc="0" normalizeH="0" baseline="0" noProof="0" dirty="0" err="1">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funcționare</a:t>
            </a:r>
            <a:r>
              <a:rPr kumimoji="0" lang="en-US" sz="2000" b="1" i="0" u="none" strike="noStrike" kern="1200" cap="none" spc="0" normalizeH="0" baseline="0" noProof="0" dirty="0">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 a </a:t>
            </a:r>
            <a:r>
              <a:rPr kumimoji="0" lang="en-US" sz="2000" b="1" i="0" u="none" strike="noStrike" kern="1200" cap="none" spc="0" normalizeH="0" baseline="0" noProof="0" dirty="0" err="1">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unităților</a:t>
            </a:r>
            <a:r>
              <a:rPr kumimoji="0" lang="en-US" sz="2000" b="1" i="0" u="none" strike="noStrike" kern="1200" cap="none" spc="0" normalizeH="0" baseline="0" noProof="0" dirty="0">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 de </a:t>
            </a:r>
            <a:r>
              <a:rPr kumimoji="0" lang="en-US" sz="2000" b="1" i="0" u="none" strike="noStrike" kern="1200" cap="none" spc="0" normalizeH="0" baseline="0" noProof="0" dirty="0" err="1">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învățământ</a:t>
            </a:r>
            <a:r>
              <a:rPr kumimoji="0" lang="en-US" sz="2000" b="1" i="0" u="none" strike="noStrike" kern="1200" cap="none" spc="0" normalizeH="0" baseline="0" noProof="0" dirty="0">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000" b="1" i="0" u="none" strike="noStrike" kern="1200" cap="none" spc="0" normalizeH="0" baseline="0" noProof="0" dirty="0" err="1">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preuniversitar</a:t>
            </a:r>
            <a:r>
              <a:rPr kumimoji="0" lang="en-US" sz="2000" b="1" i="0" u="none" strike="noStrike" kern="1200" cap="none" spc="0" normalizeH="0" baseline="0" noProof="0" dirty="0">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r>
              <a:rPr kumimoji="0" lang="en-US" sz="2000" b="0" i="0" u="none" strike="noStrike" kern="1200" cap="none" spc="0" normalizeH="0" baseline="0" noProof="0" dirty="0">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br>
              <a:rPr kumimoji="0" lang="en-US" sz="2000" b="0" i="0" u="none" strike="noStrike" kern="1200" cap="none" spc="0" normalizeH="0" baseline="0" noProof="0" dirty="0">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kumimoji="0" lang="en-US" sz="2000" b="0" i="0" u="none" strike="noStrike" kern="1200" cap="none" spc="0" normalizeH="0" baseline="0" noProof="0" dirty="0" err="1">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aprobat</a:t>
            </a:r>
            <a:r>
              <a:rPr kumimoji="0" lang="en-US" sz="2000" b="0" i="0" u="none" strike="noStrike" kern="1200" cap="none" spc="0" normalizeH="0" baseline="0" noProof="0" dirty="0">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prin</a:t>
            </a:r>
            <a:r>
              <a:rPr kumimoji="0" lang="en-US" sz="2000" b="0" i="0" u="none" strike="noStrike" kern="1200" cap="none" spc="0" normalizeH="0" baseline="0" noProof="0" dirty="0">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000" b="1" i="0" u="none" strike="noStrike" kern="1200" cap="none" spc="0" normalizeH="0" baseline="0" noProof="0" dirty="0">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OME nr. 5.726/06.08.2024</a:t>
            </a:r>
            <a:r>
              <a:rPr kumimoji="0" lang="it-IT" sz="2000" b="0" i="0" u="none" strike="noStrike" kern="1200" cap="none" spc="0" normalizeH="0" baseline="0" noProof="0" dirty="0">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ro-RO" sz="2000" b="0" i="0" u="none" strike="noStrike" kern="1200" cap="none" spc="0" normalizeH="0" baseline="0" noProof="0" dirty="0">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p</a:t>
            </a:r>
            <a:r>
              <a:rPr kumimoji="0" lang="it-IT" sz="2000" b="0" i="0" u="none" strike="noStrike" kern="1200" cap="none" spc="0" normalizeH="0" baseline="0" noProof="0" dirty="0">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ublicat </a:t>
            </a:r>
            <a:r>
              <a:rPr kumimoji="0" lang="ro-RO" sz="2000" b="0" i="0" u="none" strike="noStrike" kern="1200" cap="none" spc="0" normalizeH="0" baseline="0" noProof="0" dirty="0">
                <a:ln>
                  <a:noFill/>
                </a:ln>
                <a:solidFill>
                  <a:srgbClr val="002060"/>
                </a:solidFill>
                <a:effectLst/>
                <a:uLnTx/>
                <a:uFillTx/>
                <a:latin typeface="Times New Roman" panose="02020603050405020304" pitchFamily="18" charset="0"/>
                <a:ea typeface="Calibri" panose="020F0502020204030204" pitchFamily="34" charset="0"/>
                <a:cs typeface="Times New Roman" panose="02020603050405020304" pitchFamily="18" charset="0"/>
              </a:rPr>
              <a:t>în </a:t>
            </a:r>
            <a:r>
              <a:rPr kumimoji="0" lang="it-IT" sz="20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M</a:t>
            </a:r>
            <a:r>
              <a:rPr kumimoji="0" lang="ro-RO" sz="20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a:t>
            </a:r>
            <a:r>
              <a:rPr kumimoji="0" lang="it-IT" sz="20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O</a:t>
            </a:r>
            <a:r>
              <a:rPr kumimoji="0" lang="ro-RO" sz="20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a:t>
            </a:r>
            <a:r>
              <a:rPr kumimoji="0" lang="it-IT" sz="20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partea I, Nr. 795 bis/12.VIII.2024</a:t>
            </a:r>
            <a:br>
              <a:rPr kumimoji="0" lang="ro-RO" sz="20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br>
              <a:rPr kumimoji="0" lang="en-US" altLang="en-US" sz="2000" b="0" i="0" u="none" strike="noStrike" kern="1200" cap="none" spc="0" normalizeH="0" baseline="0" noProof="1">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en-US" sz="18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Art. 71</a:t>
            </a:r>
            <a:br>
              <a:rPr kumimoji="0" lang="en-US" sz="18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La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nivelul</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fiecărei</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unităţi</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de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învăţământ</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funcţionează</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comisii</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a:t>
            </a:r>
            <a:b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1. cu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caracter</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permanent;</a:t>
            </a:r>
            <a:b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2. cu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caracter</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temporar</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a:t>
            </a:r>
            <a:b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3. cu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caracter</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ocazional</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a:t>
            </a:r>
            <a:b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fr-FR"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(2) </a:t>
            </a:r>
            <a:r>
              <a:rPr kumimoji="0" lang="fr-FR"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Comisiile</a:t>
            </a:r>
            <a:r>
              <a:rPr kumimoji="0" lang="fr-FR"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fr-FR"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cu</a:t>
            </a:r>
            <a:r>
              <a:rPr kumimoji="0" lang="fr-FR"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fr-FR"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caracter</a:t>
            </a:r>
            <a:r>
              <a:rPr kumimoji="0" lang="fr-FR"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permanent </a:t>
            </a:r>
            <a:r>
              <a:rPr kumimoji="0" lang="fr-FR"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sunt</a:t>
            </a:r>
            <a:r>
              <a:rPr kumimoji="0" lang="fr-FR"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a:t>
            </a:r>
            <a:br>
              <a:rPr kumimoji="0" lang="fr-FR"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en-US" sz="18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a) </a:t>
            </a:r>
            <a:r>
              <a:rPr kumimoji="0" lang="en-US" sz="18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comisia</a:t>
            </a:r>
            <a:r>
              <a:rPr kumimoji="0" lang="en-US" sz="18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pentru</a:t>
            </a:r>
            <a:r>
              <a:rPr kumimoji="0" lang="en-US" sz="18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curriculum;</a:t>
            </a:r>
            <a:br>
              <a:rPr kumimoji="0" lang="en-US" sz="18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b)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comisia</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de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evaluare</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şi</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asigurare</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calităţii</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a:t>
            </a:r>
            <a:b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c)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comisia</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de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securitate</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şi</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sănătate</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muncă</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şi</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pentru</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situaţii</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de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urgenţă</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a:t>
            </a:r>
            <a:b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d)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comisia</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pentru</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controlul</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managerial intern,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numai</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pentru</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unitățile</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de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învățământ</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de stat;</a:t>
            </a:r>
            <a:b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e)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comisia</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pentru</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prevenirea</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şi</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combaterea</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violenţei</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faptelor</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de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corupţie</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şi</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discriminării</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mediul</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şcolar</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şi</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promovarea</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interculturalităţii</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a:t>
            </a:r>
            <a:b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it-IT"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f) comisia pentru formare și dezvoltare în cariera didactică.</a:t>
            </a:r>
            <a:br>
              <a:rPr kumimoji="0" lang="it-IT"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en-US" sz="18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Art. 72</a:t>
            </a:r>
            <a:br>
              <a:rPr kumimoji="0" lang="en-US" sz="18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(2)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Activitatea</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comisiilor</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din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unitatea</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de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învăţământ</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şi</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documentele</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elaborate de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membrii</a:t>
            </a:r>
            <a:b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comisiei</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sunt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reglementate</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prin</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acte</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normative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sau</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prin</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regulamentul</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de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organizare</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şi</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funcţionare</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a:t>
            </a:r>
            <a:r>
              <a:rPr kumimoji="0" lang="ro-RO"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unităţii</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de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învăţământ</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a:t>
            </a:r>
            <a:b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(3)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Fiecare</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unitate</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de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învăţământ</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îşi</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elaborează</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proceduri</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privind</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funcţionarea</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comisiilor</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a:t>
            </a:r>
            <a:b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funcţie</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de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nevoile</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proprii</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a:t>
            </a:r>
            <a:b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endParaRPr lang="en-US" sz="1800" dirty="0">
              <a:solidFill>
                <a:srgbClr val="002060"/>
              </a:solidFill>
            </a:endParaRPr>
          </a:p>
        </p:txBody>
      </p:sp>
    </p:spTree>
    <p:extLst>
      <p:ext uri="{BB962C8B-B14F-4D97-AF65-F5344CB8AC3E}">
        <p14:creationId xmlns:p14="http://schemas.microsoft.com/office/powerpoint/2010/main" val="2337826390"/>
      </p:ext>
    </p:extLst>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u 3">
            <a:extLst>
              <a:ext uri="{FF2B5EF4-FFF2-40B4-BE49-F238E27FC236}">
                <a16:creationId xmlns:a16="http://schemas.microsoft.com/office/drawing/2014/main" id="{4E2DB666-3B09-495B-AFD7-7FC1202C16AC}"/>
              </a:ext>
            </a:extLst>
          </p:cNvPr>
          <p:cNvSpPr>
            <a:spLocks noGrp="1"/>
          </p:cNvSpPr>
          <p:nvPr>
            <p:ph type="title"/>
          </p:nvPr>
        </p:nvSpPr>
        <p:spPr>
          <a:xfrm>
            <a:off x="457200" y="274638"/>
            <a:ext cx="8153294" cy="5668896"/>
          </a:xfrm>
        </p:spPr>
        <p:txBody>
          <a:bodyPr>
            <a:noAutofit/>
          </a:bodyPr>
          <a:lstStyle/>
          <a:p>
            <a:pPr marL="0" marR="0" lvl="0" indent="0" algn="ctr" defTabSz="914400" rtl="0" eaLnBrk="1" fontAlgn="base" latinLnBrk="0" hangingPunct="1">
              <a:lnSpc>
                <a:spcPct val="100000"/>
              </a:lnSpc>
              <a:spcBef>
                <a:spcPct val="0"/>
              </a:spcBef>
              <a:spcAft>
                <a:spcPct val="0"/>
              </a:spcAft>
              <a:tabLst/>
              <a:defRPr/>
            </a:pPr>
            <a:r>
              <a:rPr kumimoji="0" lang="en-US" sz="16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(4) </a:t>
            </a:r>
            <a:r>
              <a:rPr kumimoji="0" lang="en-US" sz="16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Comisia</a:t>
            </a:r>
            <a:r>
              <a:rPr kumimoji="0" lang="en-US" sz="16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6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pentru</a:t>
            </a:r>
            <a:r>
              <a:rPr kumimoji="0" lang="en-US" sz="16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curriculum </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se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constituie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la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nivelul</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unităţilor</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de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învăţământ</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preuniversitar</a:t>
            </a:r>
            <a:b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de stat,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baza</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hotărârii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consiliului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de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administraţie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fiind</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formată</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din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membrii</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catedrelor</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comisiilor</a:t>
            </a:r>
            <a:b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pt-BR"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metodice.</a:t>
            </a:r>
            <a:r>
              <a:rPr kumimoji="0" lang="pt-BR"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Directorul unității de învățământ emite decizia de constituire a Comisiei pentru curriculum.</a:t>
            </a:r>
            <a:br>
              <a:rPr kumimoji="0" lang="pt-BR"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(5)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Activitatea</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Comisiei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pentru</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curriculum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este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coordonată</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de un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responsabil</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propus</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prin</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vot</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de</a:t>
            </a:r>
            <a:b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către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consiliul</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profesoral</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din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rândul</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personalului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didactic de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predare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titular, cu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rezultate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deosebite</a:t>
            </a:r>
            <a:b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obținute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activitatea</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didactică</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a:t>
            </a:r>
            <a:b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(6)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Numirea</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responsabilului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comisiei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pentru</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curriculum se face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prin</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decizie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directorului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emisă</a:t>
            </a:r>
            <a:b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baza</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unei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hotărâri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consiliului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de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administraţie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urma</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propunerii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primite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din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partea</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consiliului</a:t>
            </a:r>
            <a:b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profesoral</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a:t>
            </a:r>
            <a:br>
              <a:rPr kumimoji="0" lang="ro-RO"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b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(7)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cadrul</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aceleiaşi</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unităţi</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învăţământ</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catedrele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comisiile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metodice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de la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nivelul</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Comisiei</a:t>
            </a:r>
            <a:b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pentru</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curriculum se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constituie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din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cel</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puțin</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4 cadre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didactice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care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își</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desfășoară</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activitatea</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unitatea</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de</a:t>
            </a:r>
            <a:r>
              <a:rPr kumimoji="0" lang="ro-RO"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învățământ</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după</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caz</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pe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arii</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curriculare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pe discipline de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studiu</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sau</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pe discipline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înrudite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a:t>
            </a:r>
            <a:br>
              <a:rPr kumimoji="0" lang="ro-RO"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b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(8)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unitățile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învățământ</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educație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timpurie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și</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învățământul</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primar</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catedrele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comisiile</a:t>
            </a:r>
            <a:b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metodice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se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constituie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din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cel</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puțin</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4 cadre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didactice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care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își</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desfășoară</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activitatea</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unitatea</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de</a:t>
            </a:r>
            <a:b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învățământ</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după</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caz</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pe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grupe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pe ani de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studiu</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pe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grupe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clase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sau</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pe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ciclu</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învăţământ</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a:t>
            </a:r>
            <a:b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Catedrele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comisiile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metodice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se pot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constitui</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și</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cu 2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sau</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3 cadre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didactice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unitățile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învățământ</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cu</a:t>
            </a:r>
            <a:b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un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număr</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mic de cadre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didactice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care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își</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desfășoară</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activitatea</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pe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ciclul</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învățământ</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a:t>
            </a:r>
            <a:br>
              <a:rPr kumimoji="0" lang="ro-RO"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b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(9)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Fiecare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unitate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învăţământ</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elaborează</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o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procedură</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privind</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funcţionarea</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Comisiei</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pentru</a:t>
            </a:r>
            <a:b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curriculum, care include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și</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modul</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constituire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și</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funcționare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catedrelelor</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comisiilor</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metodice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în</a:t>
            </a:r>
            <a:b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funcţie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de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nevoile</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proprii</a:t>
            </a:r>
            <a: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a:t>
            </a:r>
            <a:br>
              <a:rPr kumimoji="0" lang="en-US"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br>
            <a:br>
              <a:rPr kumimoji="0" lang="ro-RO" altLang="en-US" sz="1400" b="1" i="0" u="none" strike="noStrike" kern="1200" cap="none" spc="0" normalizeH="0" baseline="0" noProof="1">
                <a:ln>
                  <a:noFill/>
                </a:ln>
                <a:solidFill>
                  <a:srgbClr val="002060"/>
                </a:solidFill>
                <a:effectLst/>
                <a:uLnTx/>
                <a:uFillTx/>
                <a:latin typeface="Times New Roman" panose="02020603050405020304" pitchFamily="18" charset="0"/>
                <a:ea typeface="+mn-ea"/>
                <a:cs typeface="Times New Roman" panose="02020603050405020304" pitchFamily="18" charset="0"/>
              </a:rPr>
            </a:br>
            <a:endParaRPr lang="en-US" sz="1400" b="1" dirty="0">
              <a:solidFill>
                <a:srgbClr val="002060"/>
              </a:solidFill>
            </a:endParaRPr>
          </a:p>
        </p:txBody>
      </p:sp>
    </p:spTree>
    <p:extLst>
      <p:ext uri="{BB962C8B-B14F-4D97-AF65-F5344CB8AC3E}">
        <p14:creationId xmlns:p14="http://schemas.microsoft.com/office/powerpoint/2010/main" val="2773530905"/>
      </p:ext>
    </p:extLst>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EAF94841-8396-4183-B1D9-07A6DDBA5AFD}"/>
              </a:ext>
            </a:extLst>
          </p:cNvPr>
          <p:cNvSpPr>
            <a:spLocks noGrp="1"/>
          </p:cNvSpPr>
          <p:nvPr>
            <p:ph type="title"/>
          </p:nvPr>
        </p:nvSpPr>
        <p:spPr>
          <a:xfrm>
            <a:off x="457200" y="152486"/>
            <a:ext cx="8229492" cy="6705514"/>
          </a:xfrm>
        </p:spPr>
        <p:txBody>
          <a:bodyPr>
            <a:noAutofit/>
          </a:bodyPr>
          <a:lstStyle/>
          <a:p>
            <a:pPr algn="ct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(10)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Atribuțiile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comisiei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pentru</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curriculum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vizează</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activități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legate de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procesul</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de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proiectare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a:t>
            </a:r>
            <a:b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b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implementare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monitorizare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și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evaluare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implementării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curriculumului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la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nivelul</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unității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de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învățământ</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a:t>
            </a:r>
            <a:b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b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precum:</a:t>
            </a:r>
            <a:b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br>
            <a:r>
              <a:rPr kumimoji="0" lang="pt-BR"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a) inițierea și realizarea analizei de nevoi, implicând consultarea beneficiarilor educației, privind</a:t>
            </a:r>
            <a:br>
              <a:rPr kumimoji="0" lang="pt-BR"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b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oferta</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curriculară</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unităţii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de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învăţământ</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inclusiv</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curriculumului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la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decizia</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elevului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din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oferta</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școlii</a:t>
            </a:r>
            <a:b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b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(CDEOȘ),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pentru</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fiecare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an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școlar</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prin</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utilizarea</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metodei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de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analiză</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de tip SWOT;</a:t>
            </a:r>
            <a:br>
              <a:rPr kumimoji="0" lang="ro-RO"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br>
            <a:b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b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b)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consilierea</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cadrelor</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didactice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în</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procesul</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de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elaborare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planificării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și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proiectării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didactice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a:t>
            </a:r>
            <a:br>
              <a:rPr kumimoji="0" lang="ro-RO"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br>
            <a:b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br>
            <a:r>
              <a:rPr kumimoji="0" lang="pt-BR"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c) monitorizarea de către responsabilul comisiei pentru curriculum, a modului de aplicare a</a:t>
            </a:r>
            <a:br>
              <a:rPr kumimoji="0" lang="pt-BR"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b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planurilor</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cadru</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și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programelor</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şcolare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inclusiv</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prin</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realizarea</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de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asistențe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la ore;</a:t>
            </a:r>
            <a:b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b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d)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analizarea</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periodică</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performanţelor</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şcolare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ale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beneficiarilor</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primari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și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propunerea</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după</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caz</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a:t>
            </a:r>
            <a:b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b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a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unor</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activități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remediale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care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să</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fie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realizate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la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clasele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de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elevi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a:t>
            </a:r>
            <a:b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b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e)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coordonarea</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organizării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de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activităţi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de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pregătire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pentru</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elevi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în</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vederea</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participării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acestora</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la</a:t>
            </a:r>
            <a:b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b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examene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şi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concursuri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şcolare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a:t>
            </a:r>
            <a:b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br>
            <a:r>
              <a:rPr kumimoji="0" lang="es-E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f) </a:t>
            </a:r>
            <a:r>
              <a:rPr kumimoji="0" lang="es-E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realizarea</a:t>
            </a:r>
            <a:r>
              <a:rPr kumimoji="0" lang="es-E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la </a:t>
            </a:r>
            <a:r>
              <a:rPr kumimoji="0" lang="es-E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nivelul</a:t>
            </a:r>
            <a:r>
              <a:rPr kumimoji="0" lang="es-E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s-E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catedrelor</a:t>
            </a:r>
            <a:r>
              <a:rPr kumimoji="0" lang="es-E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a:t>
            </a:r>
            <a:r>
              <a:rPr kumimoji="0" lang="es-E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comisiilor</a:t>
            </a:r>
            <a:r>
              <a:rPr kumimoji="0" lang="es-E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metodice a </a:t>
            </a:r>
            <a:r>
              <a:rPr kumimoji="0" lang="es-E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unor</a:t>
            </a:r>
            <a:r>
              <a:rPr kumimoji="0" lang="es-E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instrumente </a:t>
            </a:r>
            <a:r>
              <a:rPr kumimoji="0" lang="es-E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și</a:t>
            </a:r>
            <a:r>
              <a:rPr kumimoji="0" lang="es-E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s-E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resurse</a:t>
            </a:r>
            <a:r>
              <a:rPr kumimoji="0" lang="es-E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s-E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educaționale</a:t>
            </a:r>
            <a:r>
              <a:rPr kumimoji="0" lang="es-E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a:t>
            </a:r>
            <a:br>
              <a:rPr kumimoji="0" lang="es-E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b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inclusiv</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unor</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resurse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educaționale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deschise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și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unor</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instrumente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de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evaluare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şi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notare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a:t>
            </a:r>
            <a:b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b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g)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centralizarea</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prin</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responsabilul</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comisiei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cursurilor</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opționale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propuse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de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catedrele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comisiile</a:t>
            </a:r>
            <a:b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b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metodice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sub forma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unei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liste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care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este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prezentată</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pentru</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 fi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dezbătută</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și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avizată</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de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consiliul</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profesoral</a:t>
            </a:r>
            <a:b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b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și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ulterior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propusă</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spre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aprobare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consiliului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de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administrație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al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unității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de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învățământ</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a:t>
            </a:r>
            <a:b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br>
            <a:r>
              <a:rPr kumimoji="0" lang="pt-BR"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h) coordonarea activităților de prezentare a ofertei de CDEOȘ părinților/reprezentanților legali și</a:t>
            </a:r>
            <a:br>
              <a:rPr kumimoji="0" lang="pt-BR"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b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beneficiarilor</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primari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a:t>
            </a:r>
            <a:b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br>
            <a:r>
              <a:rPr kumimoji="0" lang="pt-BR"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i) analizarea proiectelor de programă, în vederea acordării de către inspectoratul școlar a avizului</a:t>
            </a:r>
            <a:br>
              <a:rPr kumimoji="0" lang="pt-BR"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b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de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specialitate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pentru</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disciplinele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care fac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parte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din CDEOȘ, elaborate la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nivelul</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unității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de învățământ;34</a:t>
            </a:r>
            <a:b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b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j)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elaborarea</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anuală</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unui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raport</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privind</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calitatea</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ofertei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curriculare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unității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de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învățământ</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a:t>
            </a:r>
            <a:b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b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inclusiv</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cursurilor</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opționale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implementate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la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nivelul</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unității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de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învățământ</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prin</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prelucrarea</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și</a:t>
            </a:r>
            <a:b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b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interpretarea</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informațiilor</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obținute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din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procesul</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de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monitorizare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rPr>
              <a:t>;</a:t>
            </a:r>
            <a:b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rPr>
            </a:br>
            <a:endParaRPr lang="en-US" sz="1400" dirty="0">
              <a:solidFill>
                <a:srgbClr val="002060"/>
              </a:solidFill>
            </a:endParaRPr>
          </a:p>
        </p:txBody>
      </p:sp>
    </p:spTree>
    <p:extLst>
      <p:ext uri="{BB962C8B-B14F-4D97-AF65-F5344CB8AC3E}">
        <p14:creationId xmlns:p14="http://schemas.microsoft.com/office/powerpoint/2010/main" val="1527109892"/>
      </p:ext>
    </p:extLst>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2950DD4F-25EA-4265-9FB1-1BA8350CC50D}"/>
              </a:ext>
            </a:extLst>
          </p:cNvPr>
          <p:cNvSpPr>
            <a:spLocks noGrp="1"/>
          </p:cNvSpPr>
          <p:nvPr>
            <p:ph type="title"/>
          </p:nvPr>
        </p:nvSpPr>
        <p:spPr>
          <a:xfrm>
            <a:off x="457200" y="274638"/>
            <a:ext cx="7467600" cy="5973688"/>
          </a:xfrm>
        </p:spPr>
        <p:txBody>
          <a:bodyPr>
            <a:normAutofit/>
          </a:bodyPr>
          <a:lstStyle/>
          <a:p>
            <a:pPr algn="ct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(k)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prezentarea</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de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către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responsabilul</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comisiei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pentru</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curriculum,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în</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consiliul</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profesoral</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a:t>
            </a:r>
            <a:b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b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raportului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de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activitate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al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comisiei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și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valorificarea</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concluziilor</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și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recomandărilor</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raportului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în</a:t>
            </a:r>
            <a:b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b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fundamentarea</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analizei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de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nevoi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pentru</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proiectarea</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ofertei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curriculare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inclusiv</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 CDEOȘ, din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anul</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școlar</a:t>
            </a:r>
            <a:r>
              <a:rPr lang="ro-RO" sz="1400" cap="none" dirty="0">
                <a:solidFill>
                  <a:srgbClr val="002060"/>
                </a:solidFill>
                <a:latin typeface="Times New Roman" panose="02020603050405020304" pitchFamily="18" charset="0"/>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următor</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a:t>
            </a:r>
            <a:br>
              <a:rPr kumimoji="0" lang="ro-RO"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br>
            <a:b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b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l)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susținerea</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cadrelor</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didactice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în</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ceea</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ce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privește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adaptarea</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planificării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școlare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și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predării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la</a:t>
            </a:r>
            <a:b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b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nivelul</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de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performanță</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al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beneficiarilor</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primari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și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la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realizarea</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planurilor</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individualizate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de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învățare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a:t>
            </a:r>
            <a:br>
              <a:rPr kumimoji="0" lang="ro-RO"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br>
            <a:b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b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m)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monitorizarea</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nevoii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de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recuperare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achizițiilor</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și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desfășurării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programului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Învățare</a:t>
            </a:r>
            <a:b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b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remedială</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la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nivelul</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unității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de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învățământ</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a:t>
            </a:r>
            <a:br>
              <a:rPr kumimoji="0" lang="ro-RO"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br>
            <a:b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b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n)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monitorizarea</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interesului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beneficiarilor</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primari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de a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studia</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limba</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maternă</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respectiv</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istoria</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și</a:t>
            </a:r>
            <a:b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b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cultura</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minorității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căreia</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îi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aparțin</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și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întreprinderea</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demersurilor</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necesare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pentru</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 le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oferi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posibilitatea</a:t>
            </a:r>
            <a:r>
              <a:rPr lang="ro-RO" sz="1400" cap="none" dirty="0">
                <a:solidFill>
                  <a:srgbClr val="002060"/>
                </a:solidFill>
                <a:latin typeface="Times New Roman" panose="02020603050405020304" pitchFamily="18" charset="0"/>
                <a:cs typeface="Times New Roman" panose="02020603050405020304" pitchFamily="18" charset="0"/>
              </a:rPr>
              <a:t> </a:t>
            </a:r>
            <a:r>
              <a:rPr kumimoji="0" lang="it-IT"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să le studieze, la cererea acestora sau a reprezentanților legali;</a:t>
            </a:r>
            <a:br>
              <a:rPr kumimoji="0" lang="ro-RO"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br>
            <a:br>
              <a:rPr kumimoji="0" lang="it-IT"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b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o)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constituirea</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și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actualizarea</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periodică</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unei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arhive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electronice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care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să</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cuprindă</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documente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a:t>
            </a:r>
            <a:b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b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studii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cercetări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resurse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educaționale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realizate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avizate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de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Ministerul</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Educației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care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sprijină</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aplicarea</a:t>
            </a:r>
            <a:b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b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curriculumului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a:t>
            </a:r>
            <a:br>
              <a:rPr kumimoji="0" lang="ro-RO"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br>
            <a:b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b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p)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constituirea</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și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actualizarea</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periodică</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arhivei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electronice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privind</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documentele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care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privesc</a:t>
            </a:r>
            <a:b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b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curriculumul</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atât</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cele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elaborate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și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aprobate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la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nivel</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național</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cât</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și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cele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elaborate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și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aprobate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la</a:t>
            </a:r>
            <a:r>
              <a:rPr kumimoji="0" lang="ro-RO"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nivelul</a:t>
            </a:r>
            <a:r>
              <a:rPr lang="ro-RO" sz="1400" cap="none" dirty="0">
                <a:solidFill>
                  <a:srgbClr val="002060"/>
                </a:solidFill>
                <a:latin typeface="Times New Roman" panose="02020603050405020304" pitchFamily="18" charset="0"/>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unității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de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învățământ</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planuri-cadru</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și</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programe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școlare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utilizate</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inclusiv</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a:t>
            </a:r>
            <a:r>
              <a:rPr kumimoji="0" lang="en-US" sz="1400" b="0" i="0" u="none" strike="noStrike" kern="1200" cap="none" spc="0" normalizeH="0" baseline="0" noProof="0" dirty="0" err="1">
                <a:ln>
                  <a:noFill/>
                </a:ln>
                <a:solidFill>
                  <a:srgbClr val="002060"/>
                </a:solidFill>
                <a:effectLst/>
                <a:uLnTx/>
                <a:uFillTx/>
                <a:latin typeface="Times New Roman" panose="02020603050405020304" pitchFamily="18" charset="0"/>
                <a:ea typeface="+mj-ea"/>
                <a:cs typeface="Times New Roman" panose="02020603050405020304" pitchFamily="18" charset="0"/>
              </a:rPr>
              <a:t>pentru</a:t>
            </a:r>
            <a:r>
              <a:rPr kumimoji="0" lang="en-US" sz="1400" b="0"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 CDEOȘ).</a:t>
            </a:r>
            <a:br>
              <a:rPr kumimoji="0" lang="ro-RO" sz="1400" b="0" i="0" u="none"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rPr>
            </a:br>
            <a:br>
              <a:rPr kumimoji="0" lang="ro-RO" sz="1400" b="0" i="0" u="none"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rPr>
            </a:br>
            <a:br>
              <a:rPr kumimoji="0" lang="ro-RO" sz="1400" b="0" i="0" u="none"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rPr>
            </a:br>
            <a:endParaRPr lang="en-US" sz="1400" dirty="0">
              <a:solidFill>
                <a:srgbClr val="002060"/>
              </a:solidFill>
            </a:endParaRPr>
          </a:p>
        </p:txBody>
      </p:sp>
    </p:spTree>
    <p:extLst>
      <p:ext uri="{BB962C8B-B14F-4D97-AF65-F5344CB8AC3E}">
        <p14:creationId xmlns:p14="http://schemas.microsoft.com/office/powerpoint/2010/main" val="2287280057"/>
      </p:ext>
    </p:extLst>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ubstituent număr diapozitiv 1"/>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t>24</a:t>
            </a:fld>
            <a:endParaRPr lang="en-US" altLang="en-US" sz="1400" b="1" dirty="0">
              <a:solidFill>
                <a:srgbClr val="FFFFFF"/>
              </a:solidFill>
              <a:latin typeface="Arial Black" panose="020B0A04020102020204" pitchFamily="34" charset="0"/>
            </a:endParaRPr>
          </a:p>
        </p:txBody>
      </p:sp>
      <p:sp>
        <p:nvSpPr>
          <p:cNvPr id="3" name="Dreptunghi 2"/>
          <p:cNvSpPr/>
          <p:nvPr/>
        </p:nvSpPr>
        <p:spPr>
          <a:xfrm>
            <a:off x="609600" y="838200"/>
            <a:ext cx="7924800" cy="3189605"/>
          </a:xfrm>
          <a:prstGeom prst="rect">
            <a:avLst/>
          </a:prstGeom>
        </p:spPr>
        <p:txBody>
          <a:bodyPr wrap="square">
            <a:spAutoFit/>
          </a:bodyPr>
          <a:lstStyle/>
          <a:p>
            <a:pPr marL="273050" marR="0" indent="-273050" algn="ctr" defTabSz="914400" rtl="0" eaLnBrk="1" fontAlgn="base" latinLnBrk="0" hangingPunct="1">
              <a:lnSpc>
                <a:spcPct val="90000"/>
              </a:lnSpc>
              <a:spcBef>
                <a:spcPct val="0"/>
              </a:spcBef>
              <a:spcAft>
                <a:spcPct val="0"/>
              </a:spcAft>
              <a:buClr>
                <a:srgbClr val="FFFF99"/>
              </a:buClr>
              <a:buSzTx/>
              <a:buFont typeface="Wingdings 2" panose="05020102010507070707" pitchFamily="18" charset="2"/>
              <a:buNone/>
            </a:pPr>
            <a:r>
              <a:rPr kumimoji="0" lang="en-US" altLang="en-US" sz="2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Planificarea </a:t>
            </a:r>
            <a:r>
              <a:rPr kumimoji="0" lang="ro-RO" altLang="en-US" sz="2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şi proiectarea didactica</a:t>
            </a:r>
          </a:p>
          <a:p>
            <a:pPr marL="273050" marR="0" indent="-273050" algn="ctr" defTabSz="914400" rtl="0" eaLnBrk="1" fontAlgn="base" latinLnBrk="0" hangingPunct="1">
              <a:lnSpc>
                <a:spcPct val="90000"/>
              </a:lnSpc>
              <a:spcBef>
                <a:spcPct val="0"/>
              </a:spcBef>
              <a:spcAft>
                <a:spcPct val="0"/>
              </a:spcAft>
              <a:buClr>
                <a:srgbClr val="FFFF99"/>
              </a:buClr>
              <a:buSzTx/>
              <a:buFont typeface="Wingdings 2" panose="05020102010507070707" pitchFamily="18" charset="2"/>
              <a:buNone/>
            </a:pPr>
            <a:endParaRPr kumimoji="0" lang="ro-RO" altLang="en-US" sz="2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90000"/>
              </a:lnSpc>
              <a:spcBef>
                <a:spcPct val="0"/>
              </a:spcBef>
              <a:spcAft>
                <a:spcPct val="0"/>
              </a:spcAft>
              <a:buClr>
                <a:srgbClr val="FFFF99"/>
              </a:buClr>
              <a:buSzTx/>
              <a:buFont typeface="Wingdings" panose="05000000000000000000" pitchFamily="2" charset="2"/>
              <a:buChar char="Ø"/>
            </a:pPr>
            <a:r>
              <a:rPr kumimoji="0" lang="ro-RO" altLang="en-US" sz="2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Elaborarea planificării calendaristice</a:t>
            </a:r>
            <a:endParaRPr kumimoji="0" lang="en-US" altLang="en-US" sz="2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90000"/>
              </a:lnSpc>
              <a:spcBef>
                <a:spcPct val="0"/>
              </a:spcBef>
              <a:spcAft>
                <a:spcPct val="0"/>
              </a:spcAft>
              <a:buClr>
                <a:srgbClr val="FFFF99"/>
              </a:buClr>
              <a:buSzTx/>
              <a:buFont typeface="Wingdings" panose="05000000000000000000" pitchFamily="2" charset="2"/>
              <a:buChar char="Ø"/>
            </a:pPr>
            <a:r>
              <a:rPr kumimoji="0" lang="ro-RO" altLang="zh-CN" sz="2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Proiectarea unităţi</a:t>
            </a:r>
            <a:r>
              <a:rPr kumimoji="0" lang="en-US" altLang="zh-CN" sz="2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lor</a:t>
            </a:r>
            <a:r>
              <a:rPr kumimoji="0" lang="ro-RO" altLang="zh-CN" sz="2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 de învăţare</a:t>
            </a:r>
            <a:endParaRPr kumimoji="0" lang="en-US" altLang="zh-CN" sz="2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endParaRPr>
          </a:p>
          <a:p>
            <a:pPr marL="273050" marR="0" indent="-273050" algn="ctr" defTabSz="914400" rtl="0" eaLnBrk="1" fontAlgn="base" latinLnBrk="0" hangingPunct="1">
              <a:lnSpc>
                <a:spcPct val="90000"/>
              </a:lnSpc>
              <a:spcBef>
                <a:spcPct val="0"/>
              </a:spcBef>
              <a:spcAft>
                <a:spcPct val="0"/>
              </a:spcAft>
              <a:buClr>
                <a:srgbClr val="FFFF99"/>
              </a:buClr>
              <a:buSzTx/>
              <a:buFont typeface="Wingdings 2" panose="05020102010507070707" pitchFamily="18" charset="2"/>
              <a:buNone/>
            </a:pPr>
            <a:r>
              <a:rPr kumimoji="0" lang="en-US" altLang="zh-CN" sz="2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a:t>
            </a:r>
          </a:p>
          <a:p>
            <a:pPr marL="273050" marR="0" indent="-273050" algn="ctr" defTabSz="914400" rtl="0" eaLnBrk="1" fontAlgn="base" latinLnBrk="0" hangingPunct="1">
              <a:lnSpc>
                <a:spcPct val="90000"/>
              </a:lnSpc>
              <a:spcBef>
                <a:spcPct val="0"/>
              </a:spcBef>
              <a:spcAft>
                <a:spcPct val="0"/>
              </a:spcAft>
              <a:buClr>
                <a:srgbClr val="FFFF99"/>
              </a:buClr>
              <a:buSzTx/>
              <a:buFont typeface="Wingdings 2" panose="05020102010507070707" pitchFamily="18" charset="2"/>
              <a:buNone/>
            </a:pPr>
            <a:r>
              <a:rPr kumimoji="0" lang="en-US" altLang="zh-CN" sz="2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Recomandare</a:t>
            </a:r>
          </a:p>
          <a:p>
            <a:pPr marL="273050" marR="0" indent="-273050" algn="ctr" defTabSz="914400" rtl="0" eaLnBrk="1" fontAlgn="base" latinLnBrk="0" hangingPunct="1">
              <a:lnSpc>
                <a:spcPct val="90000"/>
              </a:lnSpc>
              <a:spcBef>
                <a:spcPct val="0"/>
              </a:spcBef>
              <a:spcAft>
                <a:spcPct val="0"/>
              </a:spcAft>
              <a:buClr>
                <a:srgbClr val="FFFF99"/>
              </a:buClr>
              <a:buSzTx/>
              <a:buFont typeface="Wingdings 2" panose="05020102010507070707" pitchFamily="18" charset="2"/>
              <a:buNone/>
            </a:pPr>
            <a:r>
              <a:rPr kumimoji="0" lang="ro-RO" altLang="en-US" sz="2800" b="0" i="0"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rPr>
              <a:t> </a:t>
            </a:r>
            <a:r>
              <a:rPr kumimoji="0" lang="ro-RO" altLang="en-US" sz="2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Schița lecției, pentru cei aflați în primii 3 ani de activitate</a:t>
            </a:r>
            <a:endParaRPr kumimoji="0" lang="en-US" altLang="en-US" sz="2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Times New Roman" panose="02020603050405020304" pitchFamily="18" charset="0"/>
              <a:cs typeface="+mn-cs"/>
            </a:endParaRPr>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ubstituent număr diapozitiv 1"/>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t>25</a:t>
            </a:fld>
            <a:endParaRPr lang="en-US" altLang="en-US" sz="1400" b="1" dirty="0">
              <a:solidFill>
                <a:srgbClr val="FFFFFF"/>
              </a:solidFill>
              <a:latin typeface="Arial Black" panose="020B0A04020102020204" pitchFamily="34" charset="0"/>
            </a:endParaRPr>
          </a:p>
        </p:txBody>
      </p:sp>
      <p:sp>
        <p:nvSpPr>
          <p:cNvPr id="134145" name="Rectangle 1"/>
          <p:cNvSpPr>
            <a:spLocks noChangeArrowheads="1"/>
          </p:cNvSpPr>
          <p:nvPr/>
        </p:nvSpPr>
        <p:spPr bwMode="auto">
          <a:xfrm>
            <a:off x="0" y="211586"/>
            <a:ext cx="9144000" cy="6309420"/>
          </a:xfrm>
          <a:prstGeom prst="rect">
            <a:avLst/>
          </a:prstGeom>
          <a:noFill/>
          <a:ln w="9525">
            <a:noFill/>
            <a:miter lim="800000"/>
          </a:ln>
          <a:effectLst/>
        </p:spPr>
        <p:txBody>
          <a:bodyPr anchor="ctr">
            <a:spAutoFit/>
          </a:bodyPr>
          <a:lstStyle/>
          <a:p>
            <a:pPr marL="0" marR="0" indent="457200" algn="ctr" defTabSz="914400" rtl="0" eaLnBrk="0" fontAlgn="base" latinLnBrk="0" hangingPunct="0">
              <a:lnSpc>
                <a:spcPct val="100000"/>
              </a:lnSpc>
              <a:spcBef>
                <a:spcPct val="0"/>
              </a:spcBef>
              <a:spcAft>
                <a:spcPct val="0"/>
              </a:spcAft>
              <a:buClrTx/>
              <a:buSzTx/>
              <a:buFontTx/>
              <a:buNone/>
            </a:pPr>
            <a:r>
              <a:rPr kumimoji="0" lang="ro-RO" altLang="en-US" sz="1800" b="1" i="1" u="none" strike="noStrike" kern="1200" cap="none" spc="0" normalizeH="0" baseline="0" noProof="1">
                <a:solidFill>
                  <a:schemeClr val="tx1"/>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Planificarea calendaristică – document proiectiv</a:t>
            </a:r>
            <a:endParaRPr kumimoji="0" lang="ro-RO" altLang="en-US" sz="1800" b="1" i="0" u="none" strike="noStrike" kern="1200" cap="none" spc="0" normalizeH="0" baseline="0" noProof="1">
              <a:solidFill>
                <a:schemeClr val="tx1"/>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0" marR="0" indent="457200" algn="ctr" defTabSz="914400" rtl="0" eaLnBrk="0" fontAlgn="base" latinLnBrk="0" hangingPunct="0">
              <a:lnSpc>
                <a:spcPct val="100000"/>
              </a:lnSpc>
              <a:spcBef>
                <a:spcPct val="0"/>
              </a:spcBef>
              <a:spcAft>
                <a:spcPct val="0"/>
              </a:spcAft>
              <a:buClrTx/>
              <a:buSzTx/>
              <a:buFontTx/>
              <a:buNone/>
            </a:pPr>
            <a:r>
              <a:rPr kumimoji="0" lang="ro-RO" altLang="en-US" sz="1800" b="0" i="0"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rPr>
              <a:t>Planificarea calendaristică reprezintă un document proiectiv, necesar realizării activităţilor didactice care permite asocierea, într-un mod personalizat, a elementelor programei (competenţe specifice şi conţinuturi), în cadrul unităţilor de învăţare. Acestora le sunt alocate unităţi de timp (număr de ore şi săptămâni) considerate ca optime de către cadrul didactic, pe parcursul unui an şcolar.</a:t>
            </a:r>
          </a:p>
          <a:p>
            <a:pPr marL="0" marR="0" indent="457200" algn="ctr" defTabSz="914400" rtl="0" eaLnBrk="0" fontAlgn="base" latinLnBrk="0" hangingPunct="0">
              <a:lnSpc>
                <a:spcPct val="100000"/>
              </a:lnSpc>
              <a:spcBef>
                <a:spcPct val="0"/>
              </a:spcBef>
              <a:spcAft>
                <a:spcPct val="0"/>
              </a:spcAft>
              <a:buClrTx/>
              <a:buSzTx/>
              <a:buFontTx/>
              <a:buNone/>
            </a:pPr>
            <a:r>
              <a:rPr kumimoji="0" lang="ro-RO" altLang="en-US" sz="1800" b="0" i="0"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rPr>
              <a:t>În elaborarea planificării calendaristice </a:t>
            </a:r>
            <a:r>
              <a:rPr kumimoji="0" lang="ro-RO" altLang="en-US" sz="1800" b="1" i="0"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rPr>
              <a:t>programa şcolară reprezintă documentul de referinţă</a:t>
            </a:r>
            <a:r>
              <a:rPr kumimoji="0" lang="ro-RO" altLang="en-US" sz="1800" b="0" i="0"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rPr>
              <a:t>. După lectura atentă şi integrală a programei şcolare, elaborarea planificării calendaristice presupune parcurgerea următoarelor etape:</a:t>
            </a:r>
          </a:p>
          <a:p>
            <a:pPr marL="0" marR="0" indent="457200" algn="ctr" defTabSz="914400" rtl="0" eaLnBrk="0" fontAlgn="base" latinLnBrk="0" hangingPunct="0">
              <a:lnSpc>
                <a:spcPct val="100000"/>
              </a:lnSpc>
              <a:spcBef>
                <a:spcPct val="0"/>
              </a:spcBef>
              <a:spcAft>
                <a:spcPct val="0"/>
              </a:spcAft>
              <a:buClrTx/>
              <a:buSzTx/>
              <a:buFontTx/>
              <a:buNone/>
            </a:pPr>
            <a:r>
              <a:rPr kumimoji="0" lang="ro-RO" altLang="en-US" sz="1800" b="1" i="0"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rPr>
              <a:t>1.	asocierea competenţelor specifice şi a conţinuturilor prezentate în programa şcolară;</a:t>
            </a:r>
            <a:endParaRPr kumimoji="0" lang="ro-RO" altLang="en-US" sz="1800" b="0" i="0"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endParaRPr>
          </a:p>
          <a:p>
            <a:pPr marL="0" marR="0" indent="457200" algn="ctr" defTabSz="914400" rtl="0" eaLnBrk="0" fontAlgn="base" latinLnBrk="0" hangingPunct="0">
              <a:lnSpc>
                <a:spcPct val="100000"/>
              </a:lnSpc>
              <a:spcBef>
                <a:spcPct val="0"/>
              </a:spcBef>
              <a:spcAft>
                <a:spcPct val="0"/>
              </a:spcAft>
              <a:buClrTx/>
              <a:buSzTx/>
              <a:buFontTx/>
              <a:buNone/>
            </a:pPr>
            <a:r>
              <a:rPr kumimoji="0" lang="ro-RO" altLang="en-US" sz="1800" b="1" i="0"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rPr>
              <a:t>2.	stabilirea unităţilor de învăţare;</a:t>
            </a:r>
            <a:endParaRPr kumimoji="0" lang="ro-RO" altLang="en-US" sz="1800" b="0" i="0"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endParaRPr>
          </a:p>
          <a:p>
            <a:pPr marL="0" marR="0" indent="457200" algn="ctr" defTabSz="914400" rtl="0" eaLnBrk="0" fontAlgn="base" latinLnBrk="0" hangingPunct="0">
              <a:lnSpc>
                <a:spcPct val="100000"/>
              </a:lnSpc>
              <a:spcBef>
                <a:spcPct val="0"/>
              </a:spcBef>
              <a:spcAft>
                <a:spcPct val="0"/>
              </a:spcAft>
              <a:buClrTx/>
              <a:buSzTx/>
              <a:buFontTx/>
              <a:buNone/>
            </a:pPr>
            <a:r>
              <a:rPr kumimoji="0" lang="ro-RO" altLang="en-US" sz="1800" b="1" i="0"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rPr>
              <a:t>3.	stabilirea succesiunii parcurgerii unităţilor de învăţare;</a:t>
            </a:r>
            <a:endParaRPr kumimoji="0" lang="ro-RO" altLang="en-US" sz="1800" b="0" i="0"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endParaRPr>
          </a:p>
          <a:p>
            <a:pPr marL="0" marR="0" indent="457200" algn="ctr" defTabSz="914400" rtl="0" eaLnBrk="0" fontAlgn="base" latinLnBrk="0" hangingPunct="0">
              <a:lnSpc>
                <a:spcPct val="100000"/>
              </a:lnSpc>
              <a:spcBef>
                <a:spcPct val="0"/>
              </a:spcBef>
              <a:spcAft>
                <a:spcPct val="0"/>
              </a:spcAft>
              <a:buClrTx/>
              <a:buSzTx/>
              <a:buFontTx/>
              <a:buAutoNum type="arabicPeriod" startAt="4"/>
            </a:pPr>
            <a:r>
              <a:rPr kumimoji="0" lang="ro-RO" altLang="en-US" sz="1800" b="1" i="0"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rPr>
              <a:t>stabilirea bugetului de timp necesar pentru fiecare unitate de învăţare.</a:t>
            </a:r>
          </a:p>
          <a:p>
            <a:pPr marL="0" marR="0" indent="457200" algn="ctr" defTabSz="914400" rtl="0" eaLnBrk="0" fontAlgn="base" latinLnBrk="0" hangingPunct="0">
              <a:lnSpc>
                <a:spcPct val="100000"/>
              </a:lnSpc>
              <a:spcBef>
                <a:spcPct val="0"/>
              </a:spcBef>
              <a:spcAft>
                <a:spcPct val="0"/>
              </a:spcAft>
              <a:buClrTx/>
              <a:buSzTx/>
              <a:buFontTx/>
              <a:buAutoNum type="arabicPeriod" startAt="4"/>
            </a:pPr>
            <a:endParaRPr kumimoji="0" lang="ro-RO" altLang="en-US" sz="1800" b="1" i="0"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endParaRPr>
          </a:p>
          <a:p>
            <a:pPr marL="0" marR="0" indent="457200" algn="ctr" defTabSz="914400" rtl="0" eaLnBrk="0" fontAlgn="base" latinLnBrk="0" hangingPunct="0">
              <a:lnSpc>
                <a:spcPct val="100000"/>
              </a:lnSpc>
              <a:spcBef>
                <a:spcPct val="0"/>
              </a:spcBef>
              <a:spcAft>
                <a:spcPct val="0"/>
              </a:spcAft>
              <a:buClrTx/>
              <a:buSzTx/>
              <a:buFontTx/>
              <a:buNone/>
            </a:pPr>
            <a:r>
              <a:rPr kumimoji="0" lang="ro-RO" altLang="en-US" sz="1800" b="0" i="0"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rPr>
              <a:t>Planificarea calendaristică anuală </a:t>
            </a:r>
            <a:r>
              <a:rPr kumimoji="0" lang="ro-RO" altLang="en-US" sz="1800" b="1" i="0"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rPr>
              <a:t>nu se realizează pe baza manualelor şcolare</a:t>
            </a:r>
            <a:r>
              <a:rPr kumimoji="0" lang="ro-RO" altLang="en-US" sz="1800" b="0" i="0"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rPr>
              <a:t>, acestea fiind materiale curriculare adresate elevilor. </a:t>
            </a:r>
          </a:p>
          <a:p>
            <a:pPr marL="0" marR="0" indent="457200" algn="ctr" defTabSz="914400" rtl="0" eaLnBrk="0" fontAlgn="base" latinLnBrk="0" hangingPunct="0">
              <a:lnSpc>
                <a:spcPct val="100000"/>
              </a:lnSpc>
              <a:spcBef>
                <a:spcPct val="0"/>
              </a:spcBef>
              <a:spcAft>
                <a:spcPct val="0"/>
              </a:spcAft>
              <a:buClrTx/>
              <a:buSzTx/>
              <a:buFontTx/>
              <a:buNone/>
            </a:pPr>
            <a:r>
              <a:rPr kumimoji="0" lang="ro-RO" altLang="en-US" sz="1800" b="0" i="0"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rPr>
              <a:t>Structura anului şcolar se aprobă anual, prin ordin al ministrului educaţiei. Pentru anul şcolar 202</a:t>
            </a:r>
            <a:r>
              <a:rPr kumimoji="0" lang="ro-RO" altLang="ro-RO" sz="1800" b="0" i="0"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rPr>
              <a:t>4</a:t>
            </a:r>
            <a:r>
              <a:rPr kumimoji="0" lang="ro-RO" altLang="en-US" sz="1800" b="0" i="0"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rPr>
              <a:t>-202</a:t>
            </a:r>
            <a:r>
              <a:rPr kumimoji="0" lang="ro-RO" altLang="ro-RO" sz="1800" b="0" i="0"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rPr>
              <a:t>5</a:t>
            </a:r>
            <a:r>
              <a:rPr kumimoji="0" lang="ro-RO" altLang="en-US" sz="1800" b="0" i="0"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rPr>
              <a:t>, vezi </a:t>
            </a:r>
            <a:r>
              <a:rPr kumimoji="0" lang="it-IT" altLang="en-US" sz="1800" b="1" i="1" u="none" strike="noStrike" kern="1200" cap="none" spc="0" normalizeH="0" baseline="0" noProof="1">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OME nr. 3.694/01.02 2024 </a:t>
            </a:r>
            <a:r>
              <a:rPr kumimoji="0" lang="ro-RO" altLang="en-US" sz="1800" b="1" i="1" u="none" strike="noStrike" kern="1200" cap="none" spc="0" normalizeH="0" baseline="0" noProof="1">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 </a:t>
            </a:r>
            <a:r>
              <a:rPr kumimoji="0" lang="ro-RO" altLang="en-US" sz="1800"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rPr>
              <a:t>disponibil</a:t>
            </a:r>
            <a:r>
              <a:rPr kumimoji="0" lang="ro-RO" altLang="en-US" sz="1800" b="1" i="1" u="none" strike="noStrike" kern="1200" cap="none" spc="0" normalizeH="0" baseline="0" noProof="1">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 </a:t>
            </a:r>
            <a:r>
              <a:rPr kumimoji="0" lang="it-IT" altLang="en-US" sz="1800" b="0" i="0"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rPr>
              <a:t>la adresa:</a:t>
            </a:r>
          </a:p>
          <a:p>
            <a:pPr marL="0" marR="0" indent="457200" algn="ctr" defTabSz="914400" rtl="0" eaLnBrk="0" fontAlgn="base" latinLnBrk="0" hangingPunct="0">
              <a:lnSpc>
                <a:spcPct val="100000"/>
              </a:lnSpc>
              <a:spcBef>
                <a:spcPct val="0"/>
              </a:spcBef>
              <a:spcAft>
                <a:spcPct val="0"/>
              </a:spcAft>
              <a:buClrTx/>
              <a:buSzTx/>
              <a:buFontTx/>
              <a:buNone/>
            </a:pPr>
            <a:r>
              <a:rPr kumimoji="0" lang="it-IT" altLang="en-US" sz="1800" b="0" i="0"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hlinkClick r:id="rId2"/>
              </a:rPr>
              <a:t>https://www.edu.ro/structura_an_scolar_2024_2025</a:t>
            </a:r>
            <a:endParaRPr kumimoji="0" lang="ro-RO" altLang="en-US" sz="1800" b="0" i="0"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endParaRPr>
          </a:p>
          <a:p>
            <a:pPr marL="0" marR="0" indent="457200" algn="ctr" defTabSz="914400" rtl="0" eaLnBrk="0" fontAlgn="base" latinLnBrk="0" hangingPunct="0">
              <a:lnSpc>
                <a:spcPct val="100000"/>
              </a:lnSpc>
              <a:spcBef>
                <a:spcPct val="0"/>
              </a:spcBef>
              <a:spcAft>
                <a:spcPct val="0"/>
              </a:spcAft>
              <a:buClrTx/>
              <a:buSzTx/>
              <a:buFontTx/>
              <a:buNone/>
            </a:pPr>
            <a:endParaRPr kumimoji="0" lang="it-IT" altLang="en-US" sz="1800" b="0" i="0"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endParaRPr>
          </a:p>
          <a:p>
            <a:pPr marL="0" marR="0" indent="457200" algn="ctr" defTabSz="914400" rtl="0" eaLnBrk="0" fontAlgn="base" latinLnBrk="0" hangingPunct="0">
              <a:lnSpc>
                <a:spcPct val="100000"/>
              </a:lnSpc>
              <a:spcBef>
                <a:spcPct val="0"/>
              </a:spcBef>
              <a:spcAft>
                <a:spcPct val="0"/>
              </a:spcAft>
              <a:buClrTx/>
              <a:buSzTx/>
              <a:buFontTx/>
              <a:buNone/>
            </a:pPr>
            <a:endParaRPr kumimoji="0" lang="it-IT" altLang="en-US" sz="1800" b="0" i="0"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endParaRPr>
          </a:p>
          <a:p>
            <a:pPr marL="0" marR="0" indent="457200" algn="ctr" defTabSz="914400" rtl="0" eaLnBrk="0" fontAlgn="base" latinLnBrk="0" hangingPunct="0">
              <a:lnSpc>
                <a:spcPct val="100000"/>
              </a:lnSpc>
              <a:spcBef>
                <a:spcPct val="0"/>
              </a:spcBef>
              <a:spcAft>
                <a:spcPct val="0"/>
              </a:spcAft>
              <a:buClrTx/>
              <a:buSzTx/>
              <a:buFontTx/>
              <a:buNone/>
            </a:pPr>
            <a:endParaRPr kumimoji="0" lang="ro-RO" altLang="en-US" sz="800" b="0" i="0" u="none" strike="noStrike" kern="1200" cap="none" spc="0" normalizeH="0" baseline="0" noProof="1">
              <a:solidFill>
                <a:schemeClr val="tx1"/>
              </a:solidFill>
              <a:latin typeface="Arial Black" panose="020B0A04020102020204" pitchFamily="34" charset="0"/>
              <a:ea typeface="+mn-ea"/>
              <a:cs typeface="+mn-cs"/>
            </a:endParaRPr>
          </a:p>
        </p:txBody>
      </p:sp>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ubstituent număr diapozitiv 1"/>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t>26</a:t>
            </a:fld>
            <a:endParaRPr lang="en-US" altLang="en-US" sz="1400" b="1" dirty="0">
              <a:solidFill>
                <a:srgbClr val="FFFFFF"/>
              </a:solidFill>
              <a:latin typeface="Arial Black" panose="020B0A04020102020204" pitchFamily="34" charset="0"/>
            </a:endParaRPr>
          </a:p>
        </p:txBody>
      </p:sp>
      <p:graphicFrame>
        <p:nvGraphicFramePr>
          <p:cNvPr id="30723" name="Table 30722"/>
          <p:cNvGraphicFramePr/>
          <p:nvPr/>
        </p:nvGraphicFramePr>
        <p:xfrm>
          <a:off x="381000" y="838200"/>
          <a:ext cx="8229600" cy="2590800"/>
        </p:xfrm>
        <a:graphic>
          <a:graphicData uri="http://schemas.openxmlformats.org/drawingml/2006/table">
            <a:tbl>
              <a:tblPr/>
              <a:tblGrid>
                <a:gridCol w="1863725">
                  <a:extLst>
                    <a:ext uri="{9D8B030D-6E8A-4147-A177-3AD203B41FA5}">
                      <a16:colId xmlns:a16="http://schemas.microsoft.com/office/drawing/2014/main" val="20000"/>
                    </a:ext>
                  </a:extLst>
                </a:gridCol>
                <a:gridCol w="1171575">
                  <a:extLst>
                    <a:ext uri="{9D8B030D-6E8A-4147-A177-3AD203B41FA5}">
                      <a16:colId xmlns:a16="http://schemas.microsoft.com/office/drawing/2014/main" val="20001"/>
                    </a:ext>
                  </a:extLst>
                </a:gridCol>
                <a:gridCol w="1330325">
                  <a:extLst>
                    <a:ext uri="{9D8B030D-6E8A-4147-A177-3AD203B41FA5}">
                      <a16:colId xmlns:a16="http://schemas.microsoft.com/office/drawing/2014/main" val="20002"/>
                    </a:ext>
                  </a:extLst>
                </a:gridCol>
                <a:gridCol w="1128713">
                  <a:extLst>
                    <a:ext uri="{9D8B030D-6E8A-4147-A177-3AD203B41FA5}">
                      <a16:colId xmlns:a16="http://schemas.microsoft.com/office/drawing/2014/main" val="20003"/>
                    </a:ext>
                  </a:extLst>
                </a:gridCol>
                <a:gridCol w="1455737">
                  <a:extLst>
                    <a:ext uri="{9D8B030D-6E8A-4147-A177-3AD203B41FA5}">
                      <a16:colId xmlns:a16="http://schemas.microsoft.com/office/drawing/2014/main" val="20004"/>
                    </a:ext>
                  </a:extLst>
                </a:gridCol>
                <a:gridCol w="1279525">
                  <a:extLst>
                    <a:ext uri="{9D8B030D-6E8A-4147-A177-3AD203B41FA5}">
                      <a16:colId xmlns:a16="http://schemas.microsoft.com/office/drawing/2014/main" val="20005"/>
                    </a:ext>
                  </a:extLst>
                </a:gridCol>
              </a:tblGrid>
              <a:tr h="674688">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en-US" altLang="en-US" sz="1200" b="1" dirty="0">
                          <a:latin typeface="Times New Roman" panose="02020603050405020304" pitchFamily="18" charset="0"/>
                          <a:cs typeface="Times New Roman" panose="02020603050405020304" pitchFamily="18" charset="0"/>
                        </a:rPr>
                        <a:t>Unită</a:t>
                      </a:r>
                      <a:r>
                        <a:rPr lang="ro-RO" altLang="en-US" sz="1200" b="1" dirty="0">
                          <a:latin typeface="Times New Roman" panose="02020603050405020304" pitchFamily="18" charset="0"/>
                          <a:cs typeface="Times New Roman" panose="02020603050405020304" pitchFamily="18" charset="0"/>
                        </a:rPr>
                        <a:t>ț</a:t>
                      </a:r>
                      <a:r>
                        <a:rPr lang="en-US" altLang="en-US" sz="1200" b="1" dirty="0">
                          <a:latin typeface="Times New Roman" panose="02020603050405020304" pitchFamily="18" charset="0"/>
                          <a:cs typeface="Times New Roman" panose="02020603050405020304" pitchFamily="18" charset="0"/>
                        </a:rPr>
                        <a:t>i de învăţare</a:t>
                      </a:r>
                      <a:endParaRPr lang="ro-RO" altLang="en-US" sz="1200" dirty="0">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en-US" altLang="en-US" sz="1200" b="1" dirty="0">
                          <a:latin typeface="Times New Roman" panose="02020603050405020304" pitchFamily="18" charset="0"/>
                          <a:cs typeface="Times New Roman" panose="02020603050405020304" pitchFamily="18" charset="0"/>
                        </a:rPr>
                        <a:t>Competenţe specifice</a:t>
                      </a:r>
                      <a:endParaRPr lang="ro-RO" altLang="en-US" sz="1200" dirty="0">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b="1" dirty="0">
                          <a:latin typeface="Times New Roman" panose="02020603050405020304" pitchFamily="18" charset="0"/>
                          <a:cs typeface="Times New Roman" panose="02020603050405020304" pitchFamily="18" charset="0"/>
                        </a:rPr>
                        <a:t>Conţinuturi</a:t>
                      </a:r>
                      <a:endParaRPr lang="ro-RO" altLang="en-US" sz="1200" dirty="0">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en-US" altLang="en-US" sz="1200" b="1" dirty="0">
                          <a:latin typeface="Times New Roman" panose="02020603050405020304" pitchFamily="18" charset="0"/>
                          <a:cs typeface="Times New Roman" panose="02020603050405020304" pitchFamily="18" charset="0"/>
                        </a:rPr>
                        <a:t>Nr.  de ore</a:t>
                      </a:r>
                      <a:endParaRPr lang="ro-RO" altLang="en-US" sz="1200" dirty="0">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b="1" dirty="0">
                          <a:latin typeface="Times New Roman" panose="02020603050405020304" pitchFamily="18" charset="0"/>
                          <a:cs typeface="Times New Roman" panose="02020603050405020304" pitchFamily="18" charset="0"/>
                        </a:rPr>
                        <a:t>Săptămâna*</a:t>
                      </a:r>
                      <a:endParaRPr lang="ro-RO" altLang="en-US" sz="1200" dirty="0">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b="1" dirty="0">
                          <a:latin typeface="Times New Roman" panose="02020603050405020304" pitchFamily="18" charset="0"/>
                          <a:cs typeface="Times New Roman" panose="02020603050405020304" pitchFamily="18" charset="0"/>
                        </a:rPr>
                        <a:t>Observaţii</a:t>
                      </a:r>
                      <a:endParaRPr lang="ro-RO" altLang="en-US" sz="1200" dirty="0">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916112">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dirty="0">
                          <a:latin typeface="Times New Roman" panose="02020603050405020304" pitchFamily="18" charset="0"/>
                          <a:cs typeface="Times New Roman" panose="02020603050405020304" pitchFamily="18" charset="0"/>
                        </a:rPr>
                        <a:t>[</a:t>
                      </a:r>
                      <a:r>
                        <a:rPr lang="ro-RO" altLang="en-US" sz="1200" i="1" dirty="0">
                          <a:latin typeface="Times New Roman" panose="02020603050405020304" pitchFamily="18" charset="0"/>
                          <a:cs typeface="Times New Roman" panose="02020603050405020304" pitchFamily="18" charset="0"/>
                        </a:rPr>
                        <a:t>se menţionează titluri/teme</a:t>
                      </a:r>
                      <a:r>
                        <a:rPr lang="ro-RO" altLang="en-US" sz="1200" dirty="0">
                          <a:latin typeface="Times New Roman" panose="02020603050405020304" pitchFamily="18" charset="0"/>
                          <a:cs typeface="Times New Roman" panose="02020603050405020304" pitchFamily="18" charset="0"/>
                        </a:rPr>
                        <a:t>]</a:t>
                      </a:r>
                      <a:endParaRPr lang="ro-RO" altLang="en-US" sz="1200" dirty="0">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dirty="0">
                          <a:latin typeface="Times New Roman" panose="02020603050405020304" pitchFamily="18" charset="0"/>
                          <a:cs typeface="Times New Roman" panose="02020603050405020304" pitchFamily="18" charset="0"/>
                        </a:rPr>
                        <a:t>[</a:t>
                      </a:r>
                      <a:r>
                        <a:rPr lang="ro-RO" altLang="en-US" sz="1200" i="1" dirty="0">
                          <a:latin typeface="Times New Roman" panose="02020603050405020304" pitchFamily="18" charset="0"/>
                          <a:cs typeface="Times New Roman" panose="02020603050405020304" pitchFamily="18" charset="0"/>
                        </a:rPr>
                        <a:t>se precizează numărul criterial al competenţelor specifice din programa şcolară</a:t>
                      </a:r>
                      <a:r>
                        <a:rPr lang="ro-RO" altLang="en-US" sz="1200" dirty="0">
                          <a:latin typeface="Times New Roman" panose="02020603050405020304" pitchFamily="18" charset="0"/>
                          <a:cs typeface="Times New Roman" panose="02020603050405020304" pitchFamily="18" charset="0"/>
                        </a:rPr>
                        <a:t>]</a:t>
                      </a:r>
                      <a:endParaRPr lang="ro-RO" altLang="en-US" sz="1200" dirty="0">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dirty="0">
                          <a:latin typeface="Times New Roman" panose="02020603050405020304" pitchFamily="18" charset="0"/>
                          <a:cs typeface="Times New Roman" panose="02020603050405020304" pitchFamily="18" charset="0"/>
                        </a:rPr>
                        <a:t>[</a:t>
                      </a:r>
                      <a:r>
                        <a:rPr lang="ro-RO" altLang="en-US" sz="1200" i="1" dirty="0">
                          <a:latin typeface="Times New Roman" panose="02020603050405020304" pitchFamily="18" charset="0"/>
                          <a:cs typeface="Times New Roman" panose="02020603050405020304" pitchFamily="18" charset="0"/>
                        </a:rPr>
                        <a:t>din conţinuturile programei şcolare</a:t>
                      </a:r>
                      <a:r>
                        <a:rPr lang="ro-RO" altLang="en-US" sz="1200" dirty="0">
                          <a:latin typeface="Times New Roman" panose="02020603050405020304" pitchFamily="18" charset="0"/>
                          <a:cs typeface="Times New Roman" panose="02020603050405020304" pitchFamily="18" charset="0"/>
                        </a:rPr>
                        <a:t>]</a:t>
                      </a:r>
                      <a:endParaRPr lang="ro-RO" altLang="en-US" sz="1200" dirty="0">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dirty="0">
                          <a:latin typeface="Times New Roman" panose="02020603050405020304" pitchFamily="18" charset="0"/>
                          <a:cs typeface="Times New Roman" panose="02020603050405020304" pitchFamily="18" charset="0"/>
                        </a:rPr>
                        <a:t>[</a:t>
                      </a:r>
                      <a:r>
                        <a:rPr lang="ro-RO" altLang="en-US" sz="1200" i="1" dirty="0">
                          <a:latin typeface="Times New Roman" panose="02020603050405020304" pitchFamily="18" charset="0"/>
                          <a:cs typeface="Times New Roman" panose="02020603050405020304" pitchFamily="18" charset="0"/>
                        </a:rPr>
                        <a:t>stabilite de către cadrul didactic</a:t>
                      </a:r>
                      <a:r>
                        <a:rPr lang="ro-RO" altLang="en-US" sz="1200" dirty="0">
                          <a:latin typeface="Times New Roman" panose="02020603050405020304" pitchFamily="18" charset="0"/>
                          <a:cs typeface="Times New Roman" panose="02020603050405020304" pitchFamily="18" charset="0"/>
                        </a:rPr>
                        <a:t>]</a:t>
                      </a:r>
                      <a:endParaRPr lang="ro-RO" altLang="en-US" sz="1200" dirty="0">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dirty="0">
                          <a:latin typeface="Times New Roman" panose="02020603050405020304" pitchFamily="18" charset="0"/>
                          <a:cs typeface="Times New Roman" panose="02020603050405020304" pitchFamily="18" charset="0"/>
                        </a:rPr>
                        <a:t>[</a:t>
                      </a:r>
                      <a:r>
                        <a:rPr lang="ro-RO" altLang="en-US" sz="1200" i="1" dirty="0">
                          <a:latin typeface="Times New Roman" panose="02020603050405020304" pitchFamily="18" charset="0"/>
                          <a:cs typeface="Times New Roman" panose="02020603050405020304" pitchFamily="18" charset="0"/>
                        </a:rPr>
                        <a:t>se precizează săptămâna sau săptămânile</a:t>
                      </a:r>
                      <a:r>
                        <a:rPr lang="ro-RO" altLang="en-US" sz="1200" dirty="0">
                          <a:latin typeface="Times New Roman" panose="02020603050405020304" pitchFamily="18" charset="0"/>
                          <a:cs typeface="Times New Roman" panose="02020603050405020304" pitchFamily="18" charset="0"/>
                        </a:rPr>
                        <a:t>]</a:t>
                      </a:r>
                      <a:r>
                        <a:rPr lang="ro-RO" altLang="en-US" sz="1200" b="1" dirty="0">
                          <a:latin typeface="Times New Roman" panose="02020603050405020304" pitchFamily="18" charset="0"/>
                          <a:cs typeface="Times New Roman" panose="02020603050405020304" pitchFamily="18" charset="0"/>
                        </a:rPr>
                        <a:t> *</a:t>
                      </a:r>
                      <a:endParaRPr lang="ro-RO" altLang="en-US" sz="1200" dirty="0">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dirty="0">
                          <a:latin typeface="Times New Roman" panose="02020603050405020304" pitchFamily="18" charset="0"/>
                          <a:cs typeface="Times New Roman" panose="02020603050405020304" pitchFamily="18" charset="0"/>
                        </a:rPr>
                        <a:t>[</a:t>
                      </a:r>
                      <a:r>
                        <a:rPr lang="ro-RO" altLang="en-US" sz="1200" i="1" dirty="0">
                          <a:latin typeface="Times New Roman" panose="02020603050405020304" pitchFamily="18" charset="0"/>
                          <a:cs typeface="Times New Roman" panose="02020603050405020304" pitchFamily="18" charset="0"/>
                        </a:rPr>
                        <a:t>se menţionează, de exemplu,</a:t>
                      </a:r>
                      <a:r>
                        <a:rPr lang="ro-RO" altLang="en-US" sz="1200" dirty="0">
                          <a:latin typeface="Times New Roman" panose="02020603050405020304" pitchFamily="18" charset="0"/>
                          <a:cs typeface="Times New Roman" panose="02020603050405020304" pitchFamily="18" charset="0"/>
                        </a:rPr>
                        <a:t> </a:t>
                      </a:r>
                      <a:r>
                        <a:rPr lang="ro-RO" altLang="en-US" sz="1200" i="1" dirty="0">
                          <a:latin typeface="Times New Roman" panose="02020603050405020304" pitchFamily="18" charset="0"/>
                          <a:cs typeface="Times New Roman" panose="02020603050405020304" pitchFamily="18" charset="0"/>
                        </a:rPr>
                        <a:t>modificări în urma realizării activităţii didactice la clasă</a:t>
                      </a:r>
                      <a:r>
                        <a:rPr lang="ro-RO" altLang="en-US" sz="1200" dirty="0">
                          <a:latin typeface="Times New Roman" panose="02020603050405020304" pitchFamily="18" charset="0"/>
                          <a:cs typeface="Times New Roman" panose="02020603050405020304" pitchFamily="18" charset="0"/>
                        </a:rPr>
                        <a:t>]</a:t>
                      </a:r>
                      <a:endParaRPr lang="ro-RO" altLang="en-US" sz="1200" b="1" i="1" dirty="0">
                        <a:latin typeface="Times New Roman" panose="02020603050405020304" pitchFamily="18" charset="0"/>
                        <a:ea typeface="Calibri" panose="020F0502020204030204" pitchFamily="34"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30745" name="Rectangle 1"/>
          <p:cNvSpPr/>
          <p:nvPr/>
        </p:nvSpPr>
        <p:spPr>
          <a:xfrm>
            <a:off x="0" y="0"/>
            <a:ext cx="9144000" cy="0"/>
          </a:xfrm>
          <a:prstGeom prst="rect">
            <a:avLst/>
          </a:prstGeom>
          <a:noFill/>
          <a:ln w="9525">
            <a:noFill/>
          </a:ln>
        </p:spPr>
        <p:txBody>
          <a:bodyPr wrap="none" bIns="0" anchor="ctr" anchorCtr="0">
            <a:spAutoFit/>
          </a:bodyPr>
          <a:lstStyle/>
          <a:p>
            <a:pPr eaLnBrk="0" hangingPunct="0"/>
            <a:br>
              <a:rPr lang="en-US" altLang="en-US" sz="1200" dirty="0">
                <a:latin typeface="Arial Black" panose="020B0A04020102020204" pitchFamily="34" charset="0"/>
              </a:rPr>
            </a:br>
            <a:endParaRPr lang="en-US" altLang="en-US" dirty="0">
              <a:latin typeface="Arial Black" panose="020B0A04020102020204" pitchFamily="34" charset="0"/>
            </a:endParaRPr>
          </a:p>
        </p:txBody>
      </p:sp>
      <p:sp>
        <p:nvSpPr>
          <p:cNvPr id="30746" name="Rectangle 2"/>
          <p:cNvSpPr/>
          <p:nvPr/>
        </p:nvSpPr>
        <p:spPr>
          <a:xfrm>
            <a:off x="685800" y="3778250"/>
            <a:ext cx="7848600" cy="461963"/>
          </a:xfrm>
          <a:prstGeom prst="rect">
            <a:avLst/>
          </a:prstGeom>
          <a:noFill/>
          <a:ln w="9525">
            <a:noFill/>
          </a:ln>
        </p:spPr>
        <p:txBody>
          <a:bodyPr anchor="ctr" anchorCtr="0">
            <a:spAutoFit/>
          </a:bodyPr>
          <a:lstStyle/>
          <a:p>
            <a:pPr indent="450850" algn="ctr" eaLnBrk="0" hangingPunct="0"/>
            <a:r>
              <a:rPr lang="ro-RO" altLang="en-US" sz="1200" dirty="0">
                <a:latin typeface="Times New Roman" panose="02020603050405020304" pitchFamily="18" charset="0"/>
              </a:rPr>
              <a:t>*</a:t>
            </a:r>
            <a:r>
              <a:rPr lang="ro-RO" altLang="en-US" sz="1200" i="1" dirty="0">
                <a:latin typeface="Times New Roman" panose="02020603050405020304" pitchFamily="18" charset="0"/>
              </a:rPr>
              <a:t>notaţia se poate realiza prin precizarea explicită a săptămânii/săptămânilor, spre exemplu 11-15.09, sau se poate nota sub forma generică S1, pentru săptămâna 1 sau perioada S1-S3 pentru săptămânile 1-3</a:t>
            </a:r>
            <a:endParaRPr lang="ro-RO" altLang="en-US" dirty="0">
              <a:latin typeface="Arial Black" panose="020B0A04020102020204" pitchFamily="34" charset="0"/>
            </a:endParaRPr>
          </a:p>
        </p:txBody>
      </p:sp>
      <p:sp>
        <p:nvSpPr>
          <p:cNvPr id="30747" name="Dreptunghi 6"/>
          <p:cNvSpPr/>
          <p:nvPr/>
        </p:nvSpPr>
        <p:spPr>
          <a:xfrm>
            <a:off x="914400" y="5229225"/>
            <a:ext cx="7391400" cy="646113"/>
          </a:xfrm>
          <a:prstGeom prst="rect">
            <a:avLst/>
          </a:prstGeom>
          <a:noFill/>
          <a:ln w="9525">
            <a:noFill/>
          </a:ln>
        </p:spPr>
        <p:txBody>
          <a:bodyPr anchor="t" anchorCtr="0">
            <a:spAutoFit/>
          </a:bodyPr>
          <a:lstStyle/>
          <a:p>
            <a:pPr algn="ctr" eaLnBrk="0" hangingPunct="0"/>
            <a:r>
              <a:rPr lang="ro-RO" altLang="en-US" dirty="0">
                <a:latin typeface="Century Schoolbook" panose="02040604050505020304" pitchFamily="18" charset="0"/>
              </a:rPr>
              <a:t>Din punct de vedere formal, planificarea calendaristică anuală poate fi realizată potrivit modelului de mai sus</a:t>
            </a:r>
          </a:p>
        </p:txBody>
      </p:sp>
      <p:sp>
        <p:nvSpPr>
          <p:cNvPr id="8" name="Dreptunghi 7"/>
          <p:cNvSpPr/>
          <p:nvPr/>
        </p:nvSpPr>
        <p:spPr>
          <a:xfrm>
            <a:off x="1371600" y="228600"/>
            <a:ext cx="6705600" cy="400050"/>
          </a:xfrm>
          <a:prstGeom prst="rect">
            <a:avLst/>
          </a:prstGeom>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ro-RO" sz="2000" b="1" i="0" u="none" strike="noStrike" kern="1200" cap="none" spc="0" normalizeH="0" baseline="0" noProof="0" dirty="0">
                <a:ln>
                  <a:noFill/>
                </a:ln>
                <a:solidFill>
                  <a:srgbClr val="002060"/>
                </a:solidFill>
                <a:effectLst>
                  <a:outerShdw blurRad="38100" dist="38100" dir="2700000" algn="tl">
                    <a:srgbClr val="C0C0C0"/>
                  </a:outerShdw>
                </a:effectLst>
                <a:uLnTx/>
                <a:uFillTx/>
                <a:latin typeface="Times New Roman" panose="02020603050405020304" pitchFamily="18" charset="0"/>
                <a:cs typeface="Times New Roman" panose="02020603050405020304" pitchFamily="18" charset="0"/>
              </a:rPr>
              <a:t>PLANIFICAREA CALENDARISTICA ANUALA</a:t>
            </a:r>
            <a:endParaRPr kumimoji="0" lang="ro-RO" sz="2000"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endParaRPr>
          </a:p>
        </p:txBody>
      </p:sp>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ubstituent număr diapozitiv 1"/>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t>27</a:t>
            </a:fld>
            <a:endParaRPr lang="en-US" altLang="en-US" sz="1400" b="1" dirty="0">
              <a:solidFill>
                <a:srgbClr val="FFFFFF"/>
              </a:solidFill>
              <a:latin typeface="Arial Black" panose="020B0A04020102020204" pitchFamily="34" charset="0"/>
            </a:endParaRPr>
          </a:p>
        </p:txBody>
      </p:sp>
      <p:graphicFrame>
        <p:nvGraphicFramePr>
          <p:cNvPr id="31747" name="Table 31746"/>
          <p:cNvGraphicFramePr/>
          <p:nvPr/>
        </p:nvGraphicFramePr>
        <p:xfrm>
          <a:off x="762000" y="2103438"/>
          <a:ext cx="7467600" cy="1646873"/>
        </p:xfrm>
        <a:graphic>
          <a:graphicData uri="http://schemas.openxmlformats.org/drawingml/2006/table">
            <a:tbl>
              <a:tblPr/>
              <a:tblGrid>
                <a:gridCol w="1023938">
                  <a:extLst>
                    <a:ext uri="{9D8B030D-6E8A-4147-A177-3AD203B41FA5}">
                      <a16:colId xmlns:a16="http://schemas.microsoft.com/office/drawing/2014/main" val="20000"/>
                    </a:ext>
                  </a:extLst>
                </a:gridCol>
                <a:gridCol w="1185862">
                  <a:extLst>
                    <a:ext uri="{9D8B030D-6E8A-4147-A177-3AD203B41FA5}">
                      <a16:colId xmlns:a16="http://schemas.microsoft.com/office/drawing/2014/main" val="20001"/>
                    </a:ext>
                  </a:extLst>
                </a:gridCol>
                <a:gridCol w="17526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3"/>
                    </a:ext>
                  </a:extLst>
                </a:gridCol>
                <a:gridCol w="1752600">
                  <a:extLst>
                    <a:ext uri="{9D8B030D-6E8A-4147-A177-3AD203B41FA5}">
                      <a16:colId xmlns:a16="http://schemas.microsoft.com/office/drawing/2014/main" val="20004"/>
                    </a:ext>
                  </a:extLst>
                </a:gridCol>
              </a:tblGrid>
              <a:tr h="365125">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b="1" dirty="0">
                          <a:latin typeface="Times New Roman" panose="02020603050405020304" pitchFamily="18" charset="0"/>
                          <a:cs typeface="Times New Roman" panose="02020603050405020304" pitchFamily="18" charset="0"/>
                        </a:rPr>
                        <a:t>Conținuturi</a:t>
                      </a:r>
                    </a:p>
                    <a:p>
                      <a:pPr lvl="0" algn="ctr" eaLnBrk="1" hangingPunct="1">
                        <a:buNone/>
                      </a:pPr>
                      <a:r>
                        <a:rPr lang="ro-RO" altLang="en-US" sz="1200" b="1" dirty="0">
                          <a:latin typeface="Times New Roman" panose="02020603050405020304" pitchFamily="18" charset="0"/>
                          <a:cs typeface="Times New Roman" panose="02020603050405020304" pitchFamily="18" charset="0"/>
                        </a:rPr>
                        <a:t>(detalieri)</a:t>
                      </a:r>
                      <a:endParaRPr lang="ro-RO" altLang="en-US" sz="1200" b="1" dirty="0">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en-US" altLang="en-US" sz="1200" b="1" dirty="0">
                          <a:latin typeface="Times New Roman" panose="02020603050405020304" pitchFamily="18" charset="0"/>
                          <a:cs typeface="Times New Roman" panose="02020603050405020304" pitchFamily="18" charset="0"/>
                        </a:rPr>
                        <a:t>Competenţe specifice</a:t>
                      </a:r>
                      <a:endParaRPr lang="ro-RO" altLang="en-US" sz="1200" dirty="0">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b="1" dirty="0">
                          <a:latin typeface="Times New Roman" panose="02020603050405020304" pitchFamily="18" charset="0"/>
                          <a:cs typeface="Times New Roman" panose="02020603050405020304" pitchFamily="18" charset="0"/>
                        </a:rPr>
                        <a:t>Activități de învățare</a:t>
                      </a:r>
                      <a:endParaRPr lang="ro-RO" altLang="en-US" sz="1200" b="1" dirty="0">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b="1" dirty="0">
                          <a:latin typeface="Times New Roman" panose="02020603050405020304" pitchFamily="18" charset="0"/>
                          <a:cs typeface="Times New Roman" panose="02020603050405020304" pitchFamily="18" charset="0"/>
                        </a:rPr>
                        <a:t>Resurse</a:t>
                      </a:r>
                      <a:endParaRPr lang="ro-RO" altLang="en-US" sz="1200" b="1" dirty="0">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b="1" dirty="0">
                          <a:latin typeface="Times New Roman" panose="02020603050405020304" pitchFamily="18" charset="0"/>
                          <a:cs typeface="Times New Roman" panose="02020603050405020304" pitchFamily="18" charset="0"/>
                        </a:rPr>
                        <a:t>Evaluare</a:t>
                      </a:r>
                      <a:endParaRPr lang="ro-RO" altLang="en-US" sz="1200" b="1" dirty="0">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281113">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dirty="0">
                          <a:latin typeface="Times New Roman" panose="02020603050405020304" pitchFamily="18" charset="0"/>
                          <a:cs typeface="Times New Roman" panose="02020603050405020304" pitchFamily="18" charset="0"/>
                        </a:rPr>
                        <a:t>[</a:t>
                      </a:r>
                      <a:r>
                        <a:rPr lang="ro-RO" altLang="en-US" sz="1200" i="1" dirty="0">
                          <a:latin typeface="Times New Roman" panose="02020603050405020304" pitchFamily="18" charset="0"/>
                          <a:cs typeface="Times New Roman" panose="02020603050405020304" pitchFamily="18" charset="0"/>
                        </a:rPr>
                        <a:t>se menţionează   detalieri de conținut care explicitează anumite parcursuri</a:t>
                      </a:r>
                      <a:r>
                        <a:rPr lang="ro-RO" altLang="en-US" sz="1200" dirty="0">
                          <a:latin typeface="Times New Roman" panose="02020603050405020304" pitchFamily="18" charset="0"/>
                          <a:cs typeface="Times New Roman" panose="02020603050405020304" pitchFamily="18" charset="0"/>
                        </a:rPr>
                        <a:t>]</a:t>
                      </a:r>
                      <a:endParaRPr lang="ro-RO" altLang="en-US" sz="1200" dirty="0">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dirty="0">
                          <a:latin typeface="Times New Roman" panose="02020603050405020304" pitchFamily="18" charset="0"/>
                          <a:cs typeface="Times New Roman" panose="02020603050405020304" pitchFamily="18" charset="0"/>
                        </a:rPr>
                        <a:t>[</a:t>
                      </a:r>
                      <a:r>
                        <a:rPr lang="ro-RO" altLang="en-US" sz="1200" i="1" dirty="0">
                          <a:latin typeface="Times New Roman" panose="02020603050405020304" pitchFamily="18" charset="0"/>
                          <a:cs typeface="Times New Roman" panose="02020603050405020304" pitchFamily="18" charset="0"/>
                        </a:rPr>
                        <a:t>se precizează numărul criterial al competenţelor specifice din programa şcolară</a:t>
                      </a:r>
                      <a:r>
                        <a:rPr lang="ro-RO" altLang="en-US" sz="1200" dirty="0">
                          <a:latin typeface="Times New Roman" panose="02020603050405020304" pitchFamily="18" charset="0"/>
                          <a:cs typeface="Times New Roman" panose="02020603050405020304" pitchFamily="18" charset="0"/>
                        </a:rPr>
                        <a:t>]</a:t>
                      </a:r>
                      <a:endParaRPr lang="ro-RO" altLang="en-US" sz="1200" dirty="0">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dirty="0">
                          <a:latin typeface="Times New Roman" panose="02020603050405020304" pitchFamily="18" charset="0"/>
                          <a:cs typeface="Times New Roman" panose="02020603050405020304" pitchFamily="18" charset="0"/>
                        </a:rPr>
                        <a:t>[</a:t>
                      </a:r>
                      <a:r>
                        <a:rPr lang="ro-RO" altLang="en-US" sz="1200" i="1" dirty="0">
                          <a:latin typeface="Times New Roman" panose="02020603050405020304" pitchFamily="18" charset="0"/>
                          <a:cs typeface="Times New Roman" panose="02020603050405020304" pitchFamily="18" charset="0"/>
                        </a:rPr>
                        <a:t>vizate/recomandate de programa școlară sau altele adecvate pentru realizarea competențelor specifice</a:t>
                      </a:r>
                      <a:r>
                        <a:rPr lang="ro-RO" altLang="en-US" sz="1200" dirty="0">
                          <a:latin typeface="Times New Roman" panose="02020603050405020304" pitchFamily="18" charset="0"/>
                          <a:cs typeface="Times New Roman" panose="02020603050405020304" pitchFamily="18" charset="0"/>
                        </a:rPr>
                        <a:t>]</a:t>
                      </a:r>
                      <a:endParaRPr lang="ro-RO" altLang="en-US" sz="1200" dirty="0">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dirty="0">
                          <a:latin typeface="Times New Roman" panose="02020603050405020304" pitchFamily="18" charset="0"/>
                          <a:cs typeface="Times New Roman" panose="02020603050405020304" pitchFamily="18" charset="0"/>
                        </a:rPr>
                        <a:t>[</a:t>
                      </a:r>
                      <a:r>
                        <a:rPr lang="ro-RO" altLang="en-US" sz="1200" i="1" dirty="0">
                          <a:latin typeface="Times New Roman" panose="02020603050405020304" pitchFamily="18" charset="0"/>
                          <a:cs typeface="Times New Roman" panose="02020603050405020304" pitchFamily="18" charset="0"/>
                        </a:rPr>
                        <a:t>se precizează resurse de timp, de loc, material didactic, forme de organizare a clasei</a:t>
                      </a:r>
                      <a:r>
                        <a:rPr lang="ro-RO" altLang="en-US" sz="1200" dirty="0">
                          <a:latin typeface="Times New Roman" panose="02020603050405020304" pitchFamily="18" charset="0"/>
                          <a:cs typeface="Times New Roman" panose="02020603050405020304" pitchFamily="18" charset="0"/>
                        </a:rPr>
                        <a:t>]</a:t>
                      </a:r>
                      <a:endParaRPr lang="ro-RO" altLang="en-US" sz="1200" dirty="0">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dirty="0">
                          <a:latin typeface="Times New Roman" panose="02020603050405020304" pitchFamily="18" charset="0"/>
                          <a:cs typeface="Times New Roman" panose="02020603050405020304" pitchFamily="18" charset="0"/>
                        </a:rPr>
                        <a:t>[</a:t>
                      </a:r>
                      <a:r>
                        <a:rPr lang="ro-RO" altLang="en-US" sz="1200" i="1" dirty="0">
                          <a:latin typeface="Times New Roman" panose="02020603050405020304" pitchFamily="18" charset="0"/>
                          <a:cs typeface="Times New Roman" panose="02020603050405020304" pitchFamily="18" charset="0"/>
                        </a:rPr>
                        <a:t>se menționează metodele, instrumentele sau modalitățile de evaluare utilizate</a:t>
                      </a:r>
                      <a:r>
                        <a:rPr lang="ro-RO" altLang="en-US" sz="1200" dirty="0">
                          <a:latin typeface="Times New Roman" panose="02020603050405020304" pitchFamily="18" charset="0"/>
                          <a:cs typeface="Times New Roman" panose="02020603050405020304" pitchFamily="18" charset="0"/>
                        </a:rPr>
                        <a:t>]</a:t>
                      </a:r>
                    </a:p>
                    <a:p>
                      <a:pPr lvl="0" algn="ctr" eaLnBrk="1" hangingPunct="1">
                        <a:buNone/>
                      </a:pPr>
                      <a:endParaRPr lang="ro-RO" altLang="en-US" sz="1200" b="1" i="1" dirty="0">
                        <a:latin typeface="Times New Roman" panose="02020603050405020304" pitchFamily="18" charset="0"/>
                        <a:ea typeface="Calibri" panose="020F0502020204030204" pitchFamily="34"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31766" name="Rectangle 1"/>
          <p:cNvSpPr/>
          <p:nvPr/>
        </p:nvSpPr>
        <p:spPr>
          <a:xfrm>
            <a:off x="0" y="0"/>
            <a:ext cx="9144000" cy="0"/>
          </a:xfrm>
          <a:prstGeom prst="rect">
            <a:avLst/>
          </a:prstGeom>
          <a:noFill/>
          <a:ln w="9525">
            <a:noFill/>
          </a:ln>
        </p:spPr>
        <p:txBody>
          <a:bodyPr wrap="none" bIns="0" anchor="ctr" anchorCtr="0">
            <a:spAutoFit/>
          </a:bodyPr>
          <a:lstStyle/>
          <a:p>
            <a:pPr eaLnBrk="0" hangingPunct="0"/>
            <a:br>
              <a:rPr lang="en-US" altLang="en-US" sz="1200" dirty="0">
                <a:latin typeface="Arial Black" panose="020B0A04020102020204" pitchFamily="34" charset="0"/>
              </a:rPr>
            </a:br>
            <a:endParaRPr lang="en-US" altLang="en-US" dirty="0">
              <a:latin typeface="Arial Black" panose="020B0A04020102020204" pitchFamily="34" charset="0"/>
            </a:endParaRPr>
          </a:p>
        </p:txBody>
      </p:sp>
      <p:sp>
        <p:nvSpPr>
          <p:cNvPr id="31767" name="Dreptunghi 5"/>
          <p:cNvSpPr/>
          <p:nvPr/>
        </p:nvSpPr>
        <p:spPr>
          <a:xfrm>
            <a:off x="1143000" y="4343400"/>
            <a:ext cx="6400800" cy="646113"/>
          </a:xfrm>
          <a:prstGeom prst="rect">
            <a:avLst/>
          </a:prstGeom>
          <a:noFill/>
          <a:ln w="9525">
            <a:noFill/>
          </a:ln>
        </p:spPr>
        <p:txBody>
          <a:bodyPr anchor="t" anchorCtr="0">
            <a:spAutoFit/>
          </a:bodyPr>
          <a:lstStyle/>
          <a:p>
            <a:pPr algn="ctr" eaLnBrk="0" hangingPunct="0"/>
            <a:r>
              <a:rPr lang="ro-RO" altLang="en-US" dirty="0">
                <a:latin typeface="Times New Roman" panose="02020603050405020304" pitchFamily="18" charset="0"/>
                <a:cs typeface="Times New Roman" panose="02020603050405020304" pitchFamily="18" charset="0"/>
              </a:rPr>
              <a:t>Din punct de vedere formal, proiectul unei unități de învățare poate fi realizat potrivit modelului de mai sus</a:t>
            </a:r>
          </a:p>
        </p:txBody>
      </p:sp>
      <p:sp>
        <p:nvSpPr>
          <p:cNvPr id="7" name="Dreptunghi 6"/>
          <p:cNvSpPr/>
          <p:nvPr/>
        </p:nvSpPr>
        <p:spPr>
          <a:xfrm>
            <a:off x="2317750" y="685800"/>
            <a:ext cx="4508500" cy="708025"/>
          </a:xfrm>
          <a:prstGeom prst="rect">
            <a:avLst/>
          </a:prstGeom>
        </p:spPr>
        <p:txBody>
          <a:bodyPr>
            <a:spAutoFit/>
          </a:bodyP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ro-RO" altLang="en-US" sz="2000" b="1" i="0" u="none" strike="noStrike" kern="1200" cap="none" spc="0" normalizeH="0" baseline="0" noProof="0" dirty="0">
                <a:ln>
                  <a:noFill/>
                </a:ln>
                <a:solidFill>
                  <a:schemeClr val="tx1"/>
                </a:solidFill>
                <a:effectLst>
                  <a:outerShdw blurRad="38100" dist="38100" dir="2700000" algn="tl">
                    <a:srgbClr val="C0C0C0"/>
                  </a:outerShdw>
                </a:effectLst>
                <a:uLnTx/>
                <a:uFillTx/>
                <a:latin typeface="Times New Roman" panose="02020603050405020304" pitchFamily="18" charset="0"/>
                <a:cs typeface="Times New Roman" panose="02020603050405020304" pitchFamily="18" charset="0"/>
              </a:rPr>
              <a:t>PROIECTAREA UNITĂȚILOR DE ÎNVĂȚARE</a:t>
            </a:r>
          </a:p>
        </p:txBody>
      </p:sp>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3" name="Slide Number Placeholder 5"/>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t>28</a:t>
            </a:fld>
            <a:endParaRPr lang="en-US" altLang="en-US" sz="1400" b="1" dirty="0">
              <a:solidFill>
                <a:srgbClr val="FFFFFF"/>
              </a:solidFill>
              <a:latin typeface="Arial Black" panose="020B0A04020102020204" pitchFamily="34" charset="0"/>
            </a:endParaRPr>
          </a:p>
        </p:txBody>
      </p:sp>
      <p:sp>
        <p:nvSpPr>
          <p:cNvPr id="382978" name="Rectangle 2"/>
          <p:cNvSpPr>
            <a:spLocks noGrp="1" noChangeArrowheads="1"/>
          </p:cNvSpPr>
          <p:nvPr>
            <p:ph type="title" idx="4294967295"/>
          </p:nvPr>
        </p:nvSpPr>
        <p:spPr>
          <a:xfrm>
            <a:off x="0" y="274638"/>
            <a:ext cx="8229600" cy="1143000"/>
          </a:xfrm>
        </p:spPr>
        <p:txBody>
          <a:bodyPr anchor="b">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en-US" sz="4200" b="0" i="0" u="none" strike="noStrike" kern="1200" cap="small" spc="0" normalizeH="0" baseline="0" noProof="0" dirty="0" err="1">
                <a:ln>
                  <a:noFill/>
                </a:ln>
                <a:solidFill>
                  <a:srgbClr val="002060"/>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rPr>
              <a:t>Prezentare</a:t>
            </a:r>
            <a:r>
              <a:rPr kumimoji="0" lang="en-US" sz="4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rPr>
              <a:t> General</a:t>
            </a:r>
            <a:r>
              <a:rPr kumimoji="0" lang="ro-RO" sz="4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rPr>
              <a:t>ă</a:t>
            </a:r>
            <a:br>
              <a:rPr kumimoji="0" lang="en-US" sz="4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rPr>
            </a:br>
            <a:endParaRPr kumimoji="0" lang="en-US" sz="4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endParaRPr>
          </a:p>
        </p:txBody>
      </p:sp>
      <p:sp>
        <p:nvSpPr>
          <p:cNvPr id="382979" name="Rectangle 3"/>
          <p:cNvSpPr>
            <a:spLocks noGrp="1" noChangeArrowheads="1"/>
          </p:cNvSpPr>
          <p:nvPr>
            <p:ph type="body" idx="4294967295"/>
          </p:nvPr>
        </p:nvSpPr>
        <p:spPr>
          <a:xfrm>
            <a:off x="228600" y="1600200"/>
            <a:ext cx="8915400" cy="4495800"/>
          </a:xfrm>
        </p:spPr>
        <p:txBody>
          <a:bodyPr vert="horz" wrap="square" lIns="91440" tIns="45720" rIns="91440" bIns="45720" numCol="1" anchor="t" anchorCtr="0" compatLnSpc="1"/>
          <a:lstStyle/>
          <a:p>
            <a:pPr marL="273050" marR="0" indent="-273050" algn="ctr" defTabSz="914400" rtl="0" eaLnBrk="1" fontAlgn="base" latinLnBrk="0" hangingPunct="1">
              <a:lnSpc>
                <a:spcPct val="100000"/>
              </a:lnSpc>
              <a:spcBef>
                <a:spcPts val="600"/>
              </a:spcBef>
              <a:spcAft>
                <a:spcPct val="0"/>
              </a:spcAft>
              <a:buClr>
                <a:srgbClr val="9BBB59"/>
              </a:buClr>
              <a:buSzPct val="70000"/>
              <a:buFont typeface="Wingdings" panose="05000000000000000000" pitchFamily="2" charset="2"/>
              <a:buNone/>
            </a:pPr>
            <a:endParaRPr kumimoji="0" lang="ro-RO" altLang="x-none" sz="6600" b="0" i="0" u="none" strike="noStrike" kern="1200" cap="none" spc="0" normalizeH="0" baseline="0" noProof="1">
              <a:solidFill>
                <a:srgbClr val="002060"/>
              </a:solidFill>
              <a:effectLst>
                <a:outerShdw blurRad="38100" dist="38100" dir="2700000">
                  <a:srgbClr val="C0C0C0"/>
                </a:outerShdw>
              </a:effectLst>
              <a:latin typeface="+mn-lt"/>
              <a:ea typeface="+mn-ea"/>
              <a:cs typeface="+mn-cs"/>
            </a:endParaRPr>
          </a:p>
          <a:p>
            <a:pPr marL="273050" marR="0" indent="-273050" algn="ctr" defTabSz="914400" rtl="0" eaLnBrk="1" fontAlgn="base" latinLnBrk="0" hangingPunct="1">
              <a:lnSpc>
                <a:spcPct val="100000"/>
              </a:lnSpc>
              <a:spcBef>
                <a:spcPts val="600"/>
              </a:spcBef>
              <a:spcAft>
                <a:spcPct val="0"/>
              </a:spcAft>
              <a:buClr>
                <a:srgbClr val="9BBB59"/>
              </a:buClr>
              <a:buSzPct val="70000"/>
              <a:buFont typeface="Wingdings" panose="05000000000000000000" pitchFamily="2" charset="2"/>
              <a:buNone/>
            </a:pPr>
            <a:r>
              <a:rPr kumimoji="0" lang="ro-RO" altLang="x-none" sz="6600" b="0"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Manuale şcolare</a:t>
            </a:r>
          </a:p>
          <a:p>
            <a:pPr marL="273050" marR="0" indent="-273050" algn="ctr" defTabSz="914400" rtl="0" eaLnBrk="1" fontAlgn="base" latinLnBrk="0" hangingPunct="1">
              <a:lnSpc>
                <a:spcPct val="100000"/>
              </a:lnSpc>
              <a:spcBef>
                <a:spcPts val="600"/>
              </a:spcBef>
              <a:spcAft>
                <a:spcPct val="0"/>
              </a:spcAft>
              <a:buClr>
                <a:srgbClr val="9BBB59"/>
              </a:buClr>
              <a:buSzPct val="70000"/>
              <a:buFont typeface="Wingdings" panose="05000000000000000000" pitchFamily="2" charset="2"/>
              <a:buNone/>
            </a:pPr>
            <a:r>
              <a:rPr kumimoji="0" lang="ro-RO" altLang="x-none" sz="6600" b="0"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în anul şcolar 2024-2025</a:t>
            </a:r>
            <a:endParaRPr kumimoji="0" sz="6600" b="0"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Times New Roman" panose="02020603050405020304" pitchFamily="18" charset="0"/>
              <a:cs typeface="+mn-cs"/>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82978"/>
                                        </p:tgtEl>
                                        <p:attrNameLst>
                                          <p:attrName>style.visibility</p:attrName>
                                        </p:attrNameLst>
                                      </p:cBhvr>
                                      <p:to>
                                        <p:strVal val="visible"/>
                                      </p:to>
                                    </p:set>
                                    <p:animEffect transition="in" filter="fade">
                                      <p:cBhvr>
                                        <p:cTn id="7" dur="2000"/>
                                        <p:tgtEl>
                                          <p:spTgt spid="38297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82979">
                                            <p:txEl>
                                              <p:pRg st="1" end="1"/>
                                            </p:txEl>
                                          </p:spTgt>
                                        </p:tgtEl>
                                        <p:attrNameLst>
                                          <p:attrName>style.visibility</p:attrName>
                                        </p:attrNameLst>
                                      </p:cBhvr>
                                      <p:to>
                                        <p:strVal val="visible"/>
                                      </p:to>
                                    </p:set>
                                    <p:animEffect transition="in" filter="fade">
                                      <p:cBhvr>
                                        <p:cTn id="12" dur="2000"/>
                                        <p:tgtEl>
                                          <p:spTgt spid="3829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82979">
                                            <p:txEl>
                                              <p:pRg st="2" end="2"/>
                                            </p:txEl>
                                          </p:spTgt>
                                        </p:tgtEl>
                                        <p:attrNameLst>
                                          <p:attrName>style.visibility</p:attrName>
                                        </p:attrNameLst>
                                      </p:cBhvr>
                                      <p:to>
                                        <p:strVal val="visible"/>
                                      </p:to>
                                    </p:set>
                                    <p:animEffect transition="in" filter="fade">
                                      <p:cBhvr>
                                        <p:cTn id="17" dur="2000"/>
                                        <p:tgtEl>
                                          <p:spTgt spid="3829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2978" grpId="0"/>
      <p:bldP spid="382979" grpId="0" build="p"/>
    </p:bld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7" name="Slide Number Placeholder 5"/>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t>29</a:t>
            </a:fld>
            <a:endParaRPr lang="en-US" altLang="en-US" sz="1400" b="1" dirty="0">
              <a:solidFill>
                <a:srgbClr val="FFFFFF"/>
              </a:solidFill>
              <a:latin typeface="Arial Black" panose="020B0A04020102020204" pitchFamily="34" charset="0"/>
            </a:endParaRPr>
          </a:p>
        </p:txBody>
      </p:sp>
      <p:sp>
        <p:nvSpPr>
          <p:cNvPr id="381954" name="Rectangle 2"/>
          <p:cNvSpPr>
            <a:spLocks noGrp="1" noChangeArrowheads="1"/>
          </p:cNvSpPr>
          <p:nvPr>
            <p:ph type="title" idx="4294967295"/>
          </p:nvPr>
        </p:nvSpPr>
        <p:spPr>
          <a:xfrm>
            <a:off x="0" y="274638"/>
            <a:ext cx="8229600" cy="1143000"/>
          </a:xfrm>
        </p:spPr>
        <p:txBody>
          <a:bodyPr anchor="b">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en-US" sz="5400" b="0" i="0" u="none" strike="noStrike" kern="1200" cap="small" spc="0" normalizeH="0" baseline="0" noProof="0" dirty="0" err="1">
                <a:ln>
                  <a:noFill/>
                </a:ln>
                <a:solidFill>
                  <a:srgbClr val="002060"/>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rPr>
              <a:t>Prezentare</a:t>
            </a:r>
            <a:r>
              <a:rPr kumimoji="0" lang="en-US" sz="54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rPr>
              <a:t> </a:t>
            </a:r>
            <a:r>
              <a:rPr kumimoji="0" lang="ro-RO" sz="54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rPr>
              <a:t>g</a:t>
            </a:r>
            <a:r>
              <a:rPr kumimoji="0" lang="en-US" sz="5400" b="0" i="0" u="none" strike="noStrike" kern="1200" cap="small" spc="0" normalizeH="0" baseline="0" noProof="0" dirty="0" err="1">
                <a:ln>
                  <a:noFill/>
                </a:ln>
                <a:solidFill>
                  <a:srgbClr val="002060"/>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rPr>
              <a:t>eneral</a:t>
            </a:r>
            <a:r>
              <a:rPr kumimoji="0" lang="ro-RO" sz="54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rPr>
              <a:t>ă</a:t>
            </a:r>
            <a:br>
              <a:rPr kumimoji="0" lang="en-US" sz="54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rPr>
            </a:br>
            <a:endParaRPr kumimoji="0" lang="en-US" sz="30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endParaRPr>
          </a:p>
        </p:txBody>
      </p:sp>
      <p:sp>
        <p:nvSpPr>
          <p:cNvPr id="381955" name="Rectangle 3"/>
          <p:cNvSpPr>
            <a:spLocks noGrp="1" noChangeArrowheads="1"/>
          </p:cNvSpPr>
          <p:nvPr>
            <p:ph type="body" idx="4294967295"/>
          </p:nvPr>
        </p:nvSpPr>
        <p:spPr>
          <a:xfrm>
            <a:off x="0" y="1295456"/>
            <a:ext cx="8534400" cy="4800544"/>
          </a:xfrm>
        </p:spPr>
        <p:txBody>
          <a:bodyPr vert="horz" wrap="square" lIns="91440" tIns="45720" rIns="91440" bIns="45720" numCol="1" anchor="t" anchorCtr="0" compatLnSpc="1"/>
          <a:lstStyle/>
          <a:p>
            <a:pPr marL="273050" marR="0" indent="-273050" algn="ctr" defTabSz="914400" rtl="0" eaLnBrk="1" fontAlgn="base" latinLnBrk="0" hangingPunct="1">
              <a:lnSpc>
                <a:spcPct val="30000"/>
              </a:lnSpc>
              <a:spcBef>
                <a:spcPts val="600"/>
              </a:spcBef>
              <a:spcAft>
                <a:spcPct val="0"/>
              </a:spcAft>
              <a:buClr>
                <a:schemeClr val="accent1"/>
              </a:buClr>
              <a:buSzPct val="70000"/>
              <a:buFont typeface="Wingdings 2" panose="05020102010507070707" pitchFamily="18" charset="2"/>
              <a:buNone/>
            </a:pPr>
            <a:r>
              <a:rPr kumimoji="0" lang="en-US" altLang="en-US" sz="2000" b="0" i="0" u="none" strike="noStrike" kern="1200" cap="none" spc="0" normalizeH="0" baseline="0" noProof="1">
                <a:solidFill>
                  <a:srgbClr val="002060"/>
                </a:solidFill>
                <a:effectLst>
                  <a:outerShdw blurRad="38100" dist="38100" dir="2700000">
                    <a:srgbClr val="C0C0C0"/>
                  </a:outerShdw>
                </a:effectLst>
                <a:latin typeface="+mn-lt"/>
                <a:ea typeface="+mn-ea"/>
                <a:cs typeface="+mn-cs"/>
              </a:rPr>
              <a:t>Manuale scolare</a:t>
            </a:r>
            <a:endParaRPr kumimoji="0" lang="ro-RO" altLang="en-US" sz="2000" b="0" i="0" u="none" strike="noStrike" kern="1200" cap="none" spc="0" normalizeH="0" baseline="0" noProof="1">
              <a:solidFill>
                <a:srgbClr val="002060"/>
              </a:solidFill>
              <a:effectLst>
                <a:outerShdw blurRad="38100" dist="38100" dir="2700000">
                  <a:srgbClr val="C0C0C0"/>
                </a:outerShdw>
              </a:effectLst>
              <a:latin typeface="+mn-lt"/>
              <a:ea typeface="+mn-ea"/>
              <a:cs typeface="+mn-cs"/>
            </a:endParaRPr>
          </a:p>
          <a:p>
            <a:pPr marL="273050" marR="0" indent="-273050" algn="ctr" defTabSz="914400" rtl="0" eaLnBrk="1" fontAlgn="base" latinLnBrk="0" hangingPunct="1">
              <a:lnSpc>
                <a:spcPct val="30000"/>
              </a:lnSpc>
              <a:spcBef>
                <a:spcPts val="600"/>
              </a:spcBef>
              <a:spcAft>
                <a:spcPct val="0"/>
              </a:spcAft>
              <a:buClr>
                <a:schemeClr val="accent1"/>
              </a:buClr>
              <a:buSzPct val="70000"/>
              <a:buFont typeface="Wingdings 2" panose="05020102010507070707" pitchFamily="18" charset="2"/>
              <a:buNone/>
            </a:pPr>
            <a:endParaRPr kumimoji="0" lang="ro-RO" altLang="zh-CN" sz="2000" b="1" i="0" u="none" strike="noStrike" kern="1200" cap="none" spc="0" normalizeH="0" baseline="0" noProof="1">
              <a:solidFill>
                <a:srgbClr val="002060"/>
              </a:solidFill>
              <a:effectLst>
                <a:outerShdw blurRad="38100" dist="38100" dir="2700000">
                  <a:srgbClr val="C0C0C0"/>
                </a:outerShdw>
              </a:effectLst>
              <a:latin typeface="+mn-lt"/>
              <a:ea typeface="SimSun" panose="02010600030101010101" pitchFamily="2" charset="-122"/>
              <a:cs typeface="+mn-cs"/>
            </a:endParaRPr>
          </a:p>
          <a:p>
            <a:pPr marL="273050" marR="0" indent="-273050" algn="ctr" defTabSz="914400" rtl="0" eaLnBrk="1" fontAlgn="base" latinLnBrk="0" hangingPunct="1">
              <a:lnSpc>
                <a:spcPct val="100000"/>
              </a:lnSpc>
              <a:spcBef>
                <a:spcPts val="600"/>
              </a:spcBef>
              <a:spcAft>
                <a:spcPct val="0"/>
              </a:spcAft>
              <a:buClr>
                <a:schemeClr val="accent1"/>
              </a:buClr>
              <a:buSzPct val="70000"/>
              <a:buFont typeface="Wingdings" panose="05000000000000000000" pitchFamily="2" charset="2"/>
              <a:buChar char=""/>
            </a:pPr>
            <a:r>
              <a:rPr kumimoji="0" lang="it-IT" altLang="zh-CN"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În anul </a:t>
            </a:r>
            <a:r>
              <a:rPr kumimoji="0" lang="ro-RO" altLang="zh-CN"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ş</a:t>
            </a:r>
            <a:r>
              <a:rPr kumimoji="0" lang="it-IT" altLang="zh-CN"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colar 202</a:t>
            </a:r>
            <a:r>
              <a:rPr lang="en-US" altLang="zh-CN" sz="1800" b="1"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rPr>
              <a:t>4</a:t>
            </a:r>
            <a:r>
              <a:rPr kumimoji="0" lang="it-IT" altLang="zh-CN"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-202</a:t>
            </a:r>
            <a:r>
              <a:rPr lang="en-US" altLang="zh-CN" sz="1800" b="1"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rPr>
              <a:t>5</a:t>
            </a:r>
            <a:r>
              <a:rPr kumimoji="0" lang="it-IT" altLang="zh-CN"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 </a:t>
            </a:r>
            <a:r>
              <a:rPr kumimoji="0" lang="ro-RO" altLang="zh-CN"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sunt în </a:t>
            </a:r>
            <a:r>
              <a:rPr kumimoji="0" lang="it-IT" altLang="zh-CN"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vigoare  manualele </a:t>
            </a:r>
            <a:r>
              <a:rPr kumimoji="0" lang="ro-RO" altLang="zh-CN"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ş</a:t>
            </a:r>
            <a:r>
              <a:rPr kumimoji="0" lang="it-IT" altLang="zh-CN"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colare </a:t>
            </a:r>
            <a:r>
              <a:rPr kumimoji="0" lang="ro-RO" altLang="zh-CN"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aprobate prin ordinul ministrului educaţiei</a:t>
            </a:r>
            <a:r>
              <a:rPr kumimoji="0" lang="en-US" altLang="zh-CN"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 </a:t>
            </a:r>
            <a:r>
              <a:rPr kumimoji="0" lang="ro-RO" altLang="zh-CN"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pentru</a:t>
            </a:r>
            <a:r>
              <a:rPr kumimoji="0" lang="en-US" altLang="zh-CN"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 </a:t>
            </a:r>
            <a:r>
              <a:rPr kumimoji="0" lang="ro-RO" altLang="zh-CN"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a fi folosite în sistemul naţional de</a:t>
            </a:r>
            <a:r>
              <a:rPr kumimoji="0" lang="en-US" altLang="zh-CN"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 </a:t>
            </a:r>
            <a:r>
              <a:rPr kumimoji="0" lang="ro-RO" altLang="zh-CN"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învăţământ  </a:t>
            </a:r>
            <a:r>
              <a:rPr kumimoji="0" lang="ro-RO" altLang="zh-CN" sz="1800" b="1" i="0" u="none"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(vezi </a:t>
            </a:r>
            <a:r>
              <a:rPr kumimoji="0" lang="en-US" altLang="en-US" sz="1800" b="1" i="1" u="none"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Catalogul manualelor şcolare  pentru clasele I-VIII </a:t>
            </a:r>
            <a:r>
              <a:rPr kumimoji="0" lang="ro-RO" altLang="en-US" sz="1800" b="1" i="1" u="none"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şi Catalogul manualelor şcolare pentru clasele  IX-XII  pentru anul şcolar 202</a:t>
            </a:r>
            <a:r>
              <a:rPr lang="en-US" altLang="en-US" sz="1800" b="1" i="1"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4</a:t>
            </a:r>
            <a:r>
              <a:rPr kumimoji="0" lang="ro-RO" altLang="en-US" sz="1800" b="1" i="1" u="none"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-202</a:t>
            </a:r>
            <a:r>
              <a:rPr lang="en-US" altLang="en-US" sz="1800" b="1" i="1"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5</a:t>
            </a:r>
            <a:r>
              <a:rPr kumimoji="0" lang="ro-RO" altLang="en-US" sz="1800" b="1" i="1" u="none"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t>
            </a:r>
            <a:endParaRPr kumimoji="0" lang="en-US" altLang="en-US" sz="1800" b="1" i="1" u="none"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100000"/>
              </a:lnSpc>
              <a:spcBef>
                <a:spcPts val="600"/>
              </a:spcBef>
              <a:spcAft>
                <a:spcPct val="0"/>
              </a:spcAft>
              <a:buClr>
                <a:schemeClr val="accent1"/>
              </a:buClr>
              <a:buSzPct val="70000"/>
              <a:buFont typeface="Wingdings" panose="05000000000000000000" pitchFamily="2" charset="2"/>
              <a:buChar char=""/>
            </a:pPr>
            <a:endParaRPr kumimoji="0" lang="ro-RO" altLang="en-US" sz="1800" b="1" i="1" u="none"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0" marR="0" indent="0" algn="ctr" defTabSz="914400" rtl="0" eaLnBrk="1" fontAlgn="base" latinLnBrk="0" hangingPunct="1">
              <a:lnSpc>
                <a:spcPct val="100000"/>
              </a:lnSpc>
              <a:spcBef>
                <a:spcPts val="600"/>
              </a:spcBef>
              <a:spcAft>
                <a:spcPct val="0"/>
              </a:spcAft>
              <a:buClr>
                <a:schemeClr val="accent1"/>
              </a:buClr>
              <a:buSzPct val="70000"/>
              <a:buNone/>
            </a:pPr>
            <a:r>
              <a:rPr lang="ro-RO" altLang="zh-CN" sz="1800" b="1" i="1"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Cataloagele pot fi accesate la adresa</a:t>
            </a:r>
            <a:r>
              <a:rPr lang="en-US" altLang="zh-CN" sz="1800" b="1" i="1" noProof="1">
                <a:solidFill>
                  <a:srgbClr val="C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a:t>
            </a:r>
            <a:endParaRPr kumimoji="0" lang="ro-RO" altLang="zh-CN" sz="1800" b="1" i="1" u="none"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SimSun" panose="02010600030101010101" pitchFamily="2" charset="-122"/>
              <a:cs typeface="+mn-cs"/>
            </a:endParaRPr>
          </a:p>
          <a:p>
            <a:pPr algn="ctr" eaLnBrk="1" hangingPunct="1">
              <a:buNone/>
            </a:pPr>
            <a:r>
              <a:rPr lang="ro-RO" altLang="zh-CN" sz="1800" b="1"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hlinkClick r:id="rId2"/>
              </a:rPr>
              <a:t>https://rocnee.eu/index.php/manuale-scolare/cataloage-manuale-scolare-invatamant-preuniversitar2024-2025-clasele-i-viii-si-ix-xii</a:t>
            </a:r>
            <a:endParaRPr lang="en-US" altLang="zh-CN" sz="1800" b="1"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endParaRPr>
          </a:p>
          <a:p>
            <a:pPr algn="ctr" eaLnBrk="1" hangingPunct="1">
              <a:buNone/>
            </a:pPr>
            <a:endParaRPr kumimoji="0" lang="ro-RO" altLang="zh-CN"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endParaRPr>
          </a:p>
          <a:p>
            <a:pPr marL="273050" marR="0" indent="-273050" algn="ctr" defTabSz="914400" rtl="0" eaLnBrk="1" fontAlgn="base" latinLnBrk="0" hangingPunct="1">
              <a:lnSpc>
                <a:spcPct val="100000"/>
              </a:lnSpc>
              <a:spcBef>
                <a:spcPts val="600"/>
              </a:spcBef>
              <a:spcAft>
                <a:spcPct val="0"/>
              </a:spcAft>
              <a:buClr>
                <a:schemeClr val="accent1"/>
              </a:buClr>
              <a:buSzPct val="70000"/>
              <a:buFont typeface="Wingdings" panose="05000000000000000000" pitchFamily="2" charset="2"/>
              <a:buChar char=""/>
            </a:pPr>
            <a:r>
              <a:rPr kumimoji="0" lang="ro-RO" altLang="zh-CN"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Pentru predarea-învăţarea disciplinei </a:t>
            </a:r>
            <a:r>
              <a:rPr kumimoji="0" lang="ro-RO" altLang="zh-CN" sz="1800" b="1" i="1"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Logică, argumentare şi comunicare</a:t>
            </a:r>
            <a:r>
              <a:rPr kumimoji="0" lang="ro-RO" altLang="zh-CN"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 se vor utiliza manualele </a:t>
            </a:r>
            <a:r>
              <a:rPr kumimoji="0" lang="en-US" altLang="zh-CN"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 </a:t>
            </a:r>
            <a:r>
              <a:rPr kumimoji="0" lang="ro-RO" altLang="zh-CN"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şcolare existente pentru </a:t>
            </a:r>
            <a:r>
              <a:rPr kumimoji="0" lang="ro-RO" altLang="zh-CN" sz="1800" b="1" i="1"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Logică şi argumentare</a:t>
            </a:r>
            <a:r>
              <a:rPr kumimoji="0" lang="ro-RO" altLang="zh-CN"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a:t>
            </a:r>
          </a:p>
          <a:p>
            <a:pPr marL="273050" marR="0" indent="-273050" algn="ctr" defTabSz="914400" rtl="0" eaLnBrk="1" fontAlgn="base" latinLnBrk="0" hangingPunct="1">
              <a:lnSpc>
                <a:spcPct val="100000"/>
              </a:lnSpc>
              <a:spcBef>
                <a:spcPts val="600"/>
              </a:spcBef>
              <a:spcAft>
                <a:spcPct val="0"/>
              </a:spcAft>
              <a:buClr>
                <a:schemeClr val="accent1"/>
              </a:buClr>
              <a:buSzPct val="70000"/>
              <a:buFont typeface="Wingdings" panose="05000000000000000000" pitchFamily="2" charset="2"/>
              <a:buNone/>
            </a:pPr>
            <a:endParaRPr kumimoji="0" lang="ro-RO" altLang="zh-CN"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endParaRPr>
          </a:p>
          <a:p>
            <a:pPr marL="273050" marR="0" indent="-273050" algn="l" defTabSz="914400" rtl="0" eaLnBrk="1" fontAlgn="base" latinLnBrk="0" hangingPunct="1">
              <a:lnSpc>
                <a:spcPct val="30000"/>
              </a:lnSpc>
              <a:spcBef>
                <a:spcPts val="600"/>
              </a:spcBef>
              <a:spcAft>
                <a:spcPct val="0"/>
              </a:spcAft>
              <a:buClr>
                <a:srgbClr val="FFFF99"/>
              </a:buClr>
              <a:buSzPct val="70000"/>
              <a:buFont typeface="Wingdings" panose="05000000000000000000" pitchFamily="2" charset="2"/>
              <a:buNone/>
            </a:pPr>
            <a:endParaRPr kumimoji="0" lang="ro-RO" altLang="en-US" sz="1500" b="0" i="0" u="none" strike="noStrike" kern="1200" cap="none" spc="0" normalizeH="0" baseline="0" noProof="1">
              <a:solidFill>
                <a:srgbClr val="FF0000"/>
              </a:solidFill>
              <a:effectLst>
                <a:outerShdw blurRad="38100" dist="38100" dir="2700000">
                  <a:srgbClr val="C0C0C0"/>
                </a:outerShdw>
              </a:effectLst>
              <a:latin typeface="+mn-lt"/>
              <a:ea typeface="+mn-ea"/>
              <a:cs typeface="+mn-cs"/>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81954"/>
                                        </p:tgtEl>
                                        <p:attrNameLst>
                                          <p:attrName>style.visibility</p:attrName>
                                        </p:attrNameLst>
                                      </p:cBhvr>
                                      <p:to>
                                        <p:strVal val="visible"/>
                                      </p:to>
                                    </p:set>
                                    <p:animEffect transition="in" filter="fade">
                                      <p:cBhvr>
                                        <p:cTn id="7" dur="2000"/>
                                        <p:tgtEl>
                                          <p:spTgt spid="38195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81955">
                                            <p:txEl>
                                              <p:pRg st="0" end="0"/>
                                            </p:txEl>
                                          </p:spTgt>
                                        </p:tgtEl>
                                        <p:attrNameLst>
                                          <p:attrName>style.visibility</p:attrName>
                                        </p:attrNameLst>
                                      </p:cBhvr>
                                      <p:to>
                                        <p:strVal val="visible"/>
                                      </p:to>
                                    </p:set>
                                    <p:animEffect transition="in" filter="fade">
                                      <p:cBhvr>
                                        <p:cTn id="12" dur="2000"/>
                                        <p:tgtEl>
                                          <p:spTgt spid="38195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81955">
                                            <p:txEl>
                                              <p:pRg st="2" end="2"/>
                                            </p:txEl>
                                          </p:spTgt>
                                        </p:tgtEl>
                                        <p:attrNameLst>
                                          <p:attrName>style.visibility</p:attrName>
                                        </p:attrNameLst>
                                      </p:cBhvr>
                                      <p:to>
                                        <p:strVal val="visible"/>
                                      </p:to>
                                    </p:set>
                                    <p:animEffect transition="in" filter="fade">
                                      <p:cBhvr>
                                        <p:cTn id="17" dur="2000"/>
                                        <p:tgtEl>
                                          <p:spTgt spid="38195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81955">
                                            <p:txEl>
                                              <p:pRg st="4" end="4"/>
                                            </p:txEl>
                                          </p:spTgt>
                                        </p:tgtEl>
                                        <p:attrNameLst>
                                          <p:attrName>style.visibility</p:attrName>
                                        </p:attrNameLst>
                                      </p:cBhvr>
                                      <p:to>
                                        <p:strVal val="visible"/>
                                      </p:to>
                                    </p:set>
                                    <p:animEffect transition="in" filter="fade">
                                      <p:cBhvr>
                                        <p:cTn id="22" dur="2000"/>
                                        <p:tgtEl>
                                          <p:spTgt spid="38195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81955">
                                            <p:txEl>
                                              <p:pRg st="5" end="5"/>
                                            </p:txEl>
                                          </p:spTgt>
                                        </p:tgtEl>
                                        <p:attrNameLst>
                                          <p:attrName>style.visibility</p:attrName>
                                        </p:attrNameLst>
                                      </p:cBhvr>
                                      <p:to>
                                        <p:strVal val="visible"/>
                                      </p:to>
                                    </p:set>
                                    <p:animEffect transition="in" filter="fade">
                                      <p:cBhvr>
                                        <p:cTn id="27" dur="2000"/>
                                        <p:tgtEl>
                                          <p:spTgt spid="38195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81955">
                                            <p:txEl>
                                              <p:pRg st="7" end="7"/>
                                            </p:txEl>
                                          </p:spTgt>
                                        </p:tgtEl>
                                        <p:attrNameLst>
                                          <p:attrName>style.visibility</p:attrName>
                                        </p:attrNameLst>
                                      </p:cBhvr>
                                      <p:to>
                                        <p:strVal val="visible"/>
                                      </p:to>
                                    </p:set>
                                    <p:animEffect transition="in" filter="fade">
                                      <p:cBhvr>
                                        <p:cTn id="32" dur="2000"/>
                                        <p:tgtEl>
                                          <p:spTgt spid="38195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1954" grpId="0"/>
      <p:bldP spid="38195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vert="horz" anchor="b">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en-US" sz="4200" b="0" i="0" u="none" strike="noStrike" kern="1200" cap="small" spc="0" normalizeH="0" baseline="0" noProof="0" dirty="0" err="1">
                <a:ln>
                  <a:noFill/>
                </a:ln>
                <a:solidFill>
                  <a:srgbClr val="002060"/>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rPr>
              <a:t>Prezentare</a:t>
            </a:r>
            <a:r>
              <a:rPr kumimoji="0" lang="en-US" sz="4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rPr>
              <a:t> General</a:t>
            </a:r>
            <a:r>
              <a:rPr kumimoji="0" lang="ro-RO" sz="4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rPr>
              <a:t>ă</a:t>
            </a:r>
            <a:br>
              <a:rPr kumimoji="0" lang="en-US" sz="4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rPr>
            </a:br>
            <a:endParaRPr kumimoji="0" lang="en-US" sz="4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endParaRPr>
          </a:p>
        </p:txBody>
      </p:sp>
      <p:sp>
        <p:nvSpPr>
          <p:cNvPr id="16386" name="Rectangle 3"/>
          <p:cNvSpPr>
            <a:spLocks noGrp="1"/>
          </p:cNvSpPr>
          <p:nvPr>
            <p:ph sz="quarter" idx="1"/>
          </p:nvPr>
        </p:nvSpPr>
        <p:spPr>
          <a:xfrm>
            <a:off x="381000" y="1447800"/>
            <a:ext cx="8553450" cy="4800600"/>
          </a:xfrm>
        </p:spPr>
        <p:txBody>
          <a:bodyPr vert="horz" wrap="square" lIns="91440" tIns="45720" rIns="91440" bIns="45720" anchor="t" anchorCtr="0"/>
          <a:lstStyle/>
          <a:p>
            <a:pPr eaLnBrk="1" hangingPunct="1">
              <a:lnSpc>
                <a:spcPct val="90000"/>
              </a:lnSpc>
              <a:buClr>
                <a:schemeClr val="accent1"/>
              </a:buClr>
              <a:buSzPct val="70000"/>
              <a:buFont typeface="Wingdings" panose="05000000000000000000" pitchFamily="2" charset="2"/>
            </a:pPr>
            <a:r>
              <a:rPr lang="it-IT" altLang="en-US" sz="3200" b="1" dirty="0">
                <a:solidFill>
                  <a:srgbClr val="002060"/>
                </a:solidFill>
                <a:latin typeface="Times New Roman" panose="02020603050405020304" pitchFamily="18" charset="0"/>
              </a:rPr>
              <a:t>ISTORIE şi SOCIO-UMANE-</a:t>
            </a:r>
            <a:r>
              <a:rPr lang="it-IT" altLang="en-US" sz="3200" b="1" u="sng" dirty="0">
                <a:solidFill>
                  <a:srgbClr val="002060"/>
                </a:solidFill>
                <a:latin typeface="Times New Roman" panose="02020603050405020304" pitchFamily="18" charset="0"/>
              </a:rPr>
              <a:t>planuri-cadru, programe şcolare de trunchi comun şi programe şcolare pt. cursuri opţionale oferta naţională</a:t>
            </a:r>
            <a:r>
              <a:rPr lang="it-IT" altLang="en-US" sz="3200" b="1" dirty="0">
                <a:solidFill>
                  <a:srgbClr val="002060"/>
                </a:solidFill>
                <a:latin typeface="Times New Roman" panose="02020603050405020304" pitchFamily="18" charset="0"/>
              </a:rPr>
              <a:t> </a:t>
            </a:r>
          </a:p>
          <a:p>
            <a:pPr eaLnBrk="1" hangingPunct="1">
              <a:lnSpc>
                <a:spcPct val="90000"/>
              </a:lnSpc>
              <a:buClr>
                <a:schemeClr val="accent1"/>
              </a:buClr>
              <a:buSzPct val="70000"/>
              <a:buFont typeface="Wingdings 2" panose="05020102010507070707" pitchFamily="18" charset="2"/>
              <a:buNone/>
            </a:pPr>
            <a:endParaRPr lang="it-IT" altLang="en-US" sz="3200" b="1" dirty="0">
              <a:solidFill>
                <a:srgbClr val="002060"/>
              </a:solidFill>
              <a:latin typeface="Times New Roman" panose="02020603050405020304" pitchFamily="18" charset="0"/>
            </a:endParaRPr>
          </a:p>
          <a:p>
            <a:pPr eaLnBrk="1" hangingPunct="1">
              <a:lnSpc>
                <a:spcPct val="90000"/>
              </a:lnSpc>
              <a:buClr>
                <a:schemeClr val="accent1"/>
              </a:buClr>
              <a:buSzPct val="70000"/>
              <a:buFont typeface="Wingdings" panose="05000000000000000000" pitchFamily="2" charset="2"/>
            </a:pPr>
            <a:r>
              <a:rPr lang="it-IT" altLang="en-US" sz="3200" b="1" dirty="0">
                <a:solidFill>
                  <a:srgbClr val="002060"/>
                </a:solidFill>
                <a:latin typeface="Times New Roman" panose="02020603050405020304" pitchFamily="18" charset="0"/>
              </a:rPr>
              <a:t>SOCIO-UMANE - </a:t>
            </a:r>
            <a:r>
              <a:rPr lang="it-IT" altLang="en-US" sz="3200" b="1" u="sng" dirty="0">
                <a:solidFill>
                  <a:srgbClr val="002060"/>
                </a:solidFill>
                <a:latin typeface="Times New Roman" panose="02020603050405020304" pitchFamily="18" charset="0"/>
              </a:rPr>
              <a:t>recomandari metodologice</a:t>
            </a:r>
          </a:p>
          <a:p>
            <a:pPr eaLnBrk="1" hangingPunct="1">
              <a:lnSpc>
                <a:spcPct val="90000"/>
              </a:lnSpc>
              <a:buClr>
                <a:schemeClr val="accent1"/>
              </a:buClr>
              <a:buSzPct val="70000"/>
              <a:buFont typeface="Wingdings 2" panose="05020102010507070707" pitchFamily="18" charset="2"/>
              <a:buNone/>
            </a:pPr>
            <a:endParaRPr lang="it-IT" altLang="en-US" sz="3200" b="1" dirty="0">
              <a:solidFill>
                <a:srgbClr val="002060"/>
              </a:solidFill>
              <a:latin typeface="Times New Roman" panose="02020603050405020304" pitchFamily="18" charset="0"/>
            </a:endParaRPr>
          </a:p>
          <a:p>
            <a:pPr eaLnBrk="1" hangingPunct="1">
              <a:lnSpc>
                <a:spcPct val="90000"/>
              </a:lnSpc>
              <a:buClr>
                <a:schemeClr val="accent1"/>
              </a:buClr>
              <a:buSzPct val="70000"/>
              <a:buFont typeface="Wingdings" panose="05000000000000000000" pitchFamily="2" charset="2"/>
            </a:pPr>
            <a:r>
              <a:rPr lang="it-IT" altLang="en-US" sz="3200" b="1" dirty="0">
                <a:solidFill>
                  <a:srgbClr val="002060"/>
                </a:solidFill>
                <a:latin typeface="Times New Roman" panose="02020603050405020304" pitchFamily="18" charset="0"/>
              </a:rPr>
              <a:t>ISTORIE- </a:t>
            </a:r>
            <a:r>
              <a:rPr lang="it-IT" altLang="en-US" sz="3200" b="1" u="sng" dirty="0">
                <a:solidFill>
                  <a:srgbClr val="002060"/>
                </a:solidFill>
                <a:latin typeface="Times New Roman" panose="02020603050405020304" pitchFamily="18" charset="0"/>
              </a:rPr>
              <a:t>recomandari metodologice</a:t>
            </a:r>
            <a:endParaRPr lang="en-US" altLang="en-US" sz="3200" b="1" u="sng" dirty="0">
              <a:solidFill>
                <a:srgbClr val="002060"/>
              </a:solidFill>
              <a:latin typeface="Times New Roman" panose="02020603050405020304" pitchFamily="18" charset="0"/>
              <a:ea typeface="Times New Roman" panose="02020603050405020304" pitchFamily="18" charset="0"/>
            </a:endParaRPr>
          </a:p>
        </p:txBody>
      </p:sp>
      <p:sp>
        <p:nvSpPr>
          <p:cNvPr id="16387" name="Substituent număr diapozitiv 3"/>
          <p:cNvSpPr>
            <a:spLocks noGrp="1"/>
          </p:cNvSpPr>
          <p:nvPr>
            <p:ph type="sldNum" sz="quarter" idx="4"/>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t>3</a:t>
            </a:fld>
            <a:endParaRPr lang="en-US" altLang="en-US" sz="1400" b="1" dirty="0">
              <a:solidFill>
                <a:srgbClr val="FFFFFF"/>
              </a:solidFill>
              <a:latin typeface="Arial Black" panose="020B0A04020102020204" pitchFamily="34" charset="0"/>
            </a:endParaRPr>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ubstituent număr diapozitiv 1"/>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t>30</a:t>
            </a:fld>
            <a:endParaRPr lang="en-US" altLang="en-US" sz="1400" b="1" dirty="0">
              <a:solidFill>
                <a:srgbClr val="FFFFFF"/>
              </a:solidFill>
              <a:latin typeface="Arial Black" panose="020B0A04020102020204" pitchFamily="34" charset="0"/>
            </a:endParaRPr>
          </a:p>
        </p:txBody>
      </p:sp>
      <p:sp>
        <p:nvSpPr>
          <p:cNvPr id="3" name="Dreptunghi 2"/>
          <p:cNvSpPr/>
          <p:nvPr/>
        </p:nvSpPr>
        <p:spPr>
          <a:xfrm>
            <a:off x="685800" y="609600"/>
            <a:ext cx="7772400" cy="5184775"/>
          </a:xfrm>
          <a:prstGeom prst="rect">
            <a:avLst/>
          </a:prstGeom>
        </p:spPr>
        <p:txBody>
          <a:bodyPr>
            <a:spAutoFit/>
          </a:bodyPr>
          <a:lstStyle/>
          <a:p>
            <a:pPr marL="273050" marR="0" indent="-273050" algn="ctr" defTabSz="914400" rtl="0" eaLnBrk="1" fontAlgn="base" latinLnBrk="0" hangingPunct="1">
              <a:lnSpc>
                <a:spcPct val="60000"/>
              </a:lnSpc>
              <a:spcBef>
                <a:spcPct val="0"/>
              </a:spcBef>
              <a:spcAft>
                <a:spcPct val="0"/>
              </a:spcAft>
              <a:buClr>
                <a:srgbClr val="FFFF99"/>
              </a:buClr>
              <a:buSzTx/>
              <a:buFont typeface="Wingdings 2" panose="05020102010507070707" pitchFamily="18" charset="2"/>
              <a:buNone/>
            </a:pPr>
            <a:r>
              <a:rPr kumimoji="0" lang="ro-RO" altLang="en-US" sz="2800" b="0"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Concursuri şcolare la ştiinţele </a:t>
            </a:r>
            <a:br>
              <a:rPr lang="ro-RO" altLang="en-US" sz="2800" dirty="0">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br>
            <a:r>
              <a:rPr kumimoji="0" lang="ro-RO" altLang="en-US" sz="2800" b="0"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socio-umane şi istorie</a:t>
            </a:r>
          </a:p>
          <a:p>
            <a:pPr marL="273050" marR="0" indent="-273050" algn="ctr" defTabSz="914400" rtl="0" eaLnBrk="1" fontAlgn="base" latinLnBrk="0" hangingPunct="1">
              <a:lnSpc>
                <a:spcPct val="60000"/>
              </a:lnSpc>
              <a:spcBef>
                <a:spcPct val="0"/>
              </a:spcBef>
              <a:spcAft>
                <a:spcPct val="0"/>
              </a:spcAft>
              <a:buClr>
                <a:srgbClr val="FFFF99"/>
              </a:buClr>
              <a:buSzTx/>
              <a:buFont typeface="Wingdings 2" panose="05020102010507070707" pitchFamily="18" charset="2"/>
              <a:buNone/>
            </a:pPr>
            <a:endParaRPr kumimoji="0" lang="ro-RO" altLang="en-US" sz="2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endParaRPr>
          </a:p>
          <a:p>
            <a:pPr marL="273050" marR="0" indent="-273050" algn="ctr" defTabSz="914400" rtl="0" eaLnBrk="1" fontAlgn="base" latinLnBrk="0" hangingPunct="1">
              <a:lnSpc>
                <a:spcPct val="60000"/>
              </a:lnSpc>
              <a:spcBef>
                <a:spcPct val="0"/>
              </a:spcBef>
              <a:spcAft>
                <a:spcPct val="0"/>
              </a:spcAft>
              <a:buClr>
                <a:srgbClr val="FFFF99"/>
              </a:buClr>
              <a:buSzTx/>
              <a:buFont typeface="Wingdings 2" panose="05020102010507070707" pitchFamily="18" charset="2"/>
              <a:buNone/>
            </a:pPr>
            <a:endParaRPr kumimoji="0" lang="ro-RO" altLang="en-US" sz="3600" b="1" i="0" u="none" strike="noStrike" kern="1200" cap="none" spc="0" normalizeH="0" baseline="0" noProof="1">
              <a:solidFill>
                <a:srgbClr val="002060"/>
              </a:solidFill>
              <a:effectLst>
                <a:outerShdw blurRad="38100" dist="38100" dir="2700000">
                  <a:srgbClr val="C0C0C0"/>
                </a:outerShdw>
              </a:effectLst>
              <a:latin typeface="Arial Black" panose="020B0A04020102020204" pitchFamily="34" charset="0"/>
              <a:ea typeface="+mn-ea"/>
              <a:cs typeface="+mn-cs"/>
            </a:endParaRPr>
          </a:p>
          <a:p>
            <a:pPr marL="273050" marR="0" indent="-273050" algn="ctr" defTabSz="914400" rtl="0" eaLnBrk="1" fontAlgn="base" latinLnBrk="0" hangingPunct="1">
              <a:lnSpc>
                <a:spcPct val="60000"/>
              </a:lnSpc>
              <a:spcBef>
                <a:spcPct val="0"/>
              </a:spcBef>
              <a:spcAft>
                <a:spcPct val="0"/>
              </a:spcAft>
              <a:buClr>
                <a:srgbClr val="FFFF99"/>
              </a:buClr>
              <a:buSzTx/>
              <a:buFont typeface="Wingdings 2" panose="05020102010507070707" pitchFamily="18" charset="2"/>
              <a:buNone/>
            </a:pPr>
            <a:endParaRPr kumimoji="0" lang="ro-RO" altLang="en-US" sz="3600" b="1" i="0" u="none" strike="noStrike" kern="1200" cap="none" spc="0" normalizeH="0" baseline="0" noProof="1">
              <a:solidFill>
                <a:srgbClr val="002060"/>
              </a:solidFill>
              <a:effectLst>
                <a:outerShdw blurRad="38100" dist="38100" dir="2700000">
                  <a:srgbClr val="C0C0C0"/>
                </a:outerShdw>
              </a:effectLst>
              <a:latin typeface="Arial Black" panose="020B0A04020102020204" pitchFamily="34" charset="0"/>
              <a:ea typeface="+mn-ea"/>
              <a:cs typeface="+mn-cs"/>
            </a:endParaRPr>
          </a:p>
          <a:p>
            <a:pPr marL="273050" marR="0" indent="-273050" algn="ctr" defTabSz="914400" rtl="0" eaLnBrk="1" fontAlgn="base" latinLnBrk="0" hangingPunct="1">
              <a:lnSpc>
                <a:spcPct val="60000"/>
              </a:lnSpc>
              <a:spcBef>
                <a:spcPct val="0"/>
              </a:spcBef>
              <a:spcAft>
                <a:spcPct val="0"/>
              </a:spcAft>
              <a:buClr>
                <a:srgbClr val="FFFF99"/>
              </a:buClr>
              <a:buSzTx/>
              <a:buFont typeface="Wingdings 2" panose="05020102010507070707" pitchFamily="18" charset="2"/>
              <a:buNone/>
            </a:pPr>
            <a:endParaRPr kumimoji="0" lang="ro-RO" altLang="en-US" sz="3600" b="1" i="0" u="none" strike="noStrike" kern="1200" cap="none" spc="0" normalizeH="0" baseline="0" noProof="1">
              <a:solidFill>
                <a:srgbClr val="002060"/>
              </a:solidFill>
              <a:effectLst>
                <a:outerShdw blurRad="38100" dist="38100" dir="2700000">
                  <a:srgbClr val="C0C0C0"/>
                </a:outerShdw>
              </a:effectLst>
              <a:latin typeface="Arial Black" panose="020B0A04020102020204" pitchFamily="34" charset="0"/>
              <a:ea typeface="+mn-ea"/>
              <a:cs typeface="+mn-cs"/>
            </a:endParaRPr>
          </a:p>
          <a:p>
            <a:pPr marL="273050" marR="0" indent="-273050" algn="ctr" defTabSz="914400" rtl="0" eaLnBrk="1" fontAlgn="base" latinLnBrk="0" hangingPunct="1">
              <a:lnSpc>
                <a:spcPct val="60000"/>
              </a:lnSpc>
              <a:spcBef>
                <a:spcPct val="0"/>
              </a:spcBef>
              <a:spcAft>
                <a:spcPct val="0"/>
              </a:spcAft>
              <a:buClr>
                <a:srgbClr val="FFFF99"/>
              </a:buClr>
              <a:buSzTx/>
              <a:buFont typeface="Wingdings 2" panose="05020102010507070707" pitchFamily="18" charset="2"/>
              <a:buNone/>
            </a:pPr>
            <a:endParaRPr kumimoji="0" lang="ro-RO" altLang="en-US" sz="36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60000"/>
              </a:lnSpc>
              <a:spcBef>
                <a:spcPct val="0"/>
              </a:spcBef>
              <a:spcAft>
                <a:spcPct val="0"/>
              </a:spcAft>
              <a:buClr>
                <a:srgbClr val="FFFF99"/>
              </a:buClr>
              <a:buSzTx/>
              <a:buFontTx/>
              <a:buNone/>
            </a:pPr>
            <a:r>
              <a:rPr kumimoji="0" lang="ro-RO" altLang="en-US" sz="36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Aprecieri privind concursurile</a:t>
            </a:r>
          </a:p>
          <a:p>
            <a:pPr marL="273050" marR="0" indent="-273050" algn="ctr" defTabSz="914400" rtl="0" eaLnBrk="1" fontAlgn="base" latinLnBrk="0" hangingPunct="1">
              <a:lnSpc>
                <a:spcPct val="60000"/>
              </a:lnSpc>
              <a:spcBef>
                <a:spcPct val="0"/>
              </a:spcBef>
              <a:spcAft>
                <a:spcPct val="0"/>
              </a:spcAft>
              <a:buClr>
                <a:srgbClr val="FFFF99"/>
              </a:buClr>
              <a:buSzTx/>
              <a:buFontTx/>
              <a:buNone/>
            </a:pPr>
            <a:endParaRPr kumimoji="0" lang="ro-RO" altLang="en-US" sz="36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60000"/>
              </a:lnSpc>
              <a:spcBef>
                <a:spcPct val="0"/>
              </a:spcBef>
              <a:spcAft>
                <a:spcPct val="0"/>
              </a:spcAft>
              <a:buClr>
                <a:srgbClr val="FFFF99"/>
              </a:buClr>
              <a:buSzTx/>
              <a:buFontTx/>
              <a:buNone/>
            </a:pPr>
            <a:r>
              <a:rPr kumimoji="0" lang="ro-RO" altLang="en-US" sz="36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naţionale desfăşurate</a:t>
            </a:r>
          </a:p>
          <a:p>
            <a:pPr marL="273050" marR="0" indent="-273050" algn="ctr" defTabSz="914400" rtl="0" eaLnBrk="1" fontAlgn="base" latinLnBrk="0" hangingPunct="1">
              <a:lnSpc>
                <a:spcPct val="60000"/>
              </a:lnSpc>
              <a:spcBef>
                <a:spcPct val="0"/>
              </a:spcBef>
              <a:spcAft>
                <a:spcPct val="0"/>
              </a:spcAft>
              <a:buClr>
                <a:srgbClr val="FFFF99"/>
              </a:buClr>
              <a:buSzTx/>
              <a:buFontTx/>
              <a:buNone/>
            </a:pPr>
            <a:endParaRPr kumimoji="0" lang="ro-RO" altLang="en-US" sz="36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60000"/>
              </a:lnSpc>
              <a:spcBef>
                <a:spcPct val="0"/>
              </a:spcBef>
              <a:spcAft>
                <a:spcPct val="0"/>
              </a:spcAft>
              <a:buClr>
                <a:srgbClr val="FFFF99"/>
              </a:buClr>
              <a:buSzTx/>
              <a:buFontTx/>
              <a:buNone/>
            </a:pPr>
            <a:r>
              <a:rPr kumimoji="0" lang="ro-RO" altLang="en-US" sz="36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în anul şcolar  202</a:t>
            </a:r>
            <a:r>
              <a:rPr kumimoji="0" lang="en-US" altLang="en-US" sz="36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3</a:t>
            </a:r>
            <a:r>
              <a:rPr kumimoji="0" lang="ro-RO" altLang="en-US" sz="36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-202</a:t>
            </a:r>
            <a:r>
              <a:rPr kumimoji="0" lang="en-US" altLang="en-US" sz="36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4</a:t>
            </a:r>
            <a:endParaRPr kumimoji="0" lang="ro-RO" altLang="en-US" sz="36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60000"/>
              </a:lnSpc>
              <a:spcBef>
                <a:spcPct val="0"/>
              </a:spcBef>
              <a:spcAft>
                <a:spcPct val="0"/>
              </a:spcAft>
              <a:buClr>
                <a:srgbClr val="FFFF99"/>
              </a:buClr>
              <a:buSzTx/>
              <a:buFontTx/>
              <a:buNone/>
            </a:pPr>
            <a:endParaRPr kumimoji="0" lang="ro-RO" altLang="en-US" sz="36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60000"/>
              </a:lnSpc>
              <a:spcBef>
                <a:spcPct val="0"/>
              </a:spcBef>
              <a:spcAft>
                <a:spcPct val="0"/>
              </a:spcAft>
              <a:buClr>
                <a:srgbClr val="FFFF99"/>
              </a:buClr>
              <a:buSzTx/>
              <a:buFontTx/>
              <a:buNone/>
            </a:pPr>
            <a:endParaRPr kumimoji="0" lang="ro-RO" altLang="en-US" sz="36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60000"/>
              </a:lnSpc>
              <a:spcBef>
                <a:spcPct val="0"/>
              </a:spcBef>
              <a:spcAft>
                <a:spcPct val="0"/>
              </a:spcAft>
              <a:buClr>
                <a:srgbClr val="FFFF99"/>
              </a:buClr>
              <a:buSzTx/>
              <a:buFontTx/>
              <a:buNone/>
            </a:pPr>
            <a:endParaRPr kumimoji="0" lang="ro-RO" altLang="en-US" sz="3600" b="1" i="0" u="none" strike="noStrike" kern="1200" cap="none" spc="0" normalizeH="0" baseline="0" noProof="1">
              <a:solidFill>
                <a:srgbClr val="002060"/>
              </a:solidFill>
              <a:effectLst>
                <a:outerShdw blurRad="38100" dist="38100" dir="2700000">
                  <a:srgbClr val="C0C0C0"/>
                </a:outerShdw>
              </a:effectLst>
              <a:latin typeface="Arial Black" panose="020B0A04020102020204" pitchFamily="34" charset="0"/>
              <a:ea typeface="+mn-ea"/>
              <a:cs typeface="+mn-cs"/>
            </a:endParaRPr>
          </a:p>
          <a:p>
            <a:pPr marL="273050" marR="0" indent="-273050" algn="ctr" defTabSz="914400" rtl="0" eaLnBrk="1" fontAlgn="base" latinLnBrk="0" hangingPunct="1">
              <a:lnSpc>
                <a:spcPct val="60000"/>
              </a:lnSpc>
              <a:spcBef>
                <a:spcPct val="0"/>
              </a:spcBef>
              <a:spcAft>
                <a:spcPct val="0"/>
              </a:spcAft>
              <a:buClr>
                <a:srgbClr val="FFFF99"/>
              </a:buClr>
              <a:buSzTx/>
              <a:buFontTx/>
              <a:buNone/>
            </a:pPr>
            <a:endParaRPr kumimoji="0" lang="ro-RO" altLang="en-US" sz="3600" b="1" i="0" u="none" strike="noStrike" kern="1200" cap="none" spc="0" normalizeH="0" baseline="0" noProof="1">
              <a:solidFill>
                <a:srgbClr val="002060"/>
              </a:solidFill>
              <a:effectLst>
                <a:outerShdw blurRad="38100" dist="38100" dir="2700000">
                  <a:srgbClr val="C0C0C0"/>
                </a:outerShdw>
              </a:effectLst>
              <a:latin typeface="Arial Black" panose="020B0A04020102020204" pitchFamily="34" charset="0"/>
              <a:ea typeface="+mn-ea"/>
              <a:cs typeface="+mn-cs"/>
            </a:endParaRPr>
          </a:p>
        </p:txBody>
      </p:sp>
    </p:spTree>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5" name="Slide Number Placeholder 5"/>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t>31</a:t>
            </a:fld>
            <a:endParaRPr lang="en-US" altLang="en-US" sz="1400" b="1" dirty="0">
              <a:solidFill>
                <a:srgbClr val="FFFFFF"/>
              </a:solidFill>
              <a:latin typeface="Arial Black" panose="020B0A04020102020204" pitchFamily="34" charset="0"/>
            </a:endParaRPr>
          </a:p>
        </p:txBody>
      </p:sp>
      <p:sp>
        <p:nvSpPr>
          <p:cNvPr id="23554" name="Rectangle 2"/>
          <p:cNvSpPr>
            <a:spLocks noGrp="1" noChangeArrowheads="1"/>
          </p:cNvSpPr>
          <p:nvPr>
            <p:ph type="title" idx="4294967295"/>
          </p:nvPr>
        </p:nvSpPr>
        <p:spPr>
          <a:xfrm>
            <a:off x="914400" y="381000"/>
            <a:ext cx="8229600" cy="1524000"/>
          </a:xfrm>
        </p:spPr>
        <p:txBody>
          <a:bodyPr anchor="b">
            <a:normAutofit/>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en-US" sz="3200" b="0" i="0" u="none" strike="noStrike" kern="1200" cap="small" spc="0" normalizeH="0" baseline="0" noProof="0" dirty="0" err="1">
                <a:ln>
                  <a:noFill/>
                </a:ln>
                <a:solidFill>
                  <a:srgbClr val="002060"/>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rPr>
              <a:t>Prezentare</a:t>
            </a:r>
            <a:r>
              <a:rPr kumimoji="0" lang="en-US" sz="3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rPr>
              <a:t> </a:t>
            </a:r>
            <a:r>
              <a:rPr kumimoji="0" lang="ro-RO" sz="3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rPr>
              <a:t>g</a:t>
            </a:r>
            <a:r>
              <a:rPr kumimoji="0" lang="en-US" sz="3200" b="0" i="0" u="none" strike="noStrike" kern="1200" cap="small" spc="0" normalizeH="0" baseline="0" noProof="0" dirty="0" err="1">
                <a:ln>
                  <a:noFill/>
                </a:ln>
                <a:solidFill>
                  <a:srgbClr val="002060"/>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rPr>
              <a:t>eneral</a:t>
            </a:r>
            <a:r>
              <a:rPr kumimoji="0" lang="ro-RO" sz="3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rPr>
              <a:t>ă</a:t>
            </a:r>
            <a:br>
              <a:rPr kumimoji="0" lang="en-US" sz="3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rPr>
            </a:br>
            <a:endParaRPr kumimoji="0" lang="en-US" sz="3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endParaRPr>
          </a:p>
        </p:txBody>
      </p:sp>
      <p:sp>
        <p:nvSpPr>
          <p:cNvPr id="23555" name="Rectangle 3"/>
          <p:cNvSpPr>
            <a:spLocks noGrp="1" noChangeArrowheads="1"/>
          </p:cNvSpPr>
          <p:nvPr>
            <p:ph type="body" idx="4294967295"/>
          </p:nvPr>
        </p:nvSpPr>
        <p:spPr>
          <a:xfrm>
            <a:off x="685800" y="1752600"/>
            <a:ext cx="8458200" cy="4953000"/>
          </a:xfrm>
        </p:spPr>
        <p:txBody>
          <a:bodyPr vert="horz" wrap="square" lIns="91440" tIns="45720" rIns="91440" bIns="45720" numCol="1" anchor="t" anchorCtr="0" compatLnSpc="1"/>
          <a:lstStyle/>
          <a:p>
            <a:pPr marL="1462405" marR="0" lvl="4" indent="-182880" algn="l" defTabSz="914400" rtl="0" eaLnBrk="1" fontAlgn="base" latinLnBrk="0" hangingPunct="1">
              <a:lnSpc>
                <a:spcPct val="60000"/>
              </a:lnSpc>
              <a:spcBef>
                <a:spcPct val="20000"/>
              </a:spcBef>
              <a:spcAft>
                <a:spcPct val="0"/>
              </a:spcAft>
              <a:buClr>
                <a:schemeClr val="tx1"/>
              </a:buClr>
              <a:buSzPct val="68000"/>
              <a:buFont typeface="Wingdings" panose="05000000000000000000" pitchFamily="2" charset="2"/>
              <a:buNone/>
            </a:pPr>
            <a:endParaRPr kumimoji="0" lang="ro-RO" altLang="en-US" sz="400" b="0" i="0" u="none" strike="noStrike" kern="1200" cap="none" spc="0" normalizeH="0" baseline="0" noProof="1">
              <a:solidFill>
                <a:srgbClr val="FFFF99"/>
              </a:solidFill>
              <a:effectLst>
                <a:outerShdw blurRad="38100" dist="38100" dir="2700000">
                  <a:srgbClr val="C0C0C0"/>
                </a:outerShdw>
              </a:effectLst>
              <a:latin typeface="+mn-lt"/>
              <a:ea typeface="+mn-ea"/>
              <a:cs typeface="+mn-cs"/>
            </a:endParaRPr>
          </a:p>
          <a:p>
            <a:pPr marL="273050" marR="0" indent="-273050" algn="ctr" defTabSz="914400" rtl="0" eaLnBrk="1" fontAlgn="base" latinLnBrk="0" hangingPunct="1">
              <a:lnSpc>
                <a:spcPct val="60000"/>
              </a:lnSpc>
              <a:spcBef>
                <a:spcPts val="600"/>
              </a:spcBef>
              <a:spcAft>
                <a:spcPct val="0"/>
              </a:spcAft>
              <a:buClr>
                <a:srgbClr val="FFFF99"/>
              </a:buClr>
              <a:buSzPct val="70000"/>
              <a:buFont typeface="Wingdings 2" panose="05020102010507070707" pitchFamily="18" charset="2"/>
              <a:buNone/>
            </a:pPr>
            <a:endParaRPr kumimoji="0" lang="ro-RO" altLang="en-US" sz="2400" b="0" i="0" u="none" strike="noStrike" kern="1200" cap="none" spc="0" normalizeH="0" baseline="0" noProof="1">
              <a:solidFill>
                <a:srgbClr val="002060"/>
              </a:solidFill>
              <a:effectLst>
                <a:outerShdw blurRad="38100" dist="38100" dir="2700000">
                  <a:srgbClr val="C0C0C0"/>
                </a:outerShdw>
              </a:effectLst>
              <a:latin typeface="+mn-lt"/>
              <a:ea typeface="+mn-ea"/>
              <a:cs typeface="+mn-cs"/>
            </a:endParaRPr>
          </a:p>
          <a:p>
            <a:pPr marL="273050" marR="0" indent="-273050" algn="ctr" defTabSz="914400" rtl="0" eaLnBrk="1" fontAlgn="base" latinLnBrk="0" hangingPunct="1">
              <a:lnSpc>
                <a:spcPct val="60000"/>
              </a:lnSpc>
              <a:spcBef>
                <a:spcPts val="600"/>
              </a:spcBef>
              <a:spcAft>
                <a:spcPct val="0"/>
              </a:spcAft>
              <a:buClr>
                <a:srgbClr val="FFFF99"/>
              </a:buClr>
              <a:buSzPct val="70000"/>
              <a:buFont typeface="Wingdings 2" panose="05020102010507070707" pitchFamily="18" charset="2"/>
              <a:buNone/>
            </a:pPr>
            <a:r>
              <a:rPr kumimoji="0" lang="ro-RO" altLang="en-US" sz="2400" b="0"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Concursuri şcolare la ştiinţele </a:t>
            </a:r>
            <a:br>
              <a:rPr lang="ro-RO" altLang="en-US" dirty="0">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br>
            <a:r>
              <a:rPr kumimoji="0" lang="ro-RO" altLang="en-US" sz="2400" b="0"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socio-umane şi istorie</a:t>
            </a:r>
            <a:endParaRPr kumimoji="0" lang="ro-RO" altLang="en-US"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l" defTabSz="914400" rtl="0" eaLnBrk="1" fontAlgn="base" latinLnBrk="0" hangingPunct="1">
              <a:lnSpc>
                <a:spcPct val="60000"/>
              </a:lnSpc>
              <a:spcBef>
                <a:spcPts val="600"/>
              </a:spcBef>
              <a:spcAft>
                <a:spcPct val="0"/>
              </a:spcAft>
              <a:buClr>
                <a:srgbClr val="FFFF99"/>
              </a:buClr>
              <a:buSzPct val="70000"/>
              <a:buFont typeface="Wingdings" panose="05000000000000000000" pitchFamily="2" charset="2"/>
              <a:buChar char="Ø"/>
            </a:pPr>
            <a:endParaRPr kumimoji="0" lang="ro-RO"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l" defTabSz="914400" rtl="0" eaLnBrk="1" fontAlgn="base" latinLnBrk="0" hangingPunct="1">
              <a:lnSpc>
                <a:spcPct val="60000"/>
              </a:lnSpc>
              <a:spcBef>
                <a:spcPts val="600"/>
              </a:spcBef>
              <a:spcAft>
                <a:spcPct val="0"/>
              </a:spcAft>
              <a:buClr>
                <a:srgbClr val="FFFF99"/>
              </a:buClr>
              <a:buSzPct val="70000"/>
              <a:buFont typeface="Wingdings" panose="05000000000000000000" pitchFamily="2" charset="2"/>
              <a:buChar char="Ø"/>
            </a:pPr>
            <a:r>
              <a:rPr kumimoji="0" lang="ro-RO" altLang="en-US" sz="1900" b="1" i="0" u="sng"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Concursurile naţionale în anul şcolar 202</a:t>
            </a:r>
            <a:r>
              <a:rPr lang="en-US" altLang="en-US" sz="1900" b="1" u="sng"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4</a:t>
            </a:r>
            <a:r>
              <a:rPr kumimoji="0" lang="ro-RO" altLang="en-US" sz="1900" b="1" i="0" u="sng"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-202</a:t>
            </a:r>
            <a:r>
              <a:rPr lang="en-US" altLang="en-US" sz="1900" b="1" u="sng"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5</a:t>
            </a:r>
            <a:r>
              <a:rPr kumimoji="0" lang="ro-RO" altLang="en-US" sz="1900" b="1" i="0" u="sng"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la ştiinţele socio-umane:</a:t>
            </a:r>
          </a:p>
          <a:p>
            <a:pPr marL="273050" marR="0" indent="-273050" algn="l" defTabSz="914400" rtl="0" eaLnBrk="1" fontAlgn="base" latinLnBrk="0" hangingPunct="1">
              <a:lnSpc>
                <a:spcPct val="60000"/>
              </a:lnSpc>
              <a:spcBef>
                <a:spcPts val="600"/>
              </a:spcBef>
              <a:spcAft>
                <a:spcPct val="0"/>
              </a:spcAft>
              <a:buClr>
                <a:srgbClr val="FFFF99"/>
              </a:buClr>
              <a:buSzPct val="70000"/>
              <a:buFont typeface="Wingdings" panose="05000000000000000000" pitchFamily="2" charset="2"/>
              <a:buChar char="Ø"/>
            </a:pPr>
            <a:r>
              <a:rPr kumimoji="0" lang="en-US" altLang="en-US" sz="19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Olimpiad</a:t>
            </a:r>
            <a:r>
              <a:rPr kumimoji="0" lang="ro-RO" altLang="en-US" sz="19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 </a:t>
            </a:r>
            <a:r>
              <a:rPr kumimoji="0" lang="en-US" altLang="en-US" sz="19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Na</a:t>
            </a:r>
            <a:r>
              <a:rPr kumimoji="0" lang="ro-RO" altLang="en-US" sz="19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ţ</a:t>
            </a:r>
            <a:r>
              <a:rPr kumimoji="0" lang="en-US" altLang="en-US" sz="19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ional</a:t>
            </a:r>
            <a:r>
              <a:rPr kumimoji="0" lang="ro-RO" altLang="en-US" sz="19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ă</a:t>
            </a:r>
            <a:r>
              <a:rPr kumimoji="0" lang="en-US" altLang="en-US" sz="19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de</a:t>
            </a:r>
            <a:r>
              <a:rPr kumimoji="0" lang="ro-RO" altLang="en-US" sz="19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Ştiinţe socio-umane</a:t>
            </a:r>
            <a:r>
              <a:rPr kumimoji="0" lang="en-US" altLang="en-US" sz="19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t>
            </a:r>
          </a:p>
          <a:p>
            <a:pPr marL="640080" marR="0" lvl="1" indent="-273050" algn="l" defTabSz="914400" rtl="0" eaLnBrk="1" fontAlgn="base" latinLnBrk="0" hangingPunct="1">
              <a:lnSpc>
                <a:spcPct val="60000"/>
              </a:lnSpc>
              <a:spcBef>
                <a:spcPct val="20000"/>
              </a:spcBef>
              <a:spcAft>
                <a:spcPct val="0"/>
              </a:spcAft>
              <a:buClr>
                <a:srgbClr val="FFFF99"/>
              </a:buClr>
              <a:buSzPct val="80000"/>
              <a:buFont typeface="Wingdings 2" panose="05020102010507070707" pitchFamily="18" charset="2"/>
              <a:buChar char=""/>
            </a:pPr>
            <a:r>
              <a:rPr kumimoji="0" lang="en-US"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a:t>
            </a:r>
            <a:r>
              <a:rPr kumimoji="0" lang="ro-RO"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pe şcoală: </a:t>
            </a:r>
            <a:r>
              <a:rPr kumimoji="0" lang="en-US" altLang="en-US" sz="1800" b="1" i="0" u="non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ianuarie 202</a:t>
            </a:r>
            <a:r>
              <a:rPr kumimoji="0" lang="ro-RO" altLang="en-US" sz="1800" b="1" i="0" u="non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5</a:t>
            </a:r>
          </a:p>
          <a:p>
            <a:pPr marL="640080" marR="0" lvl="1" indent="-273050" algn="l" defTabSz="914400" rtl="0" eaLnBrk="1" fontAlgn="base" latinLnBrk="0" hangingPunct="1">
              <a:lnSpc>
                <a:spcPct val="60000"/>
              </a:lnSpc>
              <a:spcBef>
                <a:spcPct val="20000"/>
              </a:spcBef>
              <a:spcAft>
                <a:spcPct val="0"/>
              </a:spcAft>
              <a:buClr>
                <a:srgbClr val="FFFF99"/>
              </a:buClr>
              <a:buSzPct val="80000"/>
              <a:buFont typeface="Wingdings 2" panose="05020102010507070707" pitchFamily="18" charset="2"/>
              <a:buChar char=""/>
            </a:pPr>
            <a:r>
              <a:rPr kumimoji="0" lang="ro-RO"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locală (comuna, oraş): </a:t>
            </a:r>
            <a:r>
              <a:rPr kumimoji="0" lang="en-US"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kumimoji="0" lang="ro-RO" altLang="en-US" sz="1800" b="1" i="0" u="none" kern="1200" cap="none"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februarie 202</a:t>
            </a:r>
            <a:r>
              <a:rPr lang="ro-RO" altLang="en-US" sz="1800" b="1"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5</a:t>
            </a:r>
            <a:endParaRPr kumimoji="0" lang="ro-RO" altLang="en-US" sz="1800" b="1" i="0" u="none" kern="1200" cap="none"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endParaRPr>
          </a:p>
          <a:p>
            <a:pPr marL="640080" marR="0" lvl="1" indent="-273050" algn="l" defTabSz="914400" rtl="0" eaLnBrk="1" fontAlgn="base" latinLnBrk="0" hangingPunct="1">
              <a:lnSpc>
                <a:spcPct val="60000"/>
              </a:lnSpc>
              <a:spcBef>
                <a:spcPct val="20000"/>
              </a:spcBef>
              <a:spcAft>
                <a:spcPct val="0"/>
              </a:spcAft>
              <a:buClr>
                <a:srgbClr val="FFFF99"/>
              </a:buClr>
              <a:buSzPct val="80000"/>
              <a:buFont typeface="Wingdings 2" panose="05020102010507070707" pitchFamily="18" charset="2"/>
              <a:buChar char=""/>
            </a:pPr>
            <a:r>
              <a:rPr kumimoji="0" lang="ro-RO"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a:t>
            </a:r>
            <a:r>
              <a:rPr kumimoji="0" lang="en-US"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jude</a:t>
            </a:r>
            <a:r>
              <a:rPr kumimoji="0" lang="ro-RO"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ţ</a:t>
            </a:r>
            <a:r>
              <a:rPr kumimoji="0" lang="en-US"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ean</a:t>
            </a:r>
            <a:r>
              <a:rPr kumimoji="0" lang="ro-RO"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ă/</a:t>
            </a:r>
            <a:r>
              <a:rPr kumimoji="0" lang="en-US" altLang="ro-RO"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sectoarelor </a:t>
            </a:r>
            <a:r>
              <a:rPr kumimoji="0" lang="ro-RO"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municipiului Bucureşti</a:t>
            </a:r>
            <a:r>
              <a:rPr kumimoji="0" lang="en-US"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lang="ro-RO" altLang="en-US" sz="1800" b="1" noProof="1">
                <a:solidFill>
                  <a:srgbClr val="FF0000"/>
                </a:solidFill>
                <a:effectLst>
                  <a:outerShdw blurRad="38100" dist="38100" dir="2700000">
                    <a:srgbClr val="C0C0C0"/>
                  </a:outerShdw>
                </a:effectLst>
                <a:latin typeface="Times New Roman" panose="02020603050405020304" pitchFamily="18" charset="0"/>
                <a:cs typeface="Times New Roman" panose="02020603050405020304" pitchFamily="18" charset="0"/>
              </a:rPr>
              <a:t>15</a:t>
            </a:r>
            <a:r>
              <a:rPr kumimoji="0" lang="en-US" altLang="en-US" sz="1800" b="1" i="0" u="none" kern="1200" cap="none" spc="0" normalizeH="0" baseline="0" noProof="1">
                <a:solidFill>
                  <a:srgbClr val="FF0000"/>
                </a:solidFill>
                <a:effectLst>
                  <a:outerShdw blurRad="38100" dist="38100" dir="2700000">
                    <a:srgbClr val="C0C0C0"/>
                  </a:outerShdw>
                </a:effectLst>
                <a:latin typeface="Times New Roman" panose="02020603050405020304" pitchFamily="18" charset="0"/>
                <a:cs typeface="Times New Roman" panose="02020603050405020304" pitchFamily="18" charset="0"/>
              </a:rPr>
              <a:t> martie 202</a:t>
            </a:r>
            <a:r>
              <a:rPr kumimoji="0" lang="ro-RO" altLang="en-US" sz="1800" b="1" i="0" u="none" kern="1200" cap="none" spc="0" normalizeH="0" baseline="0" noProof="1">
                <a:solidFill>
                  <a:srgbClr val="FF0000"/>
                </a:solidFill>
                <a:effectLst>
                  <a:outerShdw blurRad="38100" dist="38100" dir="2700000">
                    <a:srgbClr val="C0C0C0"/>
                  </a:outerShdw>
                </a:effectLst>
                <a:latin typeface="Times New Roman" panose="02020603050405020304" pitchFamily="18" charset="0"/>
                <a:cs typeface="Times New Roman" panose="02020603050405020304" pitchFamily="18" charset="0"/>
              </a:rPr>
              <a:t>5</a:t>
            </a:r>
            <a:endParaRPr kumimoji="0" lang="en-US" altLang="en-US" sz="1800" b="1" i="0" u="none" kern="1200" cap="none" spc="0" normalizeH="0" baseline="0" noProof="1">
              <a:solidFill>
                <a:srgbClr val="FF0000"/>
              </a:solidFill>
              <a:effectLst>
                <a:outerShdw blurRad="38100" dist="38100" dir="2700000">
                  <a:srgbClr val="C0C0C0"/>
                </a:outerShdw>
              </a:effectLst>
              <a:latin typeface="Times New Roman" panose="02020603050405020304" pitchFamily="18" charset="0"/>
              <a:cs typeface="Times New Roman" panose="02020603050405020304" pitchFamily="18" charset="0"/>
            </a:endParaRPr>
          </a:p>
          <a:p>
            <a:pPr marL="640080" marR="0" lvl="1" indent="-273050" algn="l" defTabSz="914400" rtl="0" eaLnBrk="1" fontAlgn="base" latinLnBrk="0" hangingPunct="1">
              <a:lnSpc>
                <a:spcPct val="60000"/>
              </a:lnSpc>
              <a:spcBef>
                <a:spcPct val="20000"/>
              </a:spcBef>
              <a:spcAft>
                <a:spcPct val="0"/>
              </a:spcAft>
              <a:buClr>
                <a:srgbClr val="FFFF99"/>
              </a:buClr>
              <a:buSzPct val="80000"/>
              <a:buFont typeface="Wingdings 2" panose="05020102010507070707" pitchFamily="18" charset="2"/>
              <a:buChar char=""/>
            </a:pPr>
            <a:r>
              <a:rPr kumimoji="0" lang="en-US"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na</a:t>
            </a:r>
            <a:r>
              <a:rPr kumimoji="0" lang="ro-RO"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ţ</a:t>
            </a:r>
            <a:r>
              <a:rPr kumimoji="0" lang="en-US"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ional</a:t>
            </a:r>
            <a:r>
              <a:rPr kumimoji="0" lang="ro-RO"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ă</a:t>
            </a:r>
            <a:r>
              <a:rPr kumimoji="0" lang="en-US"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lang="ro-RO" altLang="en-US" sz="1800" b="1"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23-27</a:t>
            </a:r>
            <a:r>
              <a:rPr kumimoji="0" lang="en-US"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aprilie</a:t>
            </a:r>
            <a:r>
              <a:rPr kumimoji="0" lang="ro-RO" altLang="en-US" sz="1800" b="1" i="0" u="none" strike="noStrike" kern="1200" cap="none" spc="0" normalizeH="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kumimoji="0" lang="en-US"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202</a:t>
            </a:r>
            <a:r>
              <a:rPr kumimoji="0" lang="ro-RO"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5</a:t>
            </a:r>
            <a:r>
              <a:rPr kumimoji="0" lang="en-US"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kumimoji="0" lang="en-US" altLang="en-US" sz="1800" b="1"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t>
            </a:r>
          </a:p>
          <a:p>
            <a:pPr marL="367030" marR="0" lvl="1" indent="0" algn="l" defTabSz="914400" rtl="0" eaLnBrk="1" fontAlgn="base" latinLnBrk="0" hangingPunct="1">
              <a:lnSpc>
                <a:spcPct val="60000"/>
              </a:lnSpc>
              <a:spcBef>
                <a:spcPct val="20000"/>
              </a:spcBef>
              <a:spcAft>
                <a:spcPct val="0"/>
              </a:spcAft>
              <a:buClr>
                <a:srgbClr val="FFFF99"/>
              </a:buClr>
              <a:buSzPct val="80000"/>
              <a:buNone/>
            </a:pPr>
            <a:endParaRPr kumimoji="0" lang="ro-RO" altLang="en-US" sz="1800" b="1" i="0" u="none" kern="1200" cap="none"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endParaRPr>
          </a:p>
          <a:p>
            <a:pPr marL="640080" marR="0" lvl="1" indent="-273050" algn="l" defTabSz="914400" rtl="0" eaLnBrk="1" fontAlgn="base" latinLnBrk="0" hangingPunct="1">
              <a:lnSpc>
                <a:spcPct val="60000"/>
              </a:lnSpc>
              <a:spcBef>
                <a:spcPct val="20000"/>
              </a:spcBef>
              <a:spcAft>
                <a:spcPct val="0"/>
              </a:spcAft>
              <a:buClr>
                <a:srgbClr val="FFFF99"/>
              </a:buClr>
              <a:buSzPct val="80000"/>
              <a:buFont typeface="Wingdings 2" panose="05020102010507070707" pitchFamily="18" charset="2"/>
              <a:buChar char=""/>
            </a:pPr>
            <a:r>
              <a:rPr kumimoji="0" lang="ro-RO" altLang="en-US" sz="19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Concursul Naţional “Democraţie şi toleranţă”</a:t>
            </a:r>
            <a:r>
              <a:rPr kumimoji="0" lang="en-US" altLang="en-US" sz="19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t>
            </a:r>
            <a:r>
              <a:rPr kumimoji="0" lang="ro-RO" altLang="en-US" sz="19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endParaRPr kumimoji="0" lang="en-US" altLang="en-US" sz="19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640080" marR="0" lvl="1" indent="-273050" algn="l" defTabSz="914400" rtl="0" eaLnBrk="1" fontAlgn="base" latinLnBrk="0" hangingPunct="1">
              <a:lnSpc>
                <a:spcPct val="60000"/>
              </a:lnSpc>
              <a:spcBef>
                <a:spcPct val="20000"/>
              </a:spcBef>
              <a:spcAft>
                <a:spcPct val="0"/>
              </a:spcAft>
              <a:buClr>
                <a:srgbClr val="FFFF99"/>
              </a:buClr>
              <a:buSzPct val="80000"/>
              <a:buFont typeface="Wingdings 2" panose="05020102010507070707" pitchFamily="18" charset="2"/>
              <a:buChar char=""/>
            </a:pPr>
            <a:r>
              <a:rPr kumimoji="0" lang="en-US"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a:t>
            </a:r>
            <a:r>
              <a:rPr kumimoji="0" lang="ro-RO"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pe şcoală</a:t>
            </a:r>
            <a:r>
              <a:rPr kumimoji="0" lang="ro-RO" altLang="en-US" sz="1800" b="1" i="0" u="non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luna </a:t>
            </a:r>
            <a:r>
              <a:rPr kumimoji="0" lang="en-US" altLang="en-US" sz="1800" b="1" i="0" u="non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februarie</a:t>
            </a:r>
            <a:r>
              <a:rPr kumimoji="0" lang="ro-RO" altLang="en-US" sz="1800" b="1" i="0" u="non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kumimoji="0" lang="en-US" altLang="en-US" sz="1800" b="1" i="0" u="non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202</a:t>
            </a:r>
            <a:r>
              <a:rPr kumimoji="0" lang="ro-RO" altLang="en-US" sz="1800" b="1" i="0" u="non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5</a:t>
            </a:r>
          </a:p>
          <a:p>
            <a:pPr marL="640080" marR="0" lvl="1" indent="-273050" algn="l" defTabSz="914400" rtl="0" eaLnBrk="1" fontAlgn="base" latinLnBrk="0" hangingPunct="1">
              <a:lnSpc>
                <a:spcPct val="60000"/>
              </a:lnSpc>
              <a:spcBef>
                <a:spcPct val="20000"/>
              </a:spcBef>
              <a:spcAft>
                <a:spcPct val="0"/>
              </a:spcAft>
              <a:buClr>
                <a:srgbClr val="FFFF99"/>
              </a:buClr>
              <a:buSzPct val="80000"/>
              <a:buFont typeface="Wingdings 2" panose="05020102010507070707" pitchFamily="18" charset="2"/>
              <a:buChar char=""/>
            </a:pPr>
            <a:r>
              <a:rPr kumimoji="0" lang="ro-RO"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locală (comuna, oraş</a:t>
            </a:r>
            <a:r>
              <a:rPr kumimoji="0" lang="ro-RO" altLang="en-US" sz="1800" b="1" i="0" u="non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luna  </a:t>
            </a:r>
            <a:r>
              <a:rPr kumimoji="0" lang="en-US" altLang="en-US" sz="1800" b="1" i="0" u="non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martie 202</a:t>
            </a:r>
            <a:r>
              <a:rPr kumimoji="0" lang="ro-RO" altLang="en-US" sz="1800" b="1" i="0" u="non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5</a:t>
            </a:r>
          </a:p>
          <a:p>
            <a:pPr marL="640080" marR="0" lvl="1" indent="-273050" algn="l" defTabSz="914400" rtl="0" eaLnBrk="1" fontAlgn="base" latinLnBrk="0" hangingPunct="1">
              <a:lnSpc>
                <a:spcPct val="60000"/>
              </a:lnSpc>
              <a:spcBef>
                <a:spcPct val="20000"/>
              </a:spcBef>
              <a:spcAft>
                <a:spcPct val="0"/>
              </a:spcAft>
              <a:buClr>
                <a:srgbClr val="FFFF99"/>
              </a:buClr>
              <a:buSzPct val="80000"/>
              <a:buFont typeface="Wingdings 2" panose="05020102010507070707" pitchFamily="18" charset="2"/>
              <a:buChar char=""/>
            </a:pPr>
            <a:r>
              <a:rPr kumimoji="0" lang="ro-RO"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a:t>
            </a:r>
            <a:r>
              <a:rPr kumimoji="0" lang="en-US"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jude</a:t>
            </a:r>
            <a:r>
              <a:rPr kumimoji="0" lang="ro-RO"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ţ</a:t>
            </a:r>
            <a:r>
              <a:rPr kumimoji="0" lang="en-US"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ean</a:t>
            </a:r>
            <a:r>
              <a:rPr kumimoji="0" lang="ro-RO"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ă/</a:t>
            </a:r>
            <a:r>
              <a:rPr kumimoji="0" lang="en-US" altLang="ro-RO"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sectoarelor </a:t>
            </a:r>
            <a:r>
              <a:rPr kumimoji="0" lang="ro-RO"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municipiului Bucureşti</a:t>
            </a:r>
            <a:r>
              <a:rPr kumimoji="0" lang="en-US"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kumimoji="0" lang="ro-RO" altLang="en-US" sz="1800" b="1" i="0" u="non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mai </a:t>
            </a:r>
            <a:r>
              <a:rPr kumimoji="0" lang="en-US" altLang="en-US" sz="1800" b="1" i="0" u="non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202</a:t>
            </a:r>
            <a:r>
              <a:rPr kumimoji="0" lang="ro-RO" altLang="en-US" sz="1800" b="1" i="0" u="non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5</a:t>
            </a:r>
          </a:p>
          <a:p>
            <a:pPr marL="640080" marR="0" lvl="1" indent="-273050" algn="l" defTabSz="914400" rtl="0" eaLnBrk="1" fontAlgn="base" latinLnBrk="0" hangingPunct="1">
              <a:lnSpc>
                <a:spcPct val="60000"/>
              </a:lnSpc>
              <a:spcBef>
                <a:spcPct val="20000"/>
              </a:spcBef>
              <a:spcAft>
                <a:spcPct val="0"/>
              </a:spcAft>
              <a:buClr>
                <a:srgbClr val="FFFF99"/>
              </a:buClr>
              <a:buSzPct val="80000"/>
              <a:buFont typeface="Wingdings 2" panose="05020102010507070707" pitchFamily="18" charset="2"/>
              <a:buChar char=""/>
            </a:pPr>
            <a:r>
              <a:rPr kumimoji="0" lang="en-US"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na</a:t>
            </a:r>
            <a:r>
              <a:rPr kumimoji="0" lang="ro-RO"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ţ</a:t>
            </a:r>
            <a:r>
              <a:rPr kumimoji="0" lang="en-US"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ional</a:t>
            </a:r>
            <a:r>
              <a:rPr kumimoji="0" lang="ro-RO"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ă</a:t>
            </a:r>
            <a:r>
              <a:rPr kumimoji="0" lang="en-US"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kumimoji="0" lang="en-US" altLang="en-US" sz="1800" b="1" i="0" u="none" kern="1200" cap="none" spc="0" normalizeH="0" baseline="0" noProof="1">
                <a:solidFill>
                  <a:srgbClr val="FF0000"/>
                </a:solidFill>
                <a:effectLst>
                  <a:outerShdw blurRad="38100" dist="38100" dir="2700000">
                    <a:srgbClr val="C0C0C0"/>
                  </a:outerShdw>
                </a:effectLst>
                <a:latin typeface="Times New Roman" panose="02020603050405020304" pitchFamily="18" charset="0"/>
                <a:cs typeface="Times New Roman" panose="02020603050405020304" pitchFamily="18" charset="0"/>
              </a:rPr>
              <a:t>26-29 iulie 202</a:t>
            </a:r>
            <a:r>
              <a:rPr kumimoji="0" lang="ro-RO" altLang="en-US" sz="1800" b="1" i="0" u="none" kern="1200" cap="none" spc="0" normalizeH="0" baseline="0" noProof="1">
                <a:solidFill>
                  <a:srgbClr val="FF0000"/>
                </a:solidFill>
                <a:effectLst>
                  <a:outerShdw blurRad="38100" dist="38100" dir="2700000">
                    <a:srgbClr val="C0C0C0"/>
                  </a:outerShdw>
                </a:effectLst>
                <a:latin typeface="Times New Roman" panose="02020603050405020304" pitchFamily="18" charset="0"/>
                <a:cs typeface="Times New Roman" panose="02020603050405020304" pitchFamily="18" charset="0"/>
              </a:rPr>
              <a:t>5</a:t>
            </a:r>
            <a:r>
              <a:rPr kumimoji="0" lang="en-US" altLang="en-US" sz="1800" b="1" i="0" u="none" kern="1200" cap="none" spc="0" normalizeH="0" baseline="0" noProof="1">
                <a:solidFill>
                  <a:srgbClr val="FF0000"/>
                </a:solidFill>
                <a:effectLst>
                  <a:outerShdw blurRad="38100" dist="38100" dir="2700000">
                    <a:srgbClr val="C0C0C0"/>
                  </a:outerShdw>
                </a:effectLst>
                <a:latin typeface="Times New Roman" panose="02020603050405020304" pitchFamily="18" charset="0"/>
                <a:cs typeface="Times New Roman" panose="02020603050405020304" pitchFamily="18" charset="0"/>
              </a:rPr>
              <a:t>, …………………..</a:t>
            </a:r>
            <a:endParaRPr kumimoji="0" lang="ro-RO" altLang="en-US" sz="1800" b="1"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355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355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355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3555">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23555">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23555">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23555">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23555">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23555">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499"/>
                                          </p:stCondLst>
                                        </p:cTn>
                                        <p:tgtEl>
                                          <p:spTgt spid="23555">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499"/>
                                          </p:stCondLst>
                                        </p:cTn>
                                        <p:tgtEl>
                                          <p:spTgt spid="23555">
                                            <p:txEl>
                                              <p:pRg st="13" end="13"/>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499"/>
                                          </p:stCondLst>
                                        </p:cTn>
                                        <p:tgtEl>
                                          <p:spTgt spid="23555">
                                            <p:txEl>
                                              <p:pRg st="14" end="14"/>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499"/>
                                          </p:stCondLst>
                                        </p:cTn>
                                        <p:tgtEl>
                                          <p:spTgt spid="23555">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p:bldP spid="23555" grpId="0" build="p"/>
    </p:bld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89" name="Slide Number Placeholder 5"/>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t>32</a:t>
            </a:fld>
            <a:endParaRPr lang="en-US" altLang="en-US" sz="1400" b="1" dirty="0">
              <a:solidFill>
                <a:srgbClr val="FFFFFF"/>
              </a:solidFill>
              <a:latin typeface="Arial Black" panose="020B0A04020102020204" pitchFamily="34" charset="0"/>
            </a:endParaRPr>
          </a:p>
        </p:txBody>
      </p:sp>
      <p:sp>
        <p:nvSpPr>
          <p:cNvPr id="384002" name="Rectangle 2"/>
          <p:cNvSpPr>
            <a:spLocks noGrp="1" noChangeArrowheads="1"/>
          </p:cNvSpPr>
          <p:nvPr>
            <p:ph type="title" idx="4294967295"/>
          </p:nvPr>
        </p:nvSpPr>
        <p:spPr>
          <a:xfrm>
            <a:off x="914400" y="274638"/>
            <a:ext cx="8229600" cy="1143000"/>
          </a:xfrm>
        </p:spPr>
        <p:txBody>
          <a:bodyPr anchor="b">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en-US" sz="3600" b="0" i="0" u="none" strike="noStrike" kern="1200" cap="small" spc="0" normalizeH="0" baseline="0" noProof="0" dirty="0" err="1">
                <a:ln>
                  <a:noFill/>
                </a:ln>
                <a:solidFill>
                  <a:srgbClr val="002060"/>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rPr>
              <a:t>Prezentare</a:t>
            </a:r>
            <a:r>
              <a:rPr kumimoji="0" lang="en-US" sz="36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rPr>
              <a:t> </a:t>
            </a:r>
            <a:r>
              <a:rPr kumimoji="0" lang="ro-RO" sz="36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rPr>
              <a:t>g</a:t>
            </a:r>
            <a:r>
              <a:rPr kumimoji="0" lang="en-US" sz="3600" b="0" i="0" u="none" strike="noStrike" kern="1200" cap="small" spc="0" normalizeH="0" baseline="0" noProof="0" dirty="0" err="1">
                <a:ln>
                  <a:noFill/>
                </a:ln>
                <a:solidFill>
                  <a:srgbClr val="002060"/>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rPr>
              <a:t>eneral</a:t>
            </a:r>
            <a:r>
              <a:rPr kumimoji="0" lang="ro-RO" sz="36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rPr>
              <a:t>ă</a:t>
            </a:r>
            <a:br>
              <a:rPr kumimoji="0" lang="en-US" sz="36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rPr>
            </a:br>
            <a:endParaRPr kumimoji="0" lang="en-US" sz="36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endParaRPr>
          </a:p>
        </p:txBody>
      </p:sp>
      <p:sp>
        <p:nvSpPr>
          <p:cNvPr id="384003" name="Rectangle 3"/>
          <p:cNvSpPr>
            <a:spLocks noGrp="1" noChangeArrowheads="1"/>
          </p:cNvSpPr>
          <p:nvPr>
            <p:ph type="body" idx="4294967295"/>
          </p:nvPr>
        </p:nvSpPr>
        <p:spPr>
          <a:xfrm>
            <a:off x="304800" y="1371600"/>
            <a:ext cx="8839200" cy="5029200"/>
          </a:xfrm>
        </p:spPr>
        <p:txBody>
          <a:bodyPr vert="horz" wrap="square" lIns="91440" tIns="45720" rIns="91440" bIns="45720" numCol="1" anchor="t" anchorCtr="0" compatLnSpc="1"/>
          <a:lstStyle/>
          <a:p>
            <a:pPr marL="273050" marR="0" indent="-273050" algn="l" defTabSz="914400" rtl="0" eaLnBrk="1" fontAlgn="base" latinLnBrk="0" hangingPunct="1">
              <a:lnSpc>
                <a:spcPct val="80000"/>
              </a:lnSpc>
              <a:spcBef>
                <a:spcPts val="600"/>
              </a:spcBef>
              <a:spcAft>
                <a:spcPct val="0"/>
              </a:spcAft>
              <a:buClr>
                <a:srgbClr val="FFFF99"/>
              </a:buClr>
              <a:buSzPct val="70000"/>
              <a:buFont typeface="Wingdings" panose="05000000000000000000" pitchFamily="2" charset="2"/>
              <a:buChar char="Ø"/>
            </a:pPr>
            <a:endParaRPr kumimoji="0" lang="ro-RO" altLang="en-US" sz="2000" b="1" i="0" u="sng" strike="noStrike" kern="1200" cap="none" spc="0" normalizeH="0" baseline="0" noProof="1">
              <a:solidFill>
                <a:srgbClr val="FF0000"/>
              </a:solidFill>
              <a:effectLst>
                <a:outerShdw blurRad="38100" dist="38100" dir="2700000">
                  <a:srgbClr val="C0C0C0"/>
                </a:outerShdw>
              </a:effectLst>
              <a:latin typeface="+mn-lt"/>
              <a:ea typeface="+mn-ea"/>
              <a:cs typeface="+mn-cs"/>
            </a:endParaRPr>
          </a:p>
          <a:p>
            <a:pPr marL="273050" marR="0" indent="-273050" algn="l" defTabSz="914400" rtl="0" eaLnBrk="1" fontAlgn="base" latinLnBrk="0" hangingPunct="1">
              <a:lnSpc>
                <a:spcPct val="80000"/>
              </a:lnSpc>
              <a:spcBef>
                <a:spcPts val="600"/>
              </a:spcBef>
              <a:spcAft>
                <a:spcPct val="0"/>
              </a:spcAft>
              <a:buClr>
                <a:srgbClr val="FFFF99"/>
              </a:buClr>
              <a:buSzPct val="70000"/>
              <a:buFont typeface="Wingdings" panose="05000000000000000000" pitchFamily="2" charset="2"/>
              <a:buChar char="Ø"/>
            </a:pPr>
            <a:endParaRPr kumimoji="0" lang="ro-RO" altLang="en-US" sz="2000" b="1" i="0" u="sng" strike="noStrike" kern="1200" cap="none" spc="0" normalizeH="0" baseline="0" noProof="1">
              <a:solidFill>
                <a:srgbClr val="FF0000"/>
              </a:solidFill>
              <a:effectLst>
                <a:outerShdw blurRad="38100" dist="38100" dir="2700000">
                  <a:srgbClr val="C0C0C0"/>
                </a:outerShdw>
              </a:effectLst>
              <a:latin typeface="+mn-lt"/>
              <a:ea typeface="+mn-ea"/>
              <a:cs typeface="+mn-cs"/>
            </a:endParaRPr>
          </a:p>
          <a:p>
            <a:pPr marL="273050" marR="0" indent="-273050" algn="l" defTabSz="914400" rtl="0" eaLnBrk="1" fontAlgn="base" latinLnBrk="0" hangingPunct="1">
              <a:lnSpc>
                <a:spcPct val="80000"/>
              </a:lnSpc>
              <a:spcBef>
                <a:spcPts val="600"/>
              </a:spcBef>
              <a:spcAft>
                <a:spcPct val="0"/>
              </a:spcAft>
              <a:buClr>
                <a:srgbClr val="FFFF99"/>
              </a:buClr>
              <a:buSzPct val="70000"/>
              <a:buFont typeface="Wingdings" panose="05000000000000000000" pitchFamily="2" charset="2"/>
              <a:buChar char="Ø"/>
            </a:pPr>
            <a:r>
              <a:rPr kumimoji="0" lang="ro-RO" altLang="en-US" sz="2000" b="1" i="0" u="sng"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Concursurile naţionale în anul şcolar 202</a:t>
            </a:r>
            <a:r>
              <a:rPr lang="en-US" altLang="en-US" sz="2000" b="1" u="sng"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4</a:t>
            </a:r>
            <a:r>
              <a:rPr kumimoji="0" lang="ro-RO" altLang="en-US" sz="2000" b="1" i="0" u="sng"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-202</a:t>
            </a:r>
            <a:r>
              <a:rPr lang="en-US" altLang="en-US" sz="2000" b="1" u="sng"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5</a:t>
            </a:r>
            <a:r>
              <a:rPr kumimoji="0" lang="ro-RO" altLang="en-US" sz="2000" b="1" i="0" u="sng"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la istorie:</a:t>
            </a:r>
          </a:p>
          <a:p>
            <a:pPr marL="273050" marR="0" indent="-273050" algn="l" defTabSz="914400" rtl="0" eaLnBrk="1" fontAlgn="base" latinLnBrk="0" hangingPunct="1">
              <a:lnSpc>
                <a:spcPct val="80000"/>
              </a:lnSpc>
              <a:spcBef>
                <a:spcPts val="600"/>
              </a:spcBef>
              <a:spcAft>
                <a:spcPct val="0"/>
              </a:spcAft>
              <a:buClr>
                <a:srgbClr val="FFFF99"/>
              </a:buClr>
              <a:buSzPct val="70000"/>
              <a:buFont typeface="Wingdings" panose="05000000000000000000" pitchFamily="2" charset="2"/>
              <a:buChar char="Ø"/>
            </a:pPr>
            <a:r>
              <a:rPr kumimoji="0" lang="en-US" altLang="en-US" sz="20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Olimpiad</a:t>
            </a:r>
            <a:r>
              <a:rPr kumimoji="0" lang="ro-RO" altLang="en-US" sz="20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 </a:t>
            </a:r>
            <a:r>
              <a:rPr kumimoji="0" lang="en-US" altLang="en-US" sz="20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Na</a:t>
            </a:r>
            <a:r>
              <a:rPr kumimoji="0" lang="ro-RO" altLang="en-US" sz="20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ţ</a:t>
            </a:r>
            <a:r>
              <a:rPr kumimoji="0" lang="en-US" altLang="en-US" sz="20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ional</a:t>
            </a:r>
            <a:r>
              <a:rPr kumimoji="0" lang="ro-RO" altLang="en-US" sz="20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ă</a:t>
            </a:r>
            <a:r>
              <a:rPr kumimoji="0" lang="en-US" altLang="en-US" sz="20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de</a:t>
            </a:r>
            <a:r>
              <a:rPr kumimoji="0" lang="ro-RO" altLang="en-US" sz="20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kumimoji="0" lang="en-US" altLang="ro-RO" sz="20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I</a:t>
            </a:r>
            <a:r>
              <a:rPr kumimoji="0" lang="ro-RO" altLang="en-US" sz="20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storie</a:t>
            </a:r>
            <a:r>
              <a:rPr kumimoji="0" lang="en-US" altLang="en-US" sz="20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t>
            </a:r>
          </a:p>
          <a:p>
            <a:pPr marL="640080" marR="0" lvl="1" indent="-273050" algn="l" defTabSz="914400" rtl="0" eaLnBrk="1" fontAlgn="base" latinLnBrk="0" hangingPunct="1">
              <a:lnSpc>
                <a:spcPct val="80000"/>
              </a:lnSpc>
              <a:spcBef>
                <a:spcPct val="20000"/>
              </a:spcBef>
              <a:spcAft>
                <a:spcPct val="0"/>
              </a:spcAft>
              <a:buClr>
                <a:srgbClr val="FFFF99"/>
              </a:buClr>
              <a:buSzPct val="80000"/>
              <a:buFont typeface="Wingdings 2" panose="05020102010507070707" pitchFamily="18" charset="2"/>
              <a:buChar char=""/>
            </a:pPr>
            <a:r>
              <a:rPr kumimoji="0" lang="en-US"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a:t>
            </a:r>
            <a:r>
              <a:rPr kumimoji="0" lang="ro-RO"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pe şcoală</a:t>
            </a:r>
            <a:r>
              <a:rPr kumimoji="0" lang="en-US"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kumimoji="0" lang="en-US" altLang="en-US" sz="1800" b="1" i="0" u="non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decembrie 2023-ianuarie 202</a:t>
            </a:r>
            <a:r>
              <a:rPr kumimoji="0" lang="ro-RO" altLang="en-US" sz="1800" b="1" i="0" u="non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5</a:t>
            </a:r>
            <a:endParaRPr kumimoji="0" lang="en-US" altLang="en-US" sz="1800" b="1" i="0" u="non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640080" marR="0" lvl="1" indent="-273050" algn="l" defTabSz="914400" rtl="0" eaLnBrk="1" fontAlgn="base" latinLnBrk="0" hangingPunct="1">
              <a:lnSpc>
                <a:spcPct val="80000"/>
              </a:lnSpc>
              <a:spcBef>
                <a:spcPct val="20000"/>
              </a:spcBef>
              <a:spcAft>
                <a:spcPct val="0"/>
              </a:spcAft>
              <a:buClr>
                <a:srgbClr val="FFFF99"/>
              </a:buClr>
              <a:buSzPct val="80000"/>
              <a:buFont typeface="Wingdings 2" panose="05020102010507070707" pitchFamily="18" charset="2"/>
              <a:buChar char=""/>
            </a:pPr>
            <a:r>
              <a:rPr kumimoji="0" lang="ro-RO"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locală (comuna, oraş): </a:t>
            </a:r>
            <a:r>
              <a:rPr kumimoji="0" lang="ro-RO" altLang="en-US" sz="1800" b="1" i="0" u="non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ianuarie-februarie</a:t>
            </a:r>
            <a:r>
              <a:rPr kumimoji="0" lang="en-US" altLang="en-US" sz="1800" b="1" i="0" u="non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202</a:t>
            </a:r>
            <a:r>
              <a:rPr kumimoji="0" lang="ro-RO" altLang="en-US" sz="1800" b="1" i="0" u="non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5</a:t>
            </a:r>
          </a:p>
          <a:p>
            <a:pPr marL="640080" marR="0" lvl="1" indent="-273050" algn="l" defTabSz="914400" rtl="0" eaLnBrk="1" fontAlgn="base" latinLnBrk="0" hangingPunct="1">
              <a:lnSpc>
                <a:spcPct val="80000"/>
              </a:lnSpc>
              <a:spcBef>
                <a:spcPct val="20000"/>
              </a:spcBef>
              <a:spcAft>
                <a:spcPct val="0"/>
              </a:spcAft>
              <a:buClr>
                <a:srgbClr val="FFFF99"/>
              </a:buClr>
              <a:buSzPct val="80000"/>
              <a:buFont typeface="Wingdings 2" panose="05020102010507070707" pitchFamily="18" charset="2"/>
              <a:buChar char=""/>
            </a:pPr>
            <a:r>
              <a:rPr kumimoji="0" lang="ro-RO"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a:t>
            </a:r>
            <a:r>
              <a:rPr kumimoji="0" lang="en-US"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jude</a:t>
            </a:r>
            <a:r>
              <a:rPr kumimoji="0" lang="ro-RO"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ţ</a:t>
            </a:r>
            <a:r>
              <a:rPr kumimoji="0" lang="en-US"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ean</a:t>
            </a:r>
            <a:r>
              <a:rPr kumimoji="0" lang="ro-RO"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ă/</a:t>
            </a:r>
            <a:r>
              <a:rPr kumimoji="0" lang="en-US" altLang="ro-RO"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sectoarelor </a:t>
            </a:r>
            <a:r>
              <a:rPr kumimoji="0" lang="ro-RO"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municipiului Bucureşti</a:t>
            </a:r>
            <a:r>
              <a:rPr kumimoji="0" lang="en-US"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kumimoji="0" lang="ro-RO"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lang="ro-RO" altLang="en-US" sz="1800" b="1" noProof="1">
                <a:solidFill>
                  <a:srgbClr val="FF0000"/>
                </a:solidFill>
                <a:effectLst>
                  <a:outerShdw blurRad="38100" dist="38100" dir="2700000">
                    <a:srgbClr val="C0C0C0"/>
                  </a:outerShdw>
                </a:effectLst>
                <a:latin typeface="Times New Roman" panose="02020603050405020304" pitchFamily="18" charset="0"/>
                <a:cs typeface="Times New Roman" panose="02020603050405020304" pitchFamily="18" charset="0"/>
              </a:rPr>
              <a:t>22</a:t>
            </a:r>
            <a:r>
              <a:rPr kumimoji="0" lang="en-US" altLang="en-US" sz="1800" b="1" i="0" u="none" kern="1200" cap="none" spc="0" normalizeH="0" baseline="0" noProof="1">
                <a:solidFill>
                  <a:srgbClr val="FF0000"/>
                </a:solidFill>
                <a:effectLst>
                  <a:outerShdw blurRad="38100" dist="38100" dir="2700000">
                    <a:srgbClr val="C0C0C0"/>
                  </a:outerShdw>
                </a:effectLst>
                <a:latin typeface="Times New Roman" panose="02020603050405020304" pitchFamily="18" charset="0"/>
                <a:cs typeface="Times New Roman" panose="02020603050405020304" pitchFamily="18" charset="0"/>
              </a:rPr>
              <a:t> martie 202</a:t>
            </a:r>
            <a:r>
              <a:rPr kumimoji="0" lang="ro-RO" altLang="en-US" sz="1800" b="1" i="0" u="none" kern="1200" cap="none" spc="0" normalizeH="0" baseline="0" noProof="1">
                <a:solidFill>
                  <a:srgbClr val="FF0000"/>
                </a:solidFill>
                <a:effectLst>
                  <a:outerShdw blurRad="38100" dist="38100" dir="2700000">
                    <a:srgbClr val="C0C0C0"/>
                  </a:outerShdw>
                </a:effectLst>
                <a:latin typeface="Times New Roman" panose="02020603050405020304" pitchFamily="18" charset="0"/>
                <a:cs typeface="Times New Roman" panose="02020603050405020304" pitchFamily="18" charset="0"/>
              </a:rPr>
              <a:t>5</a:t>
            </a:r>
          </a:p>
          <a:p>
            <a:pPr marL="640080" marR="0" lvl="1" indent="-273050" algn="l" defTabSz="914400" rtl="0" eaLnBrk="1" fontAlgn="base" latinLnBrk="0" hangingPunct="1">
              <a:lnSpc>
                <a:spcPct val="80000"/>
              </a:lnSpc>
              <a:spcBef>
                <a:spcPct val="20000"/>
              </a:spcBef>
              <a:spcAft>
                <a:spcPct val="0"/>
              </a:spcAft>
              <a:buClr>
                <a:srgbClr val="FFFF99"/>
              </a:buClr>
              <a:buSzPct val="80000"/>
              <a:buFont typeface="Wingdings 2" panose="05020102010507070707" pitchFamily="18" charset="2"/>
              <a:buChar char=""/>
            </a:pPr>
            <a:r>
              <a:rPr kumimoji="0" lang="en-US"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na</a:t>
            </a:r>
            <a:r>
              <a:rPr kumimoji="0" lang="ro-RO"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ţ</a:t>
            </a:r>
            <a:r>
              <a:rPr kumimoji="0" lang="en-US"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ional</a:t>
            </a:r>
            <a:r>
              <a:rPr kumimoji="0" lang="ro-RO"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ă</a:t>
            </a:r>
            <a:r>
              <a:rPr kumimoji="0" lang="en-US"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kumimoji="0" lang="en-US" altLang="en-US" sz="1800" b="1" i="0" u="non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2</a:t>
            </a:r>
            <a:r>
              <a:rPr kumimoji="0" lang="ro-RO" altLang="en-US" sz="1800" b="1" i="0" u="non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3</a:t>
            </a:r>
            <a:r>
              <a:rPr kumimoji="0" lang="ro-RO" altLang="en-US" sz="1800" b="1" i="0" u="none" kern="1200" cap="none" spc="0" normalizeH="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 27 </a:t>
            </a:r>
            <a:r>
              <a:rPr kumimoji="0" lang="en-US" altLang="en-US" sz="1800" b="1" i="0" u="non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aprilie 202</a:t>
            </a:r>
            <a:r>
              <a:rPr kumimoji="0" lang="ro-RO" altLang="en-US" sz="1800" b="1" i="0" u="non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5</a:t>
            </a:r>
            <a:r>
              <a:rPr kumimoji="0" lang="en-US" altLang="en-US" sz="1800" b="1" i="0" u="non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kumimoji="0" lang="en-US" altLang="en-US" sz="1800" b="1" i="0" u="non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t>
            </a:r>
          </a:p>
          <a:p>
            <a:pPr marL="367030" marR="0" lvl="1" indent="0" algn="l" defTabSz="914400" rtl="0" eaLnBrk="1" fontAlgn="base" latinLnBrk="0" hangingPunct="1">
              <a:lnSpc>
                <a:spcPct val="80000"/>
              </a:lnSpc>
              <a:spcBef>
                <a:spcPct val="20000"/>
              </a:spcBef>
              <a:spcAft>
                <a:spcPct val="0"/>
              </a:spcAft>
              <a:buClr>
                <a:srgbClr val="FFFF99"/>
              </a:buClr>
              <a:buSzPct val="80000"/>
              <a:buNone/>
            </a:pPr>
            <a:endParaRPr lang="en-US" altLang="en-US" sz="1800" b="1" strike="noStrike"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endParaRPr>
          </a:p>
          <a:p>
            <a:pPr marL="367030" marR="0" lvl="1" indent="0" algn="l" defTabSz="914400" rtl="0" eaLnBrk="1" fontAlgn="base" latinLnBrk="0" hangingPunct="1">
              <a:lnSpc>
                <a:spcPct val="80000"/>
              </a:lnSpc>
              <a:spcBef>
                <a:spcPct val="20000"/>
              </a:spcBef>
              <a:spcAft>
                <a:spcPct val="0"/>
              </a:spcAft>
              <a:buClr>
                <a:srgbClr val="FFFF99"/>
              </a:buClr>
              <a:buSzPct val="80000"/>
              <a:buNone/>
            </a:pPr>
            <a:r>
              <a:rPr kumimoji="0" lang="ro-RO" altLang="en-US" sz="20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Concursul de referate şi comunicări ştiinţifice ale elevilor de liceu la istorie</a:t>
            </a:r>
            <a:r>
              <a:rPr kumimoji="0" lang="en-US" altLang="en-US" sz="20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t>
            </a:r>
          </a:p>
          <a:p>
            <a:pPr marL="640080" marR="0" lvl="1" indent="-273050" algn="l" defTabSz="914400" rtl="0" eaLnBrk="1" fontAlgn="base" latinLnBrk="0" hangingPunct="1">
              <a:lnSpc>
                <a:spcPct val="80000"/>
              </a:lnSpc>
              <a:spcBef>
                <a:spcPct val="20000"/>
              </a:spcBef>
              <a:spcAft>
                <a:spcPct val="0"/>
              </a:spcAft>
              <a:buClr>
                <a:srgbClr val="FFFF99"/>
              </a:buClr>
              <a:buSzPct val="80000"/>
              <a:buFont typeface="Wingdings 2" panose="05020102010507070707" pitchFamily="18" charset="2"/>
              <a:buChar char=""/>
            </a:pPr>
            <a:r>
              <a:rPr kumimoji="0" lang="ro-RO"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a:t>
            </a:r>
            <a:r>
              <a:rPr kumimoji="0" lang="en-US"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jude</a:t>
            </a:r>
            <a:r>
              <a:rPr kumimoji="0" lang="ro-RO"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ţ</a:t>
            </a:r>
            <a:r>
              <a:rPr kumimoji="0" lang="en-US"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ean</a:t>
            </a:r>
            <a:r>
              <a:rPr kumimoji="0" lang="ro-RO"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ă/municipiului Bucureşti</a:t>
            </a:r>
            <a:r>
              <a:rPr kumimoji="0" lang="en-US"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kumimoji="0" lang="ro-RO" altLang="en-US" sz="1800" b="1" i="0" u="non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luna </a:t>
            </a:r>
            <a:r>
              <a:rPr kumimoji="0" lang="en-US" altLang="en-US" sz="1800" b="1" i="0" u="non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aprilie-mai 202</a:t>
            </a:r>
            <a:r>
              <a:rPr kumimoji="0" lang="ro-RO" altLang="en-US" sz="1800" b="1" i="0" u="non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5</a:t>
            </a:r>
          </a:p>
          <a:p>
            <a:pPr marL="640080" marR="0" lvl="1" indent="-273050" algn="l" defTabSz="914400" rtl="0" eaLnBrk="1" fontAlgn="base" latinLnBrk="0" hangingPunct="1">
              <a:lnSpc>
                <a:spcPct val="80000"/>
              </a:lnSpc>
              <a:spcBef>
                <a:spcPct val="20000"/>
              </a:spcBef>
              <a:spcAft>
                <a:spcPct val="0"/>
              </a:spcAft>
              <a:buClr>
                <a:srgbClr val="FFFF99"/>
              </a:buClr>
              <a:buSzPct val="80000"/>
              <a:buFont typeface="Wingdings 2" panose="05020102010507070707" pitchFamily="18" charset="2"/>
              <a:buChar char=""/>
            </a:pPr>
            <a:r>
              <a:rPr kumimoji="0" lang="en-US"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na</a:t>
            </a:r>
            <a:r>
              <a:rPr kumimoji="0" lang="ro-RO"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ţ</a:t>
            </a:r>
            <a:r>
              <a:rPr kumimoji="0" lang="en-US"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ional</a:t>
            </a:r>
            <a:r>
              <a:rPr kumimoji="0" lang="ro-RO"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ă</a:t>
            </a:r>
            <a:r>
              <a:rPr kumimoji="0" lang="en-US"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t>
            </a:r>
            <a:r>
              <a:rPr kumimoji="0" lang="ro-RO" altLang="en-US" sz="1800" b="1"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kumimoji="0" lang="en-US" altLang="en-US" sz="1800" b="1" i="0" u="non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24-27 iulie 202</a:t>
            </a:r>
            <a:r>
              <a:rPr kumimoji="0" lang="ro-RO" altLang="en-US" sz="1800" b="1" i="0" u="non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5</a:t>
            </a:r>
            <a:r>
              <a:rPr kumimoji="0" lang="en-US" altLang="en-US" sz="1800" b="1" i="0" u="none" kern="1200" cap="none" spc="0" normalizeH="0" baseline="0" noProof="1">
                <a:solidFill>
                  <a:schemeClr val="tx2"/>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t>
            </a:r>
            <a:r>
              <a:rPr kumimoji="0" lang="en-US" altLang="en-US" sz="1800" b="1" i="0" u="none" kern="1200" cap="none" spc="0" normalizeH="0" noProof="1">
                <a:solidFill>
                  <a:schemeClr val="tx2"/>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kumimoji="0" lang="en-US" altLang="en-US" sz="1800" b="1" i="0" u="none" kern="1200" cap="none" spc="0" normalizeH="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t>
            </a:r>
          </a:p>
          <a:p>
            <a:pPr marL="367030" marR="0" lvl="1" indent="0" algn="l" defTabSz="914400" rtl="0" eaLnBrk="1" fontAlgn="base" latinLnBrk="0" hangingPunct="1">
              <a:lnSpc>
                <a:spcPct val="80000"/>
              </a:lnSpc>
              <a:spcBef>
                <a:spcPct val="20000"/>
              </a:spcBef>
              <a:spcAft>
                <a:spcPct val="0"/>
              </a:spcAft>
              <a:buClr>
                <a:srgbClr val="FFFF99"/>
              </a:buClr>
              <a:buSzPct val="80000"/>
              <a:buNone/>
            </a:pPr>
            <a:endParaRPr lang="en-US" altLang="en-US" sz="1800" b="1" baseline="0" noProof="1">
              <a:solidFill>
                <a:schemeClr val="tx2"/>
              </a:solidFill>
              <a:effectLst>
                <a:outerShdw blurRad="38100" dist="38100" dir="2700000">
                  <a:srgbClr val="C0C0C0"/>
                </a:outerShdw>
              </a:effectLst>
              <a:latin typeface="Times New Roman" panose="02020603050405020304" pitchFamily="18" charset="0"/>
              <a:cs typeface="Times New Roman" panose="02020603050405020304" pitchFamily="18" charset="0"/>
            </a:endParaRPr>
          </a:p>
          <a:p>
            <a:pPr marR="0" lvl="1" algn="l" defTabSz="914400" rtl="0" eaLnBrk="1" fontAlgn="base" latinLnBrk="0" hangingPunct="1">
              <a:lnSpc>
                <a:spcPct val="80000"/>
              </a:lnSpc>
              <a:spcBef>
                <a:spcPct val="20000"/>
              </a:spcBef>
              <a:spcAft>
                <a:spcPct val="0"/>
              </a:spcAft>
              <a:buClr>
                <a:srgbClr val="FFFF99"/>
              </a:buClr>
              <a:buSzPct val="80000"/>
              <a:buFont typeface="Wingdings" panose="05000000000000000000" pitchFamily="2" charset="2"/>
              <a:buChar char="Ø"/>
            </a:pPr>
            <a:r>
              <a:rPr kumimoji="0" lang="ro-RO" altLang="en-US" sz="2000" b="1" i="0" u="none" kern="1200" cap="none"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Memoria Holocaustului</a:t>
            </a:r>
            <a:r>
              <a:rPr kumimoji="0" lang="en-US" altLang="en-US" sz="2000" b="1" i="0" u="none" kern="1200" cap="none"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a:t>
            </a:r>
            <a:r>
              <a:rPr lang="ro-RO" altLang="en-US" sz="2000" b="1" dirty="0">
                <a:solidFill>
                  <a:srgbClr val="FFC000"/>
                </a:solidFill>
                <a:effectLst>
                  <a:outerShdw blurRad="38100" dist="38100" dir="2700000">
                    <a:srgbClr val="C0C0C0"/>
                  </a:outerShdw>
                </a:effectLst>
                <a:latin typeface="Times New Roman" panose="02020603050405020304" pitchFamily="18" charset="0"/>
                <a:cs typeface="Times New Roman" panose="02020603050405020304" pitchFamily="18" charset="0"/>
                <a:sym typeface="+mn-ea"/>
              </a:rPr>
              <a:t>concursul se organizează din doi în doi ani, cu faza </a:t>
            </a:r>
            <a:r>
              <a:rPr lang="ro-RO" altLang="en-US" sz="2000" b="1" dirty="0" err="1">
                <a:solidFill>
                  <a:srgbClr val="FFC000"/>
                </a:solidFill>
                <a:effectLst>
                  <a:outerShdw blurRad="38100" dist="38100" dir="2700000">
                    <a:srgbClr val="C0C0C0"/>
                  </a:outerShdw>
                </a:effectLst>
                <a:latin typeface="Times New Roman" panose="02020603050405020304" pitchFamily="18" charset="0"/>
                <a:cs typeface="Times New Roman" panose="02020603050405020304" pitchFamily="18" charset="0"/>
                <a:sym typeface="+mn-ea"/>
              </a:rPr>
              <a:t>natională</a:t>
            </a:r>
            <a:r>
              <a:rPr lang="ro-RO" altLang="en-US" sz="2000" b="1" dirty="0">
                <a:solidFill>
                  <a:srgbClr val="FFC000"/>
                </a:solidFill>
                <a:effectLst>
                  <a:outerShdw blurRad="38100" dist="38100" dir="2700000">
                    <a:srgbClr val="C0C0C0"/>
                  </a:outerShdw>
                </a:effectLst>
                <a:latin typeface="Times New Roman" panose="02020603050405020304" pitchFamily="18" charset="0"/>
                <a:cs typeface="Times New Roman" panose="02020603050405020304" pitchFamily="18" charset="0"/>
                <a:sym typeface="+mn-ea"/>
              </a:rPr>
              <a:t>. În anul școlar 2024-2025 nu se organizează</a:t>
            </a:r>
            <a:r>
              <a:rPr lang="en-US" altLang="en-US" sz="2000" b="1" dirty="0">
                <a:solidFill>
                  <a:srgbClr val="FFC000"/>
                </a:solidFill>
                <a:effectLst>
                  <a:outerShdw blurRad="38100" dist="38100" dir="2700000">
                    <a:srgbClr val="C0C0C0"/>
                  </a:outerShdw>
                </a:effectLst>
                <a:latin typeface="Times New Roman" panose="02020603050405020304" pitchFamily="18" charset="0"/>
                <a:cs typeface="Times New Roman" panose="02020603050405020304" pitchFamily="18" charset="0"/>
                <a:sym typeface="+mn-ea"/>
              </a:rPr>
              <a:t> </a:t>
            </a:r>
            <a:r>
              <a:rPr lang="en-US" altLang="en-US" sz="2000" b="1" dirty="0" err="1">
                <a:solidFill>
                  <a:srgbClr val="FFC000"/>
                </a:solidFill>
                <a:effectLst>
                  <a:outerShdw blurRad="38100" dist="38100" dir="2700000">
                    <a:srgbClr val="C0C0C0"/>
                  </a:outerShdw>
                </a:effectLst>
                <a:latin typeface="Times New Roman" panose="02020603050405020304" pitchFamily="18" charset="0"/>
                <a:cs typeface="Times New Roman" panose="02020603050405020304" pitchFamily="18" charset="0"/>
                <a:sym typeface="+mn-ea"/>
              </a:rPr>
              <a:t>faz</a:t>
            </a:r>
            <a:r>
              <a:rPr lang="ro-RO" altLang="en-US" sz="2000" b="1" dirty="0">
                <a:solidFill>
                  <a:srgbClr val="FFC000"/>
                </a:solidFill>
                <a:effectLst>
                  <a:outerShdw blurRad="38100" dist="38100" dir="2700000">
                    <a:srgbClr val="C0C0C0"/>
                  </a:outerShdw>
                </a:effectLst>
                <a:latin typeface="Times New Roman" panose="02020603050405020304" pitchFamily="18" charset="0"/>
                <a:cs typeface="Times New Roman" panose="02020603050405020304" pitchFamily="18" charset="0"/>
                <a:sym typeface="+mn-ea"/>
              </a:rPr>
              <a:t>ă</a:t>
            </a:r>
            <a:r>
              <a:rPr lang="en-US" altLang="en-US" sz="2000" b="1" dirty="0">
                <a:solidFill>
                  <a:srgbClr val="FFC000"/>
                </a:solidFill>
                <a:effectLst>
                  <a:outerShdw blurRad="38100" dist="38100" dir="2700000">
                    <a:srgbClr val="C0C0C0"/>
                  </a:outerShdw>
                </a:effectLst>
                <a:latin typeface="Times New Roman" panose="02020603050405020304" pitchFamily="18" charset="0"/>
                <a:cs typeface="Times New Roman" panose="02020603050405020304" pitchFamily="18" charset="0"/>
                <a:sym typeface="+mn-ea"/>
              </a:rPr>
              <a:t> </a:t>
            </a:r>
            <a:r>
              <a:rPr lang="en-US" altLang="en-US" sz="2000" b="1" dirty="0" err="1">
                <a:solidFill>
                  <a:srgbClr val="FFC000"/>
                </a:solidFill>
                <a:effectLst>
                  <a:outerShdw blurRad="38100" dist="38100" dir="2700000">
                    <a:srgbClr val="C0C0C0"/>
                  </a:outerShdw>
                </a:effectLst>
                <a:latin typeface="Times New Roman" panose="02020603050405020304" pitchFamily="18" charset="0"/>
                <a:cs typeface="Times New Roman" panose="02020603050405020304" pitchFamily="18" charset="0"/>
                <a:sym typeface="+mn-ea"/>
              </a:rPr>
              <a:t>na</a:t>
            </a:r>
            <a:r>
              <a:rPr lang="ro-RO" altLang="en-US" sz="2000" b="1" dirty="0">
                <a:solidFill>
                  <a:srgbClr val="FFC000"/>
                </a:solidFill>
                <a:effectLst>
                  <a:outerShdw blurRad="38100" dist="38100" dir="2700000">
                    <a:srgbClr val="C0C0C0"/>
                  </a:outerShdw>
                </a:effectLst>
                <a:latin typeface="Times New Roman" panose="02020603050405020304" pitchFamily="18" charset="0"/>
                <a:cs typeface="Times New Roman" panose="02020603050405020304" pitchFamily="18" charset="0"/>
                <a:sym typeface="+mn-ea"/>
              </a:rPr>
              <a:t>ț</a:t>
            </a:r>
            <a:r>
              <a:rPr lang="en-US" altLang="en-US" sz="2000" b="1" dirty="0" err="1">
                <a:solidFill>
                  <a:srgbClr val="FFC000"/>
                </a:solidFill>
                <a:effectLst>
                  <a:outerShdw blurRad="38100" dist="38100" dir="2700000">
                    <a:srgbClr val="C0C0C0"/>
                  </a:outerShdw>
                </a:effectLst>
                <a:latin typeface="Times New Roman" panose="02020603050405020304" pitchFamily="18" charset="0"/>
                <a:cs typeface="Times New Roman" panose="02020603050405020304" pitchFamily="18" charset="0"/>
                <a:sym typeface="+mn-ea"/>
              </a:rPr>
              <a:t>ional</a:t>
            </a:r>
            <a:r>
              <a:rPr lang="ro-RO" altLang="en-US" sz="2000" b="1" dirty="0">
                <a:solidFill>
                  <a:srgbClr val="FFC000"/>
                </a:solidFill>
                <a:effectLst>
                  <a:outerShdw blurRad="38100" dist="38100" dir="2700000">
                    <a:srgbClr val="C0C0C0"/>
                  </a:outerShdw>
                </a:effectLst>
                <a:latin typeface="Times New Roman" panose="02020603050405020304" pitchFamily="18" charset="0"/>
                <a:cs typeface="Times New Roman" panose="02020603050405020304" pitchFamily="18" charset="0"/>
                <a:sym typeface="+mn-ea"/>
              </a:rPr>
              <a:t>ă</a:t>
            </a:r>
            <a:endParaRPr lang="en-US" altLang="en-US" sz="2000" b="1" dirty="0">
              <a:solidFill>
                <a:srgbClr val="FFC000"/>
              </a:solidFill>
              <a:effectLst>
                <a:outerShdw blurRad="38100" dist="38100" dir="2700000">
                  <a:srgbClr val="C0C0C0"/>
                </a:outerShdw>
              </a:effectLst>
              <a:latin typeface="Times New Roman" panose="02020603050405020304" pitchFamily="18" charset="0"/>
              <a:cs typeface="Times New Roman" panose="02020603050405020304" pitchFamily="18" charset="0"/>
              <a:sym typeface="+mn-ea"/>
            </a:endParaRPr>
          </a:p>
          <a:p>
            <a:pPr marL="367030" marR="0" lvl="1" indent="0" algn="l" defTabSz="914400" rtl="0" eaLnBrk="1" fontAlgn="base" latinLnBrk="0" hangingPunct="1">
              <a:lnSpc>
                <a:spcPct val="80000"/>
              </a:lnSpc>
              <a:spcBef>
                <a:spcPct val="20000"/>
              </a:spcBef>
              <a:spcAft>
                <a:spcPct val="0"/>
              </a:spcAft>
              <a:buClr>
                <a:srgbClr val="FFFF99"/>
              </a:buClr>
              <a:buSzPct val="80000"/>
              <a:buNone/>
            </a:pPr>
            <a:r>
              <a:rPr kumimoji="0" lang="ro-RO" altLang="en-US" sz="1800" b="1" i="0" u="none" kern="1200" cap="none"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Faza </a:t>
            </a:r>
            <a:r>
              <a:rPr kumimoji="0" lang="en-US" altLang="en-US" sz="1800" b="1" i="0" u="none" kern="1200" cap="none"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jude</a:t>
            </a:r>
            <a:r>
              <a:rPr kumimoji="0" lang="ro-RO" altLang="en-US" sz="1800" b="1" i="0" u="none" kern="1200" cap="none"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ţ</a:t>
            </a:r>
            <a:r>
              <a:rPr kumimoji="0" lang="en-US" altLang="en-US" sz="1800" b="1" i="0" u="none" kern="1200" cap="none"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ean</a:t>
            </a:r>
            <a:r>
              <a:rPr kumimoji="0" lang="ro-RO" altLang="en-US" sz="1800" b="1" i="0" u="none" kern="1200" cap="none"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ă/municipiului Bucureşti</a:t>
            </a:r>
            <a:r>
              <a:rPr kumimoji="0" lang="en-US" altLang="en-US" sz="1800" b="1" i="0" u="none" kern="1200" cap="none"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 </a:t>
            </a:r>
            <a:r>
              <a:rPr kumimoji="0" lang="ro-RO" altLang="en-US" sz="1800" b="1" i="0" u="none" kern="1200" cap="none"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luna </a:t>
            </a:r>
            <a:r>
              <a:rPr kumimoji="0" lang="ro-RO" altLang="en-US" sz="1800" b="1" i="0" u="none" kern="1200" cap="none" spc="0" normalizeH="0" baseline="0" noProof="1">
                <a:solidFill>
                  <a:srgbClr val="FF0000"/>
                </a:solidFill>
                <a:effectLst>
                  <a:outerShdw blurRad="38100" dist="38100" dir="2700000">
                    <a:srgbClr val="C0C0C0"/>
                  </a:outerShdw>
                </a:effectLst>
                <a:latin typeface="Times New Roman" panose="02020603050405020304" pitchFamily="18" charset="0"/>
                <a:cs typeface="Times New Roman" panose="02020603050405020304" pitchFamily="18" charset="0"/>
              </a:rPr>
              <a:t>aprilie-mai</a:t>
            </a:r>
            <a:r>
              <a:rPr kumimoji="0" lang="ro-RO" altLang="en-US" sz="1800" b="1" i="0" u="none" kern="1200" cap="none" spc="0" normalizeH="0" noProof="1">
                <a:solidFill>
                  <a:srgbClr val="FF0000"/>
                </a:solidFill>
                <a:effectLst>
                  <a:outerShdw blurRad="38100" dist="38100" dir="2700000">
                    <a:srgbClr val="C0C0C0"/>
                  </a:outerShdw>
                </a:effectLst>
                <a:latin typeface="Times New Roman" panose="02020603050405020304" pitchFamily="18" charset="0"/>
                <a:cs typeface="Times New Roman" panose="02020603050405020304" pitchFamily="18" charset="0"/>
              </a:rPr>
              <a:t> 2025</a:t>
            </a:r>
            <a:endParaRPr kumimoji="0" lang="ro-RO" altLang="en-US" sz="1800" b="1" i="0" u="none" kern="1200" cap="none" spc="0" normalizeH="0" baseline="0" noProof="1">
              <a:solidFill>
                <a:srgbClr val="FF0000"/>
              </a:solidFill>
              <a:effectLst>
                <a:outerShdw blurRad="38100" dist="38100" dir="2700000">
                  <a:srgbClr val="C0C0C0"/>
                </a:outerShdw>
              </a:effectLst>
              <a:latin typeface="Times New Roman" panose="02020603050405020304" pitchFamily="18" charset="0"/>
              <a:cs typeface="Times New Roman" panose="02020603050405020304" pitchFamily="18" charset="0"/>
            </a:endParaRPr>
          </a:p>
          <a:p>
            <a:pPr marL="367030" marR="0" lvl="1" indent="0" algn="l" defTabSz="914400" rtl="0" eaLnBrk="1" fontAlgn="base" latinLnBrk="0" hangingPunct="1">
              <a:lnSpc>
                <a:spcPct val="80000"/>
              </a:lnSpc>
              <a:spcBef>
                <a:spcPct val="20000"/>
              </a:spcBef>
              <a:spcAft>
                <a:spcPct val="0"/>
              </a:spcAft>
              <a:buClr>
                <a:srgbClr val="FFFF99"/>
              </a:buClr>
              <a:buSzPct val="80000"/>
              <a:buNone/>
            </a:pPr>
            <a:endParaRPr kumimoji="0" lang="en-US" altLang="en-US" sz="1800" b="1" i="0" u="none" strike="sngStrike" kern="1200" cap="none" spc="0" normalizeH="0" baseline="0" noProof="1">
              <a:solidFill>
                <a:srgbClr val="002060"/>
              </a:solidFill>
            </a:endParaRPr>
          </a:p>
          <a:p>
            <a:pPr marL="273050" marR="0" indent="-273050" algn="l" defTabSz="914400" rtl="0" eaLnBrk="1" fontAlgn="base" latinLnBrk="0" hangingPunct="1">
              <a:lnSpc>
                <a:spcPct val="80000"/>
              </a:lnSpc>
              <a:spcBef>
                <a:spcPts val="600"/>
              </a:spcBef>
              <a:spcAft>
                <a:spcPct val="0"/>
              </a:spcAft>
              <a:buClr>
                <a:srgbClr val="FFFF99"/>
              </a:buClr>
              <a:buSzPct val="70000"/>
              <a:buFont typeface="Wingdings" panose="05000000000000000000" pitchFamily="2" charset="2"/>
              <a:buNone/>
            </a:pPr>
            <a:endParaRPr kumimoji="0" lang="en-US" altLang="en-US" sz="2000" b="1" i="0" u="none" strike="noStrike" kern="1200" cap="none" spc="0" normalizeH="0" baseline="0" noProof="1">
              <a:solidFill>
                <a:srgbClr val="FFFF99"/>
              </a:solidFill>
              <a:effectLst>
                <a:outerShdw blurRad="38100" dist="38100" dir="2700000">
                  <a:srgbClr val="C0C0C0"/>
                </a:outerShdw>
              </a:effectLst>
              <a:latin typeface="+mn-lt"/>
              <a:ea typeface="+mn-ea"/>
              <a:cs typeface="+mn-cs"/>
            </a:endParaRPr>
          </a:p>
          <a:p>
            <a:pPr marL="273050" marR="0" indent="-273050" algn="l" defTabSz="914400" rtl="0" eaLnBrk="1" fontAlgn="base" latinLnBrk="0" hangingPunct="1">
              <a:lnSpc>
                <a:spcPct val="80000"/>
              </a:lnSpc>
              <a:spcBef>
                <a:spcPts val="600"/>
              </a:spcBef>
              <a:spcAft>
                <a:spcPct val="0"/>
              </a:spcAft>
              <a:buClr>
                <a:schemeClr val="accent1"/>
              </a:buClr>
              <a:buSzPct val="70000"/>
              <a:buFont typeface="Wingdings" panose="05000000000000000000" pitchFamily="2" charset="2"/>
              <a:buChar char=""/>
            </a:pPr>
            <a:endParaRPr kumimoji="0" lang="en-US" altLang="en-US" sz="2000" b="0" i="0" u="none" strike="noStrike" kern="1200" cap="none" spc="0" normalizeH="0" baseline="0" noProof="1">
              <a:solidFill>
                <a:schemeClr val="tx1"/>
              </a:solidFill>
              <a:effectLst>
                <a:outerShdw blurRad="38100" dist="38100" dir="2700000">
                  <a:srgbClr val="C0C0C0"/>
                </a:outerShdw>
              </a:effectLst>
              <a:latin typeface="+mn-lt"/>
              <a:ea typeface="+mn-ea"/>
              <a:cs typeface="+mn-cs"/>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38400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8400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8400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38400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38400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38400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38400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384003">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384003">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384003">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499"/>
                                          </p:stCondLst>
                                        </p:cTn>
                                        <p:tgtEl>
                                          <p:spTgt spid="384003">
                                            <p:txEl>
                                              <p:pRg st="13" end="13"/>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499"/>
                                          </p:stCondLst>
                                        </p:cTn>
                                        <p:tgtEl>
                                          <p:spTgt spid="38400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4002" grpId="0"/>
      <p:bldP spid="384003" grpId="0" build="p"/>
    </p:bld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3" name="Slide Number Placeholder 5"/>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t>33</a:t>
            </a:fld>
            <a:endParaRPr lang="en-US" altLang="en-US" sz="1400" b="1" dirty="0">
              <a:solidFill>
                <a:srgbClr val="FFFFFF"/>
              </a:solidFill>
              <a:latin typeface="Arial Black" panose="020B0A04020102020204" pitchFamily="34" charset="0"/>
            </a:endParaRPr>
          </a:p>
        </p:txBody>
      </p:sp>
      <p:sp>
        <p:nvSpPr>
          <p:cNvPr id="221186" name="Rectangle 2"/>
          <p:cNvSpPr>
            <a:spLocks noGrp="1" noChangeArrowheads="1"/>
          </p:cNvSpPr>
          <p:nvPr>
            <p:ph type="title" idx="4294967295"/>
          </p:nvPr>
        </p:nvSpPr>
        <p:spPr>
          <a:xfrm>
            <a:off x="1219200" y="274638"/>
            <a:ext cx="7924800" cy="1143000"/>
          </a:xfrm>
        </p:spPr>
        <p:txBody>
          <a:bodyPr anchor="b">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en-US" sz="4000" b="0" i="0" u="none" strike="noStrike" kern="1200" cap="small" spc="0" normalizeH="0" baseline="0" noProof="0" dirty="0" err="1">
                <a:ln>
                  <a:noFill/>
                </a:ln>
                <a:solidFill>
                  <a:srgbClr val="002060"/>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rPr>
              <a:t>Prezentare</a:t>
            </a:r>
            <a:r>
              <a:rPr kumimoji="0" lang="en-US" sz="40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rPr>
              <a:t> </a:t>
            </a:r>
            <a:r>
              <a:rPr kumimoji="0" lang="ro-RO" sz="40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rPr>
              <a:t>g</a:t>
            </a:r>
            <a:r>
              <a:rPr kumimoji="0" lang="en-US" sz="4000" b="0" i="0" u="none" strike="noStrike" kern="1200" cap="small" spc="0" normalizeH="0" baseline="0" noProof="0" dirty="0" err="1">
                <a:ln>
                  <a:noFill/>
                </a:ln>
                <a:solidFill>
                  <a:srgbClr val="002060"/>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rPr>
              <a:t>eneral</a:t>
            </a:r>
            <a:r>
              <a:rPr kumimoji="0" lang="ro-RO" sz="40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rPr>
              <a:t>ă</a:t>
            </a:r>
            <a:br>
              <a:rPr kumimoji="0" lang="en-US" sz="40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rPr>
            </a:br>
            <a:endParaRPr kumimoji="0" lang="en-US" sz="40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endParaRPr>
          </a:p>
        </p:txBody>
      </p:sp>
      <p:sp>
        <p:nvSpPr>
          <p:cNvPr id="221187" name="Rectangle 3"/>
          <p:cNvSpPr>
            <a:spLocks noGrp="1" noChangeArrowheads="1"/>
          </p:cNvSpPr>
          <p:nvPr>
            <p:ph type="body" idx="4294967295"/>
          </p:nvPr>
        </p:nvSpPr>
        <p:spPr>
          <a:xfrm>
            <a:off x="304800" y="1600200"/>
            <a:ext cx="8839200" cy="4495800"/>
          </a:xfrm>
        </p:spPr>
        <p:txBody>
          <a:bodyPr vert="horz" wrap="square" lIns="91440" tIns="45720" rIns="91440" bIns="45720" numCol="1" anchor="t" anchorCtr="0" compatLnSpc="1"/>
          <a:lstStyle/>
          <a:p>
            <a:pPr marL="273050" marR="0" indent="-273050" algn="ctr" defTabSz="914400" rtl="0" eaLnBrk="1" fontAlgn="base" latinLnBrk="0" hangingPunct="1">
              <a:lnSpc>
                <a:spcPct val="60000"/>
              </a:lnSpc>
              <a:spcBef>
                <a:spcPts val="600"/>
              </a:spcBef>
              <a:spcAft>
                <a:spcPct val="0"/>
              </a:spcAft>
              <a:buClr>
                <a:srgbClr val="FFFF99"/>
              </a:buClr>
              <a:buSzPct val="70000"/>
              <a:buFont typeface="Wingdings 2" panose="05020102010507070707" pitchFamily="18" charset="2"/>
              <a:buNone/>
            </a:pPr>
            <a:r>
              <a:rPr kumimoji="0" lang="ro-RO" altLang="en-US" sz="2400" b="0"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Concursuri şcolare transdisciplinare</a:t>
            </a:r>
            <a:endParaRPr kumimoji="0" lang="ro-RO" altLang="en-US"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l" defTabSz="914400" rtl="0" eaLnBrk="1" fontAlgn="base" latinLnBrk="0" hangingPunct="1">
              <a:lnSpc>
                <a:spcPct val="60000"/>
              </a:lnSpc>
              <a:spcBef>
                <a:spcPts val="600"/>
              </a:spcBef>
              <a:spcAft>
                <a:spcPct val="0"/>
              </a:spcAft>
              <a:buClr>
                <a:srgbClr val="FFFF99"/>
              </a:buClr>
              <a:buSzPct val="70000"/>
              <a:buFont typeface="Wingdings" panose="05000000000000000000" pitchFamily="2" charset="2"/>
              <a:buChar char="Ø"/>
            </a:pPr>
            <a:endParaRPr kumimoji="0" lang="ro-RO" altLang="en-US" sz="2400" b="1"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l" defTabSz="914400" rtl="0" eaLnBrk="1" fontAlgn="base" latinLnBrk="0" hangingPunct="1">
              <a:lnSpc>
                <a:spcPct val="60000"/>
              </a:lnSpc>
              <a:spcBef>
                <a:spcPts val="600"/>
              </a:spcBef>
              <a:spcAft>
                <a:spcPct val="0"/>
              </a:spcAft>
              <a:buClr>
                <a:srgbClr val="FFFF99"/>
              </a:buClr>
              <a:buSzPct val="70000"/>
              <a:buFont typeface="Wingdings" panose="05000000000000000000" pitchFamily="2" charset="2"/>
              <a:buChar char="Ø"/>
            </a:pPr>
            <a:r>
              <a:rPr kumimoji="0" lang="ro-RO" altLang="en-US"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Istorie şi societate în dimensiune virtuală</a:t>
            </a:r>
          </a:p>
          <a:p>
            <a:pPr marL="640080" marR="0" lvl="1" indent="-273050" algn="l" defTabSz="914400" rtl="0" eaLnBrk="1" fontAlgn="base" latinLnBrk="0" hangingPunct="1">
              <a:lnSpc>
                <a:spcPct val="60000"/>
              </a:lnSpc>
              <a:spcBef>
                <a:spcPct val="20000"/>
              </a:spcBef>
              <a:spcAft>
                <a:spcPct val="0"/>
              </a:spcAft>
              <a:buClr>
                <a:srgbClr val="FFFF99"/>
              </a:buClr>
              <a:buSzPct val="80000"/>
              <a:buFont typeface="Wingdings 2" panose="05020102010507070707" pitchFamily="18" charset="2"/>
              <a:buChar char=""/>
            </a:pPr>
            <a:r>
              <a:rPr kumimoji="0" lang="ro-RO" altLang="en-US"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a:t>
            </a:r>
            <a:r>
              <a:rPr kumimoji="0" lang="en-US" altLang="en-US"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jude</a:t>
            </a:r>
            <a:r>
              <a:rPr kumimoji="0" lang="ro-RO" altLang="en-US"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ţ</a:t>
            </a:r>
            <a:r>
              <a:rPr kumimoji="0" lang="en-US" altLang="en-US"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ean</a:t>
            </a:r>
            <a:r>
              <a:rPr kumimoji="0" lang="ro-RO" altLang="en-US"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ă/municipiului Bucureşti</a:t>
            </a:r>
            <a:r>
              <a:rPr kumimoji="0" lang="en-US" altLang="en-US"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perioada</a:t>
            </a:r>
            <a:r>
              <a:rPr kumimoji="0" lang="ro-RO" altLang="en-US"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kumimoji="0" lang="en-US" altLang="en-US"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ianuarie-martie 202</a:t>
            </a:r>
            <a:r>
              <a:rPr lang="ro-RO" altLang="en-US" sz="2400" b="1"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5</a:t>
            </a:r>
            <a:endParaRPr kumimoji="0" lang="en-US" altLang="en-US"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endParaRPr>
          </a:p>
          <a:p>
            <a:pPr lvl="1" eaLnBrk="1" hangingPunct="1">
              <a:lnSpc>
                <a:spcPct val="80000"/>
              </a:lnSpc>
              <a:buClr>
                <a:srgbClr val="FFFF99"/>
              </a:buClr>
            </a:pPr>
            <a:r>
              <a:rPr kumimoji="0" lang="en-US" altLang="en-US"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na</a:t>
            </a:r>
            <a:r>
              <a:rPr kumimoji="0" lang="ro-RO" altLang="en-US"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ţ</a:t>
            </a:r>
            <a:r>
              <a:rPr kumimoji="0" lang="en-US" altLang="en-US"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ional</a:t>
            </a:r>
            <a:r>
              <a:rPr kumimoji="0" lang="ro-RO" altLang="en-US"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ă</a:t>
            </a:r>
            <a:r>
              <a:rPr kumimoji="0" lang="en-US" altLang="en-US"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t>
            </a:r>
            <a:r>
              <a:rPr kumimoji="0" lang="ro-RO" altLang="en-US"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lang="en-US" altLang="en-US" sz="2400" b="1" noProof="1">
                <a:solidFill>
                  <a:srgbClr val="FF0000"/>
                </a:solidFill>
                <a:effectLst>
                  <a:outerShdw blurRad="38100" dist="38100" dir="2700000">
                    <a:srgbClr val="C0C0C0"/>
                  </a:outerShdw>
                </a:effectLst>
                <a:latin typeface="Times New Roman" panose="02020603050405020304" pitchFamily="18" charset="0"/>
                <a:cs typeface="Times New Roman" panose="02020603050405020304" pitchFamily="18" charset="0"/>
              </a:rPr>
              <a:t>15</a:t>
            </a:r>
            <a:r>
              <a:rPr lang="en-US" altLang="en-US" sz="2400" b="1" dirty="0">
                <a:solidFill>
                  <a:srgbClr val="FF0000"/>
                </a:solidFill>
                <a:effectLst>
                  <a:outerShdw blurRad="38100" dist="38100" dir="2700000">
                    <a:srgbClr val="C0C0C0"/>
                  </a:outerShdw>
                </a:effectLst>
                <a:latin typeface="Times New Roman" panose="02020603050405020304" pitchFamily="18" charset="0"/>
                <a:cs typeface="Times New Roman" panose="02020603050405020304" pitchFamily="18" charset="0"/>
                <a:sym typeface="+mn-ea"/>
              </a:rPr>
              <a:t>-18 </a:t>
            </a:r>
            <a:r>
              <a:rPr lang="en-US" altLang="en-US" sz="2400" b="1" dirty="0" err="1">
                <a:solidFill>
                  <a:srgbClr val="FF0000"/>
                </a:solidFill>
                <a:effectLst>
                  <a:outerShdw blurRad="38100" dist="38100" dir="2700000">
                    <a:srgbClr val="C0C0C0"/>
                  </a:outerShdw>
                </a:effectLst>
                <a:latin typeface="Times New Roman" panose="02020603050405020304" pitchFamily="18" charset="0"/>
                <a:cs typeface="Times New Roman" panose="02020603050405020304" pitchFamily="18" charset="0"/>
                <a:sym typeface="+mn-ea"/>
              </a:rPr>
              <a:t>iulie</a:t>
            </a:r>
            <a:r>
              <a:rPr lang="ro-RO" altLang="en-US" sz="2400" b="1" dirty="0">
                <a:solidFill>
                  <a:srgbClr val="FF0000"/>
                </a:solidFill>
                <a:effectLst>
                  <a:outerShdw blurRad="38100" dist="38100" dir="2700000">
                    <a:srgbClr val="C0C0C0"/>
                  </a:outerShdw>
                </a:effectLst>
                <a:latin typeface="Times New Roman" panose="02020603050405020304" pitchFamily="18" charset="0"/>
                <a:cs typeface="Times New Roman" panose="02020603050405020304" pitchFamily="18" charset="0"/>
                <a:sym typeface="+mn-ea"/>
              </a:rPr>
              <a:t> 2025,....................</a:t>
            </a:r>
          </a:p>
          <a:p>
            <a:pPr marL="367030" lvl="1" indent="0" eaLnBrk="1" hangingPunct="1">
              <a:lnSpc>
                <a:spcPct val="80000"/>
              </a:lnSpc>
              <a:buClr>
                <a:srgbClr val="FFFF99"/>
              </a:buClr>
              <a:buNone/>
            </a:pPr>
            <a:r>
              <a:rPr lang="en-US" altLang="en-US" sz="2400" b="1" dirty="0">
                <a:solidFill>
                  <a:srgbClr val="FF0000"/>
                </a:solidFill>
                <a:effectLst>
                  <a:outerShdw blurRad="38100" dist="38100" dir="2700000">
                    <a:srgbClr val="C0C0C0"/>
                  </a:outerShdw>
                </a:effectLst>
                <a:latin typeface="Times New Roman" panose="02020603050405020304" pitchFamily="18" charset="0"/>
                <a:cs typeface="Times New Roman" panose="02020603050405020304" pitchFamily="18" charset="0"/>
                <a:sym typeface="+mn-ea"/>
              </a:rPr>
              <a:t> </a:t>
            </a:r>
            <a:endParaRPr lang="ro-RO" altLang="en-US" sz="2400" b="1" dirty="0">
              <a:solidFill>
                <a:srgbClr val="FF0000"/>
              </a:solidFill>
              <a:effectLst>
                <a:outerShdw blurRad="38100" dist="38100" dir="2700000">
                  <a:srgbClr val="C0C0C0"/>
                </a:outerShdw>
              </a:effectLst>
              <a:latin typeface="Times New Roman" panose="02020603050405020304" pitchFamily="18" charset="0"/>
              <a:cs typeface="Times New Roman" panose="02020603050405020304" pitchFamily="18" charset="0"/>
              <a:sym typeface="+mn-ea"/>
            </a:endParaRPr>
          </a:p>
          <a:p>
            <a:pPr lvl="1" eaLnBrk="1" hangingPunct="1">
              <a:lnSpc>
                <a:spcPct val="80000"/>
              </a:lnSpc>
              <a:buClr>
                <a:srgbClr val="FFFF99"/>
              </a:buClr>
              <a:buFont typeface="Wingdings" panose="05000000000000000000" pitchFamily="2" charset="2"/>
              <a:buChar char="Ø"/>
            </a:pPr>
            <a:r>
              <a:rPr kumimoji="0" lang="ro-RO" altLang="en-US"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Cultură şi civilizaţie  în România</a:t>
            </a:r>
          </a:p>
          <a:p>
            <a:pPr marL="640080" marR="0" lvl="1" indent="-273050" algn="l" defTabSz="914400" rtl="0" eaLnBrk="1" fontAlgn="base" latinLnBrk="0" hangingPunct="1">
              <a:lnSpc>
                <a:spcPct val="60000"/>
              </a:lnSpc>
              <a:spcBef>
                <a:spcPct val="20000"/>
              </a:spcBef>
              <a:spcAft>
                <a:spcPct val="0"/>
              </a:spcAft>
              <a:buClr>
                <a:srgbClr val="FFFF99"/>
              </a:buClr>
              <a:buSzPct val="80000"/>
              <a:buFont typeface="Wingdings 2" panose="05020102010507070707" pitchFamily="18" charset="2"/>
              <a:buChar char=""/>
            </a:pPr>
            <a:r>
              <a:rPr kumimoji="0" lang="ro-RO" altLang="en-US"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a:t>
            </a:r>
            <a:r>
              <a:rPr kumimoji="0" lang="en-US" altLang="en-US"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jude</a:t>
            </a:r>
            <a:r>
              <a:rPr kumimoji="0" lang="ro-RO" altLang="en-US"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ţ</a:t>
            </a:r>
            <a:r>
              <a:rPr kumimoji="0" lang="en-US" altLang="en-US"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ean</a:t>
            </a:r>
            <a:r>
              <a:rPr kumimoji="0" lang="ro-RO" altLang="en-US"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ă/municipiului Bucureşti</a:t>
            </a:r>
            <a:r>
              <a:rPr kumimoji="0" lang="en-US" altLang="en-US"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kumimoji="0" lang="en-US" altLang="en-US" sz="2400" b="1" i="0" u="non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perioada </a:t>
            </a:r>
            <a:r>
              <a:rPr kumimoji="0" lang="ro-RO" altLang="en-US" sz="2400" b="1" i="0" u="non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ianuarie-martie 2025</a:t>
            </a:r>
          </a:p>
          <a:p>
            <a:pPr marL="640080" marR="0" lvl="1" indent="-273050" algn="l" defTabSz="914400" rtl="0" eaLnBrk="1" fontAlgn="base" latinLnBrk="0" hangingPunct="1">
              <a:lnSpc>
                <a:spcPct val="60000"/>
              </a:lnSpc>
              <a:spcBef>
                <a:spcPct val="20000"/>
              </a:spcBef>
              <a:spcAft>
                <a:spcPct val="0"/>
              </a:spcAft>
              <a:buClr>
                <a:srgbClr val="FFFF99"/>
              </a:buClr>
              <a:buSzPct val="80000"/>
              <a:buFont typeface="Wingdings 2" panose="05020102010507070707" pitchFamily="18" charset="2"/>
              <a:buChar char=""/>
            </a:pPr>
            <a:r>
              <a:rPr kumimoji="0" lang="en-US" altLang="en-US"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na</a:t>
            </a:r>
            <a:r>
              <a:rPr kumimoji="0" lang="ro-RO" altLang="en-US"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ţ</a:t>
            </a:r>
            <a:r>
              <a:rPr kumimoji="0" lang="en-US" altLang="en-US"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ional</a:t>
            </a:r>
            <a:r>
              <a:rPr kumimoji="0" lang="ro-RO" altLang="en-US"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ă</a:t>
            </a:r>
            <a:r>
              <a:rPr kumimoji="0" lang="en-US" altLang="en-US"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t>
            </a:r>
            <a:r>
              <a:rPr kumimoji="0" lang="ro-RO" altLang="en-US"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kumimoji="0" lang="en-US" altLang="en-US" sz="2400" b="1"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kumimoji="0" lang="en-US" altLang="en-US" sz="2400" b="1" i="0" u="non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2</a:t>
            </a:r>
            <a:r>
              <a:rPr kumimoji="0" lang="ro-RO" altLang="en-US" sz="2400" b="1" i="0" u="non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9</a:t>
            </a:r>
            <a:r>
              <a:rPr kumimoji="0" lang="en-US" altLang="en-US" sz="2400" b="1" i="0" u="non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mai</a:t>
            </a:r>
            <a:r>
              <a:rPr kumimoji="0" lang="ro-RO" altLang="en-US" sz="2400" b="1" i="0" u="non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-1 iunie</a:t>
            </a:r>
            <a:r>
              <a:rPr kumimoji="0" lang="en-US" altLang="en-US" sz="2400" b="1" i="0" u="non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kumimoji="0" lang="ro-RO" altLang="en-US" sz="2400" b="1" i="0" u="non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2025, ........................</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21186"/>
                                        </p:tgtEl>
                                        <p:attrNameLst>
                                          <p:attrName>style.visibility</p:attrName>
                                        </p:attrNameLst>
                                      </p:cBhvr>
                                      <p:to>
                                        <p:strVal val="visible"/>
                                      </p:to>
                                    </p:set>
                                    <p:animEffect transition="in" filter="fade">
                                      <p:cBhvr>
                                        <p:cTn id="7" dur="2000"/>
                                        <p:tgtEl>
                                          <p:spTgt spid="22118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1187">
                                            <p:txEl>
                                              <p:pRg st="0" end="0"/>
                                            </p:txEl>
                                          </p:spTgt>
                                        </p:tgtEl>
                                        <p:attrNameLst>
                                          <p:attrName>style.visibility</p:attrName>
                                        </p:attrNameLst>
                                      </p:cBhvr>
                                      <p:to>
                                        <p:strVal val="visible"/>
                                      </p:to>
                                    </p:set>
                                    <p:animEffect transition="in" filter="fade">
                                      <p:cBhvr>
                                        <p:cTn id="12" dur="2000"/>
                                        <p:tgtEl>
                                          <p:spTgt spid="22118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21187">
                                            <p:txEl>
                                              <p:pRg st="2" end="2"/>
                                            </p:txEl>
                                          </p:spTgt>
                                        </p:tgtEl>
                                        <p:attrNameLst>
                                          <p:attrName>style.visibility</p:attrName>
                                        </p:attrNameLst>
                                      </p:cBhvr>
                                      <p:to>
                                        <p:strVal val="visible"/>
                                      </p:to>
                                    </p:set>
                                    <p:animEffect transition="in" filter="fade">
                                      <p:cBhvr>
                                        <p:cTn id="17" dur="2000"/>
                                        <p:tgtEl>
                                          <p:spTgt spid="221187">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221187">
                                            <p:txEl>
                                              <p:pRg st="3" end="3"/>
                                            </p:txEl>
                                          </p:spTgt>
                                        </p:tgtEl>
                                        <p:attrNameLst>
                                          <p:attrName>style.visibility</p:attrName>
                                        </p:attrNameLst>
                                      </p:cBhvr>
                                      <p:to>
                                        <p:strVal val="visible"/>
                                      </p:to>
                                    </p:set>
                                    <p:animEffect transition="in" filter="fade">
                                      <p:cBhvr>
                                        <p:cTn id="20" dur="2000"/>
                                        <p:tgtEl>
                                          <p:spTgt spid="221187">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21187">
                                            <p:txEl>
                                              <p:pRg st="4" end="4"/>
                                            </p:txEl>
                                          </p:spTgt>
                                        </p:tgtEl>
                                        <p:attrNameLst>
                                          <p:attrName>style.visibility</p:attrName>
                                        </p:attrNameLst>
                                      </p:cBhvr>
                                      <p:to>
                                        <p:strVal val="visible"/>
                                      </p:to>
                                    </p:set>
                                    <p:animEffect transition="in" filter="fade">
                                      <p:cBhvr>
                                        <p:cTn id="23" dur="2000"/>
                                        <p:tgtEl>
                                          <p:spTgt spid="221187">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21187">
                                            <p:txEl>
                                              <p:pRg st="5" end="5"/>
                                            </p:txEl>
                                          </p:spTgt>
                                        </p:tgtEl>
                                        <p:attrNameLst>
                                          <p:attrName>style.visibility</p:attrName>
                                        </p:attrNameLst>
                                      </p:cBhvr>
                                      <p:to>
                                        <p:strVal val="visible"/>
                                      </p:to>
                                    </p:set>
                                    <p:animEffect transition="in" filter="fade">
                                      <p:cBhvr>
                                        <p:cTn id="26" dur="2000"/>
                                        <p:tgtEl>
                                          <p:spTgt spid="221187">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221187">
                                            <p:txEl>
                                              <p:pRg st="6" end="6"/>
                                            </p:txEl>
                                          </p:spTgt>
                                        </p:tgtEl>
                                        <p:attrNameLst>
                                          <p:attrName>style.visibility</p:attrName>
                                        </p:attrNameLst>
                                      </p:cBhvr>
                                      <p:to>
                                        <p:strVal val="visible"/>
                                      </p:to>
                                    </p:set>
                                    <p:animEffect transition="in" filter="fade">
                                      <p:cBhvr>
                                        <p:cTn id="29" dur="2000"/>
                                        <p:tgtEl>
                                          <p:spTgt spid="221187">
                                            <p:txEl>
                                              <p:pRg st="6" end="6"/>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221187">
                                            <p:txEl>
                                              <p:pRg st="7" end="7"/>
                                            </p:txEl>
                                          </p:spTgt>
                                        </p:tgtEl>
                                        <p:attrNameLst>
                                          <p:attrName>style.visibility</p:attrName>
                                        </p:attrNameLst>
                                      </p:cBhvr>
                                      <p:to>
                                        <p:strVal val="visible"/>
                                      </p:to>
                                    </p:set>
                                    <p:animEffect transition="in" filter="fade">
                                      <p:cBhvr>
                                        <p:cTn id="32" dur="2000"/>
                                        <p:tgtEl>
                                          <p:spTgt spid="221187">
                                            <p:txEl>
                                              <p:pRg st="7" end="7"/>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221187">
                                            <p:txEl>
                                              <p:pRg st="8" end="8"/>
                                            </p:txEl>
                                          </p:spTgt>
                                        </p:tgtEl>
                                        <p:attrNameLst>
                                          <p:attrName>style.visibility</p:attrName>
                                        </p:attrNameLst>
                                      </p:cBhvr>
                                      <p:to>
                                        <p:strVal val="visible"/>
                                      </p:to>
                                    </p:set>
                                    <p:animEffect transition="in" filter="fade">
                                      <p:cBhvr>
                                        <p:cTn id="35" dur="2000"/>
                                        <p:tgtEl>
                                          <p:spTgt spid="22118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186" grpId="0"/>
      <p:bldP spid="221187"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ubstituent număr diapozitiv 1"/>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t>34</a:t>
            </a:fld>
            <a:endParaRPr lang="en-US" altLang="en-US" sz="1400" b="1" dirty="0">
              <a:solidFill>
                <a:srgbClr val="FFFFFF"/>
              </a:solidFill>
              <a:latin typeface="Arial Black" panose="020B0A04020102020204" pitchFamily="34" charset="0"/>
            </a:endParaRPr>
          </a:p>
        </p:txBody>
      </p:sp>
      <p:sp>
        <p:nvSpPr>
          <p:cNvPr id="41986" name="Dreptunghi 2"/>
          <p:cNvSpPr/>
          <p:nvPr/>
        </p:nvSpPr>
        <p:spPr>
          <a:xfrm>
            <a:off x="685800" y="685800"/>
            <a:ext cx="7620000" cy="3632200"/>
          </a:xfrm>
          <a:prstGeom prst="rect">
            <a:avLst/>
          </a:prstGeom>
          <a:noFill/>
          <a:ln w="9525">
            <a:noFill/>
          </a:ln>
        </p:spPr>
        <p:txBody>
          <a:bodyPr anchor="t" anchorCtr="0">
            <a:spAutoFit/>
          </a:bodyPr>
          <a:lstStyle/>
          <a:p>
            <a:pPr algn="ctr"/>
            <a:endParaRPr lang="ro-RO" altLang="en-US" b="1" dirty="0">
              <a:solidFill>
                <a:srgbClr val="002060"/>
              </a:solidFill>
              <a:latin typeface="Arial Black" panose="020B0A04020102020204" pitchFamily="34" charset="0"/>
            </a:endParaRPr>
          </a:p>
          <a:p>
            <a:pPr algn="ctr"/>
            <a:endParaRPr lang="ro-RO" altLang="en-US" b="1" dirty="0">
              <a:solidFill>
                <a:srgbClr val="002060"/>
              </a:solidFill>
              <a:latin typeface="Arial Black" panose="020B0A04020102020204" pitchFamily="34" charset="0"/>
            </a:endParaRPr>
          </a:p>
          <a:p>
            <a:pPr algn="ctr"/>
            <a:endParaRPr lang="ro-RO" altLang="en-US" b="1" dirty="0">
              <a:solidFill>
                <a:srgbClr val="002060"/>
              </a:solidFill>
              <a:latin typeface="Arial Black" panose="020B0A04020102020204" pitchFamily="34" charset="0"/>
            </a:endParaRPr>
          </a:p>
          <a:p>
            <a:pPr algn="ctr"/>
            <a:endParaRPr lang="ro-RO" altLang="en-US" b="1" dirty="0">
              <a:solidFill>
                <a:srgbClr val="002060"/>
              </a:solidFill>
              <a:latin typeface="Arial Black" panose="020B0A04020102020204" pitchFamily="34" charset="0"/>
            </a:endParaRPr>
          </a:p>
          <a:p>
            <a:pPr algn="ctr"/>
            <a:endParaRPr lang="ro-RO" altLang="en-US" b="1" dirty="0">
              <a:solidFill>
                <a:srgbClr val="002060"/>
              </a:solidFill>
              <a:latin typeface="Arial Black" panose="020B0A04020102020204" pitchFamily="34" charset="0"/>
            </a:endParaRPr>
          </a:p>
          <a:p>
            <a:pPr algn="ctr"/>
            <a:r>
              <a:rPr lang="en-US" altLang="en-US" sz="2800" b="1" dirty="0">
                <a:solidFill>
                  <a:srgbClr val="002060"/>
                </a:solidFill>
                <a:latin typeface="Times New Roman" panose="02020603050405020304" pitchFamily="18" charset="0"/>
              </a:rPr>
              <a:t>Programe/proiecte naţionale şi internaţionale aflate in implementare la nivel naţional/regional/judeţean diseminarea exemplelor de bună practica</a:t>
            </a:r>
            <a:endParaRPr lang="ro-RO" altLang="en-US" sz="2800" b="1" dirty="0">
              <a:solidFill>
                <a:srgbClr val="002060"/>
              </a:solidFill>
              <a:latin typeface="Times New Roman" panose="02020603050405020304" pitchFamily="18" charset="0"/>
            </a:endParaRPr>
          </a:p>
          <a:p>
            <a:pPr algn="ctr"/>
            <a:r>
              <a:rPr lang="en-US" altLang="en-US" sz="2800" b="1" dirty="0">
                <a:solidFill>
                  <a:srgbClr val="002060"/>
                </a:solidFill>
                <a:latin typeface="Times New Roman" panose="02020603050405020304" pitchFamily="18" charset="0"/>
              </a:rPr>
              <a:t> Diverse</a:t>
            </a:r>
            <a:endParaRPr lang="en-US" altLang="en-US" sz="2800" b="1" dirty="0">
              <a:solidFill>
                <a:srgbClr val="002060"/>
              </a:solidFill>
              <a:latin typeface="Times New Roman" panose="02020603050405020304" pitchFamily="18" charset="0"/>
              <a:ea typeface="Times New Roman" panose="02020603050405020304" pitchFamily="18" charset="0"/>
            </a:endParaRPr>
          </a:p>
        </p:txBody>
      </p:sp>
    </p:spTree>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Number Placeholder 5"/>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t>35</a:t>
            </a:fld>
            <a:endParaRPr lang="en-US" altLang="en-US" sz="1400" b="1" dirty="0">
              <a:solidFill>
                <a:srgbClr val="FFFFFF"/>
              </a:solidFill>
              <a:latin typeface="Arial Black" panose="020B0A04020102020204" pitchFamily="34" charset="0"/>
            </a:endParaRPr>
          </a:p>
        </p:txBody>
      </p:sp>
      <p:sp>
        <p:nvSpPr>
          <p:cNvPr id="223234" name="Rectangle 2"/>
          <p:cNvSpPr>
            <a:spLocks noGrp="1" noChangeArrowheads="1"/>
          </p:cNvSpPr>
          <p:nvPr>
            <p:ph type="title" idx="4294967295"/>
          </p:nvPr>
        </p:nvSpPr>
        <p:spPr>
          <a:xfrm>
            <a:off x="0" y="274638"/>
            <a:ext cx="8229600" cy="1143000"/>
          </a:xfrm>
        </p:spPr>
        <p:txBody>
          <a:bodyPr anchor="b">
            <a:noAutofit/>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en-US" sz="3200" b="0" i="0" u="none" strike="noStrike" kern="1200" cap="small" spc="0" normalizeH="0" baseline="0" noProof="0" dirty="0">
                <a:ln>
                  <a:noFill/>
                </a:ln>
                <a:solidFill>
                  <a:srgbClr val="00B0F0"/>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rPr>
              <a:t>         </a:t>
            </a:r>
            <a:r>
              <a:rPr kumimoji="0" lang="ro-RO" sz="3200" b="0" i="0" u="none" strike="noStrike" kern="1200" cap="small" spc="0" normalizeH="0" baseline="0" noProof="0" dirty="0">
                <a:ln>
                  <a:noFill/>
                </a:ln>
                <a:solidFill>
                  <a:srgbClr val="00B0F0"/>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rPr>
              <a:t>     </a:t>
            </a:r>
            <a:r>
              <a:rPr kumimoji="0" lang="en-US" sz="3200" b="0" i="0" u="none" strike="noStrike" kern="1200" cap="small" spc="0" normalizeH="0" baseline="0" noProof="0"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uLnTx/>
                <a:uFillTx/>
                <a:latin typeface="Times New Roman" panose="02020603050405020304" pitchFamily="18" charset="0"/>
                <a:ea typeface="+mj-ea"/>
                <a:cs typeface="Times New Roman" panose="02020603050405020304" pitchFamily="18" charset="0"/>
              </a:rPr>
              <a:t> </a:t>
            </a:r>
            <a:r>
              <a:rPr kumimoji="0" lang="ro-RO" sz="2400" b="1" i="0" u="none" strike="noStrike" kern="1200" cap="small" spc="0" normalizeH="0" baseline="0" noProof="0" dirty="0">
                <a:solidFill>
                  <a:schemeClr val="bg2">
                    <a:lumMod val="50000"/>
                  </a:schemeClr>
                </a:solidFill>
                <a:effectLst>
                  <a:reflection blurRad="6350" stA="53000" endA="300" endPos="35500" dir="5400000" sy="-90000" algn="bl" rotWithShape="0"/>
                </a:effectLst>
                <a:uLnTx/>
                <a:uFillTx/>
                <a:latin typeface="Times New Roman" panose="02020603050405020304" pitchFamily="18" charset="0"/>
                <a:ea typeface="+mj-ea"/>
                <a:cs typeface="Times New Roman" panose="02020603050405020304" pitchFamily="18" charset="0"/>
              </a:rPr>
              <a:t>ÎNTÂLNIREA DE LUCRU A INSPECTORILOR </a:t>
            </a:r>
            <a:br>
              <a:rPr kumimoji="0" lang="ro-RO" sz="2400" b="1" i="0" u="none" strike="noStrike" kern="1200" cap="small" spc="0" normalizeH="0" baseline="0" noProof="0" dirty="0">
                <a:solidFill>
                  <a:schemeClr val="bg2">
                    <a:lumMod val="50000"/>
                  </a:schemeClr>
                </a:solidFill>
                <a:effectLst>
                  <a:reflection blurRad="6350" stA="53000" endA="300" endPos="35500" dir="5400000" sy="-90000" algn="bl" rotWithShape="0"/>
                </a:effectLst>
                <a:uLnTx/>
                <a:uFillTx/>
                <a:latin typeface="Times New Roman" panose="02020603050405020304" pitchFamily="18" charset="0"/>
                <a:ea typeface="+mj-ea"/>
                <a:cs typeface="Times New Roman" panose="02020603050405020304" pitchFamily="18" charset="0"/>
              </a:rPr>
            </a:br>
            <a:r>
              <a:rPr kumimoji="0" lang="en-US" sz="2400" b="1" i="0" u="none" strike="noStrike" kern="1200" cap="small" spc="0" normalizeH="0" baseline="0" noProof="0" dirty="0">
                <a:solidFill>
                  <a:schemeClr val="bg2">
                    <a:lumMod val="50000"/>
                  </a:schemeClr>
                </a:solidFill>
                <a:effectLst>
                  <a:reflection blurRad="6350" stA="53000" endA="300" endPos="35500" dir="5400000" sy="-90000" algn="bl" rotWithShape="0"/>
                </a:effectLst>
                <a:uLnTx/>
                <a:uFillTx/>
                <a:latin typeface="Times New Roman" panose="02020603050405020304" pitchFamily="18" charset="0"/>
                <a:ea typeface="+mj-ea"/>
                <a:cs typeface="Times New Roman" panose="02020603050405020304" pitchFamily="18" charset="0"/>
              </a:rPr>
              <a:t>             </a:t>
            </a:r>
            <a:r>
              <a:rPr kumimoji="0" lang="ro-RO" sz="2400" b="1" i="0" u="none" strike="noStrike" kern="1200" cap="small" spc="0" normalizeH="0" baseline="0" noProof="0" dirty="0">
                <a:solidFill>
                  <a:schemeClr val="bg2">
                    <a:lumMod val="50000"/>
                  </a:schemeClr>
                </a:solidFill>
                <a:effectLst>
                  <a:reflection blurRad="6350" stA="53000" endA="300" endPos="35500" dir="5400000" sy="-90000" algn="bl" rotWithShape="0"/>
                </a:effectLst>
                <a:uLnTx/>
                <a:uFillTx/>
                <a:latin typeface="Times New Roman" panose="02020603050405020304" pitchFamily="18" charset="0"/>
                <a:ea typeface="+mj-ea"/>
                <a:cs typeface="Times New Roman" panose="02020603050405020304" pitchFamily="18" charset="0"/>
              </a:rPr>
              <a:t>DE </a:t>
            </a:r>
            <a:br>
              <a:rPr kumimoji="0" lang="ro-RO" sz="2400" b="1" i="0" u="none" strike="noStrike" kern="1200" cap="small" spc="0" normalizeH="0" baseline="0" noProof="0" dirty="0">
                <a:solidFill>
                  <a:schemeClr val="bg2">
                    <a:lumMod val="50000"/>
                  </a:schemeClr>
                </a:solidFill>
                <a:effectLst>
                  <a:reflection blurRad="6350" stA="53000" endA="300" endPos="35500" dir="5400000" sy="-90000" algn="bl" rotWithShape="0"/>
                </a:effectLst>
                <a:uLnTx/>
                <a:uFillTx/>
                <a:latin typeface="Times New Roman" panose="02020603050405020304" pitchFamily="18" charset="0"/>
                <a:ea typeface="+mj-ea"/>
                <a:cs typeface="Times New Roman" panose="02020603050405020304" pitchFamily="18" charset="0"/>
              </a:rPr>
            </a:br>
            <a:r>
              <a:rPr kumimoji="0" lang="en-US" sz="2400" b="1" i="0" u="none" strike="noStrike" kern="1200" cap="small" spc="0" normalizeH="0" baseline="0" noProof="0" dirty="0">
                <a:solidFill>
                  <a:schemeClr val="bg2">
                    <a:lumMod val="50000"/>
                  </a:schemeClr>
                </a:solidFill>
                <a:effectLst>
                  <a:reflection blurRad="6350" stA="53000" endA="300" endPos="35500" dir="5400000" sy="-90000" algn="bl" rotWithShape="0"/>
                </a:effectLst>
                <a:uLnTx/>
                <a:uFillTx/>
                <a:latin typeface="Times New Roman" panose="02020603050405020304" pitchFamily="18" charset="0"/>
                <a:ea typeface="+mj-ea"/>
                <a:cs typeface="Times New Roman" panose="02020603050405020304" pitchFamily="18" charset="0"/>
              </a:rPr>
              <a:t>        </a:t>
            </a:r>
            <a:r>
              <a:rPr kumimoji="0" lang="ro-RO" sz="2400" b="1" i="0" u="none" strike="noStrike" kern="1200" cap="small" spc="0" normalizeH="0" baseline="0" noProof="0" dirty="0">
                <a:solidFill>
                  <a:schemeClr val="bg2">
                    <a:lumMod val="50000"/>
                  </a:schemeClr>
                </a:solidFill>
                <a:effectLst>
                  <a:reflection blurRad="6350" stA="53000" endA="300" endPos="35500" dir="5400000" sy="-90000" algn="bl" rotWithShape="0"/>
                </a:effectLst>
                <a:uLnTx/>
                <a:uFillTx/>
                <a:latin typeface="Times New Roman" panose="02020603050405020304" pitchFamily="18" charset="0"/>
                <a:ea typeface="+mj-ea"/>
                <a:cs typeface="Times New Roman" panose="02020603050405020304" pitchFamily="18" charset="0"/>
              </a:rPr>
              <a:t>STIINTE SOCIO-UMANE </a:t>
            </a:r>
            <a:r>
              <a:rPr kumimoji="0" lang="en-US" sz="2400" b="1" i="0" u="none" strike="noStrike" kern="1200" cap="small" spc="0" normalizeH="0" baseline="0" noProof="0" dirty="0">
                <a:solidFill>
                  <a:schemeClr val="bg2">
                    <a:lumMod val="50000"/>
                  </a:schemeClr>
                </a:solidFill>
                <a:effectLst>
                  <a:reflection blurRad="6350" stA="53000" endA="300" endPos="35500" dir="5400000" sy="-90000" algn="bl" rotWithShape="0"/>
                </a:effectLst>
                <a:uLnTx/>
                <a:uFillTx/>
                <a:latin typeface="Times New Roman" panose="02020603050405020304" pitchFamily="18" charset="0"/>
                <a:ea typeface="+mj-ea"/>
                <a:cs typeface="Times New Roman" panose="02020603050405020304" pitchFamily="18" charset="0"/>
              </a:rPr>
              <a:t> </a:t>
            </a:r>
            <a:r>
              <a:rPr kumimoji="0" lang="ro-RO" sz="2400" b="1" i="0" u="none" strike="noStrike" kern="1200" cap="small" spc="0" normalizeH="0" baseline="0" noProof="0" dirty="0">
                <a:solidFill>
                  <a:schemeClr val="bg2">
                    <a:lumMod val="50000"/>
                  </a:schemeClr>
                </a:solidFill>
                <a:effectLst>
                  <a:reflection blurRad="6350" stA="53000" endA="300" endPos="35500" dir="5400000" sy="-90000" algn="bl" rotWithShape="0"/>
                </a:effectLst>
                <a:uLnTx/>
                <a:uFillTx/>
                <a:latin typeface="Times New Roman" panose="02020603050405020304" pitchFamily="18" charset="0"/>
                <a:ea typeface="+mj-ea"/>
                <a:cs typeface="Times New Roman" panose="02020603050405020304" pitchFamily="18" charset="0"/>
              </a:rPr>
              <a:t>SI </a:t>
            </a:r>
            <a:r>
              <a:rPr kumimoji="0" lang="en-US" sz="2400" b="1" i="0" u="none" strike="noStrike" kern="1200" cap="small" spc="0" normalizeH="0" baseline="0" noProof="0" dirty="0">
                <a:solidFill>
                  <a:schemeClr val="bg2">
                    <a:lumMod val="50000"/>
                  </a:schemeClr>
                </a:solidFill>
                <a:effectLst>
                  <a:reflection blurRad="6350" stA="53000" endA="300" endPos="35500" dir="5400000" sy="-90000" algn="bl" rotWithShape="0"/>
                </a:effectLst>
                <a:uLnTx/>
                <a:uFillTx/>
                <a:latin typeface="Times New Roman" panose="02020603050405020304" pitchFamily="18" charset="0"/>
                <a:ea typeface="+mj-ea"/>
                <a:cs typeface="Times New Roman" panose="02020603050405020304" pitchFamily="18" charset="0"/>
              </a:rPr>
              <a:t> </a:t>
            </a:r>
            <a:r>
              <a:rPr kumimoji="0" lang="ro-RO" sz="2400" b="1" i="0" u="none" strike="noStrike" kern="1200" cap="small" spc="0" normalizeH="0" baseline="0" noProof="0" dirty="0">
                <a:solidFill>
                  <a:schemeClr val="bg2">
                    <a:lumMod val="50000"/>
                  </a:schemeClr>
                </a:solidFill>
                <a:effectLst>
                  <a:reflection blurRad="6350" stA="53000" endA="300" endPos="35500" dir="5400000" sy="-90000" algn="bl" rotWithShape="0"/>
                </a:effectLst>
                <a:uLnTx/>
                <a:uFillTx/>
                <a:latin typeface="Times New Roman" panose="02020603050405020304" pitchFamily="18" charset="0"/>
                <a:ea typeface="+mj-ea"/>
                <a:cs typeface="Times New Roman" panose="02020603050405020304" pitchFamily="18" charset="0"/>
              </a:rPr>
              <a:t>ISTORIE</a:t>
            </a:r>
          </a:p>
        </p:txBody>
      </p:sp>
      <p:sp>
        <p:nvSpPr>
          <p:cNvPr id="223235" name="Rectangle 3"/>
          <p:cNvSpPr>
            <a:spLocks noGrp="1" noChangeArrowheads="1"/>
          </p:cNvSpPr>
          <p:nvPr>
            <p:ph type="body" idx="4294967295"/>
          </p:nvPr>
        </p:nvSpPr>
        <p:spPr>
          <a:xfrm>
            <a:off x="838200" y="1600200"/>
            <a:ext cx="8305800" cy="4495800"/>
          </a:xfrm>
        </p:spPr>
        <p:txBody>
          <a:bodyPr vert="horz" wrap="square" lIns="91440" tIns="45720" rIns="91440" bIns="45720" numCol="1" anchor="t" anchorCtr="0" compatLnSpc="1">
            <a:scene3d>
              <a:camera prst="orthographicFront"/>
              <a:lightRig rig="threePt" dir="t"/>
            </a:scene3d>
          </a:bodyPr>
          <a:lstStyle/>
          <a:p>
            <a:pPr marL="273050" marR="0" indent="-273050" algn="ctr" defTabSz="914400" rtl="0" eaLnBrk="1" fontAlgn="base" latinLnBrk="0" hangingPunct="1">
              <a:lnSpc>
                <a:spcPct val="100000"/>
              </a:lnSpc>
              <a:spcBef>
                <a:spcPts val="600"/>
              </a:spcBef>
              <a:spcAft>
                <a:spcPct val="0"/>
              </a:spcAft>
              <a:buClr>
                <a:srgbClr val="9BBB59"/>
              </a:buClr>
              <a:buSzPct val="70000"/>
              <a:buFont typeface="Wingdings" panose="05000000000000000000" pitchFamily="2" charset="2"/>
              <a:buNone/>
            </a:pPr>
            <a:endParaRPr kumimoji="0" lang="ro-RO" altLang="x-none" sz="2400" b="0" i="0" u="none" strike="noStrike" kern="1200" cap="none" spc="0" normalizeH="0" baseline="0" noProof="1">
              <a:solidFill>
                <a:schemeClr val="accent4"/>
              </a:solidFill>
              <a:effectLst>
                <a:outerShdw blurRad="38100" dist="38100" dir="2700000">
                  <a:srgbClr val="C0C0C0"/>
                </a:outerShdw>
              </a:effectLst>
              <a:latin typeface="+mn-lt"/>
              <a:ea typeface="+mn-ea"/>
              <a:cs typeface="+mn-cs"/>
            </a:endParaRPr>
          </a:p>
          <a:p>
            <a:pPr marL="273050" marR="0" indent="-273050" algn="ctr" defTabSz="914400" rtl="0" eaLnBrk="1" fontAlgn="base" latinLnBrk="0" hangingPunct="1">
              <a:lnSpc>
                <a:spcPct val="100000"/>
              </a:lnSpc>
              <a:spcBef>
                <a:spcPts val="600"/>
              </a:spcBef>
              <a:spcAft>
                <a:spcPct val="0"/>
              </a:spcAft>
              <a:buClr>
                <a:srgbClr val="9BBB59"/>
              </a:buClr>
              <a:buSzPct val="70000"/>
              <a:buFont typeface="Wingdings" panose="05000000000000000000" pitchFamily="2" charset="2"/>
              <a:buNone/>
            </a:pPr>
            <a:r>
              <a:rPr kumimoji="0" lang="ro-RO" altLang="x-none" sz="6000" b="1" i="0" u="none" strike="noStrike" kern="1200" cap="none" spc="0" normalizeH="0" baseline="0" noProof="1">
                <a:solidFill>
                  <a:srgbClr val="00B0F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SUCCES </a:t>
            </a:r>
            <a:r>
              <a:rPr kumimoji="0" sz="6000" b="1" i="0" u="none" strike="noStrike" kern="1200" cap="none" spc="0" normalizeH="0" baseline="0" noProof="1">
                <a:solidFill>
                  <a:srgbClr val="00B0F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 </a:t>
            </a:r>
            <a:r>
              <a:rPr kumimoji="0" lang="ro-RO" altLang="x-none" sz="6000" b="1" i="0" u="none" strike="noStrike" kern="1200" cap="none" spc="0" normalizeH="0" baseline="0" noProof="1">
                <a:solidFill>
                  <a:srgbClr val="00B0F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ÎN </a:t>
            </a:r>
            <a:r>
              <a:rPr kumimoji="0" sz="6000" b="1" i="0" u="none" strike="noStrike" kern="1200" cap="none" spc="0" normalizeH="0" baseline="0" noProof="1">
                <a:solidFill>
                  <a:srgbClr val="00B0F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 </a:t>
            </a:r>
            <a:r>
              <a:rPr kumimoji="0" lang="ro-RO" altLang="x-none" sz="6000" b="1" i="0" u="none" strike="noStrike" kern="1200" cap="none" spc="0" normalizeH="0" baseline="0" noProof="1">
                <a:solidFill>
                  <a:srgbClr val="00B0F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NOUL </a:t>
            </a:r>
            <a:r>
              <a:rPr kumimoji="0" sz="6000" b="1" i="0" u="none" strike="noStrike" kern="1200" cap="none" spc="0" normalizeH="0" baseline="0" noProof="1">
                <a:solidFill>
                  <a:srgbClr val="00B0F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 </a:t>
            </a:r>
            <a:r>
              <a:rPr kumimoji="0" lang="ro-RO" altLang="x-none" sz="6000" b="1" i="0" u="none" strike="noStrike" kern="1200" cap="none" spc="0" normalizeH="0" baseline="0" noProof="1">
                <a:solidFill>
                  <a:srgbClr val="00B0F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AN ȘCOLAR !</a:t>
            </a:r>
          </a:p>
          <a:p>
            <a:pPr marL="273050" marR="0" indent="-273050" algn="ctr" defTabSz="914400" rtl="0" eaLnBrk="1" fontAlgn="base" latinLnBrk="0" hangingPunct="1">
              <a:lnSpc>
                <a:spcPct val="100000"/>
              </a:lnSpc>
              <a:spcBef>
                <a:spcPts val="600"/>
              </a:spcBef>
              <a:spcAft>
                <a:spcPct val="0"/>
              </a:spcAft>
              <a:buClr>
                <a:srgbClr val="9BBB59"/>
              </a:buClr>
              <a:buSzPct val="70000"/>
              <a:buFont typeface="Wingdings" panose="05000000000000000000" pitchFamily="2" charset="2"/>
              <a:buNone/>
            </a:pPr>
            <a:r>
              <a:rPr kumimoji="0" lang="ro-RO" altLang="x-none" sz="6000" b="1" i="0" u="none" strike="noStrike" kern="1200" cap="none" spc="0" normalizeH="0" baseline="0" noProof="1">
                <a:solidFill>
                  <a:srgbClr val="00B0F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			</a:t>
            </a:r>
            <a:r>
              <a:rPr kumimoji="0" lang="ro-RO" altLang="x-none" sz="6000" b="1" i="0" u="none" strike="noStrike" kern="1200" cap="none" spc="0" normalizeH="0" baseline="0" noProof="1">
                <a:solidFill>
                  <a:srgbClr val="00B0F0"/>
                </a:solidFill>
                <a:latin typeface="Times New Roman" panose="02020603050405020304" pitchFamily="18" charset="0"/>
                <a:ea typeface="+mn-ea"/>
                <a:cs typeface="Times New Roman" panose="02020603050405020304" pitchFamily="18" charset="0"/>
              </a:rPr>
              <a:t>	</a:t>
            </a:r>
            <a:r>
              <a:rPr kumimoji="0" lang="ro-RO" altLang="x-none" sz="6000" b="1" i="0" u="none" strike="noStrike" kern="1200" cap="none" spc="0" normalizeH="0" baseline="0" noProof="1">
                <a:solidFill>
                  <a:srgbClr val="00B0F0"/>
                </a:solidFill>
                <a:effectLst>
                  <a:innerShdw blurRad="63500" dist="50800" dir="13500000">
                    <a:srgbClr val="000000">
                      <a:alpha val="50000"/>
                    </a:srgbClr>
                  </a:innerShdw>
                </a:effectLst>
                <a:latin typeface="Times New Roman" panose="02020603050405020304" pitchFamily="18" charset="0"/>
                <a:ea typeface="+mn-ea"/>
                <a:cs typeface="Times New Roman" panose="02020603050405020304" pitchFamily="18" charset="0"/>
              </a:rPr>
              <a:t>	</a:t>
            </a:r>
            <a:r>
              <a:rPr kumimoji="0" lang="ro-RO" altLang="x-none" sz="5400" b="1" i="0" u="none" strike="noStrike" kern="1200" cap="none" spc="0" normalizeH="0" baseline="0" noProof="1">
                <a:gradFill>
                  <a:gsLst>
                    <a:gs pos="0">
                      <a:srgbClr val="14CD68"/>
                    </a:gs>
                    <a:gs pos="100000">
                      <a:srgbClr val="0B6E38"/>
                    </a:gs>
                  </a:gsLst>
                  <a:lin scaled="0"/>
                </a:gradFill>
                <a:effectLst>
                  <a:innerShdw blurRad="63500" dist="50800" dir="13500000">
                    <a:srgbClr val="000000">
                      <a:alpha val="50000"/>
                    </a:srgbClr>
                  </a:innerShdw>
                </a:effectLst>
                <a:latin typeface="Nueva Std Cond" pitchFamily="34" charset="0"/>
                <a:ea typeface="+mn-ea"/>
                <a:cs typeface="+mn-cs"/>
              </a:rPr>
              <a:t>	</a:t>
            </a:r>
          </a:p>
        </p:txBody>
      </p:sp>
      <p:pic>
        <p:nvPicPr>
          <p:cNvPr id="43012" name="Picture 5" descr="Graduation Day Emoticon"/>
          <p:cNvPicPr>
            <a:picLocks noChangeAspect="1"/>
          </p:cNvPicPr>
          <p:nvPr/>
        </p:nvPicPr>
        <p:blipFill>
          <a:blip r:embed="rId3"/>
          <a:stretch>
            <a:fillRect/>
          </a:stretch>
        </p:blipFill>
        <p:spPr>
          <a:xfrm>
            <a:off x="7315200" y="609600"/>
            <a:ext cx="1295400" cy="1219200"/>
          </a:xfrm>
          <a:prstGeom prst="rect">
            <a:avLst/>
          </a:prstGeom>
          <a:noFill/>
          <a:ln w="9525">
            <a:noFill/>
          </a:ln>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2323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2323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2323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234" grpId="0"/>
      <p:bldP spid="223235"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09" name="Slide Number Placeholder 5"/>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t>4</a:t>
            </a:fld>
            <a:endParaRPr lang="en-US" altLang="en-US" sz="1400" b="1" dirty="0">
              <a:solidFill>
                <a:srgbClr val="FFFFFF"/>
              </a:solidFill>
              <a:latin typeface="Arial Black" panose="020B0A04020102020204" pitchFamily="34" charset="0"/>
            </a:endParaRPr>
          </a:p>
        </p:txBody>
      </p:sp>
      <p:sp>
        <p:nvSpPr>
          <p:cNvPr id="227330" name="Rectangle 2"/>
          <p:cNvSpPr>
            <a:spLocks noGrp="1" noChangeArrowheads="1"/>
          </p:cNvSpPr>
          <p:nvPr>
            <p:ph type="title" idx="4294967295"/>
          </p:nvPr>
        </p:nvSpPr>
        <p:spPr>
          <a:xfrm>
            <a:off x="685800" y="274638"/>
            <a:ext cx="8458200" cy="1143000"/>
          </a:xfrm>
        </p:spPr>
        <p:txBody>
          <a:bodyPr anchor="b">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defRPr/>
            </a:pPr>
            <a:br>
              <a:rPr kumimoji="0" lang="ro-RO" sz="3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j-lt"/>
                <a:ea typeface="+mj-ea"/>
                <a:cs typeface="+mj-cs"/>
              </a:rPr>
            </a:br>
            <a:r>
              <a:rPr kumimoji="0" lang="en-US" sz="3600" b="0" i="0" u="none" strike="noStrike" kern="1200" cap="small" spc="0" normalizeH="0" baseline="0" noProof="0" dirty="0" err="1">
                <a:ln>
                  <a:noFill/>
                </a:ln>
                <a:solidFill>
                  <a:srgbClr val="002060"/>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rPr>
              <a:t>Prezentare</a:t>
            </a:r>
            <a:r>
              <a:rPr kumimoji="0" lang="en-US" sz="36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rPr>
              <a:t> </a:t>
            </a:r>
            <a:r>
              <a:rPr kumimoji="0" lang="ro-RO" sz="36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rPr>
              <a:t>g</a:t>
            </a:r>
            <a:r>
              <a:rPr kumimoji="0" lang="en-US" sz="3600" b="0" i="0" u="none" strike="noStrike" kern="1200" cap="small" spc="0" normalizeH="0" baseline="0" noProof="0" dirty="0" err="1">
                <a:ln>
                  <a:noFill/>
                </a:ln>
                <a:solidFill>
                  <a:srgbClr val="002060"/>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rPr>
              <a:t>eneral</a:t>
            </a:r>
            <a:r>
              <a:rPr kumimoji="0" lang="ro-RO" sz="36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rPr>
              <a:t>ă</a:t>
            </a:r>
            <a:br>
              <a:rPr kumimoji="0" lang="en-US" sz="36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rPr>
            </a:br>
            <a:br>
              <a:rPr kumimoji="0" lang="ro-RO" sz="27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rPr>
            </a:br>
            <a:endParaRPr kumimoji="0" lang="en-US" sz="27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cs typeface="Times New Roman" panose="02020603050405020304" pitchFamily="18" charset="0"/>
            </a:endParaRPr>
          </a:p>
        </p:txBody>
      </p:sp>
      <p:sp>
        <p:nvSpPr>
          <p:cNvPr id="227331" name="Rectangle 3"/>
          <p:cNvSpPr>
            <a:spLocks noGrp="1" noChangeArrowheads="1"/>
          </p:cNvSpPr>
          <p:nvPr>
            <p:ph type="body" idx="4294967295"/>
          </p:nvPr>
        </p:nvSpPr>
        <p:spPr>
          <a:xfrm>
            <a:off x="0" y="914400"/>
            <a:ext cx="8534400" cy="5181600"/>
          </a:xfrm>
        </p:spPr>
        <p:txBody>
          <a:bodyPr vert="horz" wrap="square" lIns="91440" tIns="45720" rIns="91440" bIns="45720" numCol="1" anchor="t" anchorCtr="0" compatLnSpc="1"/>
          <a:lstStyle/>
          <a:p>
            <a:pPr marL="273050" marR="0" indent="-273050" algn="ctr" defTabSz="914400" rtl="0" eaLnBrk="1" fontAlgn="base" latinLnBrk="0" hangingPunct="1">
              <a:lnSpc>
                <a:spcPct val="40000"/>
              </a:lnSpc>
              <a:spcBef>
                <a:spcPts val="600"/>
              </a:spcBef>
              <a:spcAft>
                <a:spcPct val="0"/>
              </a:spcAft>
              <a:buClr>
                <a:schemeClr val="accent1"/>
              </a:buClr>
              <a:buSzPct val="70000"/>
              <a:buFont typeface="Wingdings" panose="05000000000000000000" pitchFamily="2" charset="2"/>
              <a:buChar char=""/>
            </a:pPr>
            <a:endParaRPr kumimoji="0" lang="ro-RO" altLang="en-US" sz="800" b="0" i="0" u="sng"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40000"/>
              </a:lnSpc>
              <a:spcBef>
                <a:spcPts val="600"/>
              </a:spcBef>
              <a:spcAft>
                <a:spcPct val="0"/>
              </a:spcAft>
              <a:buClr>
                <a:schemeClr val="accent1"/>
              </a:buClr>
              <a:buSzPct val="70000"/>
              <a:buFont typeface="Wingdings 2" panose="05020102010507070707" pitchFamily="18" charset="2"/>
              <a:buNone/>
            </a:pPr>
            <a:r>
              <a:rPr kumimoji="0" lang="ro-RO" altLang="en-US"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Discipline socio-umane </a:t>
            </a:r>
            <a:r>
              <a:rPr kumimoji="0" lang="ro-RO" altLang="en-US" sz="2400" b="0"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și</a:t>
            </a:r>
            <a:r>
              <a:rPr kumimoji="0" lang="ro-RO" altLang="en-US"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Istorie</a:t>
            </a:r>
          </a:p>
          <a:p>
            <a:pPr marL="273050" marR="0" indent="-273050" algn="ctr" defTabSz="914400" rtl="0" eaLnBrk="1" fontAlgn="base" latinLnBrk="0" hangingPunct="1">
              <a:lnSpc>
                <a:spcPct val="40000"/>
              </a:lnSpc>
              <a:spcBef>
                <a:spcPts val="600"/>
              </a:spcBef>
              <a:spcAft>
                <a:spcPct val="0"/>
              </a:spcAft>
              <a:buClr>
                <a:schemeClr val="accent1"/>
              </a:buClr>
              <a:buSzPct val="70000"/>
              <a:buFont typeface="Wingdings 2" panose="05020102010507070707" pitchFamily="18" charset="2"/>
              <a:buNone/>
            </a:pPr>
            <a:br>
              <a:rPr lang="ro-RO" altLang="en-US" dirty="0">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br>
            <a:r>
              <a:rPr kumimoji="0" lang="ro-RO" altLang="en-US" sz="2400" b="0"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la nivelul Planurilor-cadru,cursuri de zi,</a:t>
            </a:r>
          </a:p>
          <a:p>
            <a:pPr marL="273050" marR="0" indent="-273050" algn="ctr" defTabSz="914400" rtl="0" eaLnBrk="1" fontAlgn="base" latinLnBrk="0" hangingPunct="1">
              <a:lnSpc>
                <a:spcPct val="40000"/>
              </a:lnSpc>
              <a:spcBef>
                <a:spcPts val="600"/>
              </a:spcBef>
              <a:spcAft>
                <a:spcPct val="0"/>
              </a:spcAft>
              <a:buClr>
                <a:schemeClr val="accent1"/>
              </a:buClr>
              <a:buSzPct val="70000"/>
              <a:buFont typeface="Wingdings 2" panose="05020102010507070707" pitchFamily="18" charset="2"/>
              <a:buNone/>
            </a:pPr>
            <a:r>
              <a:rPr kumimoji="0" lang="ro-RO" altLang="en-US" sz="2400" b="0"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p>
          <a:p>
            <a:pPr marL="273050" marR="0" indent="-273050" algn="ctr" defTabSz="914400" rtl="0" eaLnBrk="1" fontAlgn="base" latinLnBrk="0" hangingPunct="1">
              <a:lnSpc>
                <a:spcPct val="40000"/>
              </a:lnSpc>
              <a:spcBef>
                <a:spcPts val="600"/>
              </a:spcBef>
              <a:spcAft>
                <a:spcPct val="0"/>
              </a:spcAft>
              <a:buClr>
                <a:schemeClr val="accent1"/>
              </a:buClr>
              <a:buSzPct val="70000"/>
              <a:buFont typeface="Wingdings 2" panose="05020102010507070707" pitchFamily="18" charset="2"/>
              <a:buNone/>
            </a:pPr>
            <a:r>
              <a:rPr kumimoji="0" lang="ro-RO" altLang="en-US"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ÎNVĂȚĂMÂNT PRIMAR</a:t>
            </a:r>
            <a:endParaRPr kumimoji="0" lang="en-US" altLang="en-US"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40000"/>
              </a:lnSpc>
              <a:spcBef>
                <a:spcPts val="600"/>
              </a:spcBef>
              <a:spcAft>
                <a:spcPct val="0"/>
              </a:spcAft>
              <a:buClr>
                <a:schemeClr val="accent1"/>
              </a:buClr>
              <a:buSzPct val="70000"/>
              <a:buFont typeface="Wingdings 2" panose="05020102010507070707" pitchFamily="18" charset="2"/>
              <a:buNone/>
            </a:pPr>
            <a:br>
              <a:rPr lang="ro-RO" altLang="en-US" dirty="0">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br>
            <a:r>
              <a:rPr kumimoji="0" lang="ro-RO" altLang="en-US" sz="2400" b="0"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Sunt valabile:</a:t>
            </a:r>
          </a:p>
          <a:p>
            <a:pPr marL="273050" marR="0" indent="-273050" algn="ctr" defTabSz="914400" rtl="0" eaLnBrk="1" fontAlgn="base" latinLnBrk="0" hangingPunct="1">
              <a:lnSpc>
                <a:spcPct val="40000"/>
              </a:lnSpc>
              <a:spcBef>
                <a:spcPts val="600"/>
              </a:spcBef>
              <a:spcAft>
                <a:spcPct val="0"/>
              </a:spcAft>
              <a:buClr>
                <a:schemeClr val="accent1"/>
              </a:buClr>
              <a:buSzPct val="70000"/>
              <a:buFont typeface="Wingdings 2" panose="05020102010507070707" pitchFamily="18" charset="2"/>
              <a:buNone/>
            </a:pPr>
            <a:endParaRPr kumimoji="0" lang="ro-RO" altLang="en-US" sz="2400" b="0"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40000"/>
              </a:lnSpc>
              <a:spcBef>
                <a:spcPts val="600"/>
              </a:spcBef>
              <a:spcAft>
                <a:spcPct val="0"/>
              </a:spcAft>
              <a:buClr>
                <a:schemeClr val="accent1"/>
              </a:buClr>
              <a:buSzPct val="70000"/>
              <a:buFont typeface="Wingdings 2" panose="05020102010507070707" pitchFamily="18" charset="2"/>
              <a:buNone/>
            </a:pPr>
            <a:endParaRPr kumimoji="0" lang="ro-RO" altLang="en-US" sz="2400" b="0"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40000"/>
              </a:lnSpc>
              <a:spcBef>
                <a:spcPts val="600"/>
              </a:spcBef>
              <a:spcAft>
                <a:spcPct val="0"/>
              </a:spcAft>
              <a:buClr>
                <a:schemeClr val="accent1"/>
              </a:buClr>
              <a:buSzPct val="70000"/>
              <a:buFont typeface="Wingdings 2" panose="05020102010507070707" pitchFamily="18" charset="2"/>
              <a:buNone/>
            </a:pPr>
            <a:endParaRPr kumimoji="0" lang="ro-RO" altLang="en-US" sz="2400" b="0"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40000"/>
              </a:lnSpc>
              <a:spcBef>
                <a:spcPts val="600"/>
              </a:spcBef>
              <a:spcAft>
                <a:spcPct val="0"/>
              </a:spcAft>
              <a:buClr>
                <a:schemeClr val="accent1"/>
              </a:buClr>
              <a:buSzPct val="70000"/>
              <a:buFont typeface="Wingdings 2" panose="05020102010507070707" pitchFamily="18" charset="2"/>
              <a:buNone/>
            </a:pPr>
            <a:r>
              <a:rPr kumimoji="0" lang="ro-RO" altLang="en-US" sz="2400" b="1"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Precizările privind aplicarea planurilor-cadru și a programelor </a:t>
            </a:r>
          </a:p>
          <a:p>
            <a:pPr marL="273050" marR="0" indent="-273050" algn="ctr" defTabSz="914400" rtl="0" eaLnBrk="1" fontAlgn="base" latinLnBrk="0" hangingPunct="1">
              <a:lnSpc>
                <a:spcPct val="40000"/>
              </a:lnSpc>
              <a:spcBef>
                <a:spcPts val="600"/>
              </a:spcBef>
              <a:spcAft>
                <a:spcPct val="0"/>
              </a:spcAft>
              <a:buClr>
                <a:schemeClr val="accent1"/>
              </a:buClr>
              <a:buSzPct val="70000"/>
              <a:buFont typeface="Wingdings 2" panose="05020102010507070707" pitchFamily="18" charset="2"/>
              <a:buNone/>
            </a:pPr>
            <a:r>
              <a:rPr kumimoji="0" lang="ro-RO" altLang="en-US" sz="2400" b="1"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școlare </a:t>
            </a:r>
          </a:p>
          <a:p>
            <a:pPr marL="273050" marR="0" indent="-273050" algn="ctr" defTabSz="914400" rtl="0" eaLnBrk="1" fontAlgn="base" latinLnBrk="0" hangingPunct="1">
              <a:lnSpc>
                <a:spcPct val="40000"/>
              </a:lnSpc>
              <a:spcBef>
                <a:spcPts val="600"/>
              </a:spcBef>
              <a:spcAft>
                <a:spcPct val="0"/>
              </a:spcAft>
              <a:buClr>
                <a:schemeClr val="accent1"/>
              </a:buClr>
              <a:buSzPct val="70000"/>
              <a:buFont typeface="Wingdings 2" panose="05020102010507070707" pitchFamily="18" charset="2"/>
              <a:buNone/>
            </a:pPr>
            <a:r>
              <a:rPr kumimoji="0" lang="ro-RO" altLang="en-US" sz="2400" b="1"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pentru învățământul primar nr. 27117/28.01.2015</a:t>
            </a:r>
          </a:p>
          <a:p>
            <a:pPr marL="273050" marR="0" indent="-273050" algn="ctr" defTabSz="914400" rtl="0" eaLnBrk="1" fontAlgn="base" latinLnBrk="0" hangingPunct="1">
              <a:lnSpc>
                <a:spcPct val="40000"/>
              </a:lnSpc>
              <a:spcBef>
                <a:spcPts val="600"/>
              </a:spcBef>
              <a:spcAft>
                <a:spcPct val="0"/>
              </a:spcAft>
              <a:buClr>
                <a:schemeClr val="accent1"/>
              </a:buClr>
              <a:buSzPct val="70000"/>
              <a:buFont typeface="Wingdings 2" panose="05020102010507070707" pitchFamily="18" charset="2"/>
              <a:buNone/>
            </a:pPr>
            <a:endParaRPr kumimoji="0" lang="ro-RO" altLang="en-US" sz="2400" b="0"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40000"/>
              </a:lnSpc>
              <a:spcBef>
                <a:spcPts val="600"/>
              </a:spcBef>
              <a:spcAft>
                <a:spcPct val="0"/>
              </a:spcAft>
              <a:buClr>
                <a:schemeClr val="accent1"/>
              </a:buClr>
              <a:buSzPct val="70000"/>
              <a:buFont typeface="Wingdings 2" panose="05020102010507070707" pitchFamily="18" charset="2"/>
              <a:buNone/>
            </a:pPr>
            <a:endParaRPr kumimoji="0" lang="ro-RO" altLang="en-US" sz="2400" b="0"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40000"/>
              </a:lnSpc>
              <a:spcBef>
                <a:spcPts val="600"/>
              </a:spcBef>
              <a:spcAft>
                <a:spcPct val="0"/>
              </a:spcAft>
              <a:buClr>
                <a:schemeClr val="accent1"/>
              </a:buClr>
              <a:buSzPct val="70000"/>
              <a:buFont typeface="Wingdings 2" panose="05020102010507070707" pitchFamily="18" charset="2"/>
              <a:buNone/>
            </a:pPr>
            <a:r>
              <a:rPr kumimoji="0" lang="en-US" altLang="en-US" sz="2400" b="1"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ORDIN</a:t>
            </a:r>
            <a:r>
              <a:rPr kumimoji="0" lang="ro-RO" altLang="en-US" sz="2400" b="1"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UL</a:t>
            </a:r>
            <a:r>
              <a:rPr kumimoji="0" lang="en-US" altLang="en-US" sz="2400" b="1"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nr. 3.371 din 12 martie 2013</a:t>
            </a:r>
            <a:endParaRPr kumimoji="0" lang="ro-RO" altLang="en-US" sz="2400" b="1"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40000"/>
              </a:lnSpc>
              <a:spcBef>
                <a:spcPts val="600"/>
              </a:spcBef>
              <a:spcAft>
                <a:spcPct val="0"/>
              </a:spcAft>
              <a:buClr>
                <a:schemeClr val="accent1"/>
              </a:buClr>
              <a:buSzPct val="70000"/>
              <a:buFont typeface="Wingdings 2" panose="05020102010507070707" pitchFamily="18" charset="2"/>
              <a:buNone/>
            </a:pPr>
            <a:endParaRPr kumimoji="0" lang="en-US" altLang="en-US" sz="2400" b="1"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40000"/>
              </a:lnSpc>
              <a:spcBef>
                <a:spcPts val="600"/>
              </a:spcBef>
              <a:spcAft>
                <a:spcPct val="0"/>
              </a:spcAft>
              <a:buClr>
                <a:schemeClr val="accent1"/>
              </a:buClr>
              <a:buSzPct val="70000"/>
              <a:buFont typeface="Wingdings 2" panose="05020102010507070707" pitchFamily="18" charset="2"/>
              <a:buNone/>
            </a:pPr>
            <a:r>
              <a:rPr kumimoji="0" lang="en-US" altLang="en-US" sz="2400" b="1"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privind aprobarea planurilor-cadru de invatamant pentru </a:t>
            </a:r>
            <a:endParaRPr kumimoji="0" lang="ro-RO" altLang="en-US" sz="2400" b="1"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40000"/>
              </a:lnSpc>
              <a:spcBef>
                <a:spcPts val="600"/>
              </a:spcBef>
              <a:spcAft>
                <a:spcPct val="0"/>
              </a:spcAft>
              <a:buClr>
                <a:schemeClr val="accent1"/>
              </a:buClr>
              <a:buSzPct val="70000"/>
              <a:buFont typeface="Wingdings 2" panose="05020102010507070707" pitchFamily="18" charset="2"/>
              <a:buNone/>
            </a:pPr>
            <a:r>
              <a:rPr kumimoji="0" lang="en-US" altLang="en-US" sz="2400" b="1"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invatamantul </a:t>
            </a:r>
            <a:endParaRPr kumimoji="0" lang="ro-RO" altLang="en-US" sz="2400" b="1"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40000"/>
              </a:lnSpc>
              <a:spcBef>
                <a:spcPts val="600"/>
              </a:spcBef>
              <a:spcAft>
                <a:spcPct val="0"/>
              </a:spcAft>
              <a:buClr>
                <a:schemeClr val="accent1"/>
              </a:buClr>
              <a:buSzPct val="70000"/>
              <a:buFont typeface="Wingdings 2" panose="05020102010507070707" pitchFamily="18" charset="2"/>
              <a:buNone/>
            </a:pPr>
            <a:r>
              <a:rPr kumimoji="0" lang="en-US" altLang="en-US" sz="2400" b="1"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primar si a Metodologiei privind aplicarea planurilor-cadru de</a:t>
            </a:r>
            <a:endParaRPr kumimoji="0" lang="ro-RO" altLang="en-US" sz="2400" b="1"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40000"/>
              </a:lnSpc>
              <a:spcBef>
                <a:spcPts val="600"/>
              </a:spcBef>
              <a:spcAft>
                <a:spcPct val="0"/>
              </a:spcAft>
              <a:buClr>
                <a:schemeClr val="accent1"/>
              </a:buClr>
              <a:buSzPct val="70000"/>
              <a:buFont typeface="Wingdings 2" panose="05020102010507070707" pitchFamily="18" charset="2"/>
              <a:buNone/>
            </a:pPr>
            <a:r>
              <a:rPr kumimoji="0" lang="en-US" altLang="en-US" sz="2400" b="1"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invatamant pentru </a:t>
            </a:r>
            <a:endParaRPr kumimoji="0" lang="ro-RO" altLang="en-US" sz="2400" b="1"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40000"/>
              </a:lnSpc>
              <a:spcBef>
                <a:spcPts val="600"/>
              </a:spcBef>
              <a:spcAft>
                <a:spcPct val="0"/>
              </a:spcAft>
              <a:buClr>
                <a:schemeClr val="accent1"/>
              </a:buClr>
              <a:buSzPct val="70000"/>
              <a:buFont typeface="Wingdings 2" panose="05020102010507070707" pitchFamily="18" charset="2"/>
              <a:buNone/>
            </a:pPr>
            <a:r>
              <a:rPr kumimoji="0" lang="en-US" altLang="en-US" sz="2400" b="1"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invatamantul primar</a:t>
            </a:r>
            <a:endParaRPr kumimoji="0" lang="ro-RO" altLang="en-US" sz="2400" b="1"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40000"/>
              </a:lnSpc>
              <a:spcBef>
                <a:spcPts val="600"/>
              </a:spcBef>
              <a:spcAft>
                <a:spcPct val="0"/>
              </a:spcAft>
              <a:buClr>
                <a:schemeClr val="accent1"/>
              </a:buClr>
              <a:buSzPct val="70000"/>
              <a:buFont typeface="Wingdings 2" panose="05020102010507070707" pitchFamily="18" charset="2"/>
              <a:buNone/>
            </a:pPr>
            <a:endParaRPr kumimoji="0" lang="ro-RO" altLang="en-US" sz="2400" b="0"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40000"/>
              </a:lnSpc>
              <a:spcBef>
                <a:spcPts val="600"/>
              </a:spcBef>
              <a:spcAft>
                <a:spcPct val="0"/>
              </a:spcAft>
              <a:buClr>
                <a:schemeClr val="accent1"/>
              </a:buClr>
              <a:buSzPct val="70000"/>
              <a:buFont typeface="Wingdings" panose="05000000000000000000" pitchFamily="2" charset="2"/>
              <a:buChar char=""/>
            </a:pPr>
            <a:endParaRPr kumimoji="0" lang="ro-RO" altLang="en-US" sz="24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l" defTabSz="914400" rtl="0" eaLnBrk="1" fontAlgn="base" latinLnBrk="0" hangingPunct="1">
              <a:lnSpc>
                <a:spcPct val="40000"/>
              </a:lnSpc>
              <a:spcBef>
                <a:spcPts val="600"/>
              </a:spcBef>
              <a:spcAft>
                <a:spcPct val="0"/>
              </a:spcAft>
              <a:buClr>
                <a:schemeClr val="accent1"/>
              </a:buClr>
              <a:buSzPct val="70000"/>
              <a:buFont typeface="Wingdings" panose="05000000000000000000" pitchFamily="2" charset="2"/>
              <a:buNone/>
            </a:pPr>
            <a:endParaRPr kumimoji="0" lang="en-US" altLang="en-US" sz="2400" b="0" i="0" u="none" strike="noStrike" kern="1200" cap="none" spc="0" normalizeH="0" baseline="0" noProof="1">
              <a:solidFill>
                <a:srgbClr val="002060"/>
              </a:solidFill>
              <a:effectLst>
                <a:outerShdw blurRad="38100" dist="38100" dir="2700000">
                  <a:srgbClr val="C0C0C0"/>
                </a:outerShdw>
              </a:effectLst>
              <a:latin typeface="+mn-lt"/>
              <a:ea typeface="+mn-ea"/>
              <a:cs typeface="+mn-cs"/>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27330"/>
                                        </p:tgtEl>
                                        <p:attrNameLst>
                                          <p:attrName>style.visibility</p:attrName>
                                        </p:attrNameLst>
                                      </p:cBhvr>
                                      <p:to>
                                        <p:strVal val="visible"/>
                                      </p:to>
                                    </p:set>
                                    <p:animEffect transition="in" filter="fade">
                                      <p:cBhvr>
                                        <p:cTn id="7" dur="2000"/>
                                        <p:tgtEl>
                                          <p:spTgt spid="22733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7331">
                                            <p:txEl>
                                              <p:pRg st="1" end="1"/>
                                            </p:txEl>
                                          </p:spTgt>
                                        </p:tgtEl>
                                        <p:attrNameLst>
                                          <p:attrName>style.visibility</p:attrName>
                                        </p:attrNameLst>
                                      </p:cBhvr>
                                      <p:to>
                                        <p:strVal val="visible"/>
                                      </p:to>
                                    </p:set>
                                    <p:animEffect transition="in" filter="fade">
                                      <p:cBhvr>
                                        <p:cTn id="12" dur="2000"/>
                                        <p:tgtEl>
                                          <p:spTgt spid="22733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27331">
                                            <p:txEl>
                                              <p:pRg st="2" end="2"/>
                                            </p:txEl>
                                          </p:spTgt>
                                        </p:tgtEl>
                                        <p:attrNameLst>
                                          <p:attrName>style.visibility</p:attrName>
                                        </p:attrNameLst>
                                      </p:cBhvr>
                                      <p:to>
                                        <p:strVal val="visible"/>
                                      </p:to>
                                    </p:set>
                                    <p:animEffect transition="in" filter="fade">
                                      <p:cBhvr>
                                        <p:cTn id="17" dur="2000"/>
                                        <p:tgtEl>
                                          <p:spTgt spid="22733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27331">
                                            <p:txEl>
                                              <p:pRg st="3" end="3"/>
                                            </p:txEl>
                                          </p:spTgt>
                                        </p:tgtEl>
                                        <p:attrNameLst>
                                          <p:attrName>style.visibility</p:attrName>
                                        </p:attrNameLst>
                                      </p:cBhvr>
                                      <p:to>
                                        <p:strVal val="visible"/>
                                      </p:to>
                                    </p:set>
                                    <p:animEffect transition="in" filter="fade">
                                      <p:cBhvr>
                                        <p:cTn id="22" dur="2000"/>
                                        <p:tgtEl>
                                          <p:spTgt spid="22733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27331">
                                            <p:txEl>
                                              <p:pRg st="4" end="4"/>
                                            </p:txEl>
                                          </p:spTgt>
                                        </p:tgtEl>
                                        <p:attrNameLst>
                                          <p:attrName>style.visibility</p:attrName>
                                        </p:attrNameLst>
                                      </p:cBhvr>
                                      <p:to>
                                        <p:strVal val="visible"/>
                                      </p:to>
                                    </p:set>
                                    <p:animEffect transition="in" filter="fade">
                                      <p:cBhvr>
                                        <p:cTn id="27" dur="2000"/>
                                        <p:tgtEl>
                                          <p:spTgt spid="22733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27331">
                                            <p:txEl>
                                              <p:pRg st="5" end="5"/>
                                            </p:txEl>
                                          </p:spTgt>
                                        </p:tgtEl>
                                        <p:attrNameLst>
                                          <p:attrName>style.visibility</p:attrName>
                                        </p:attrNameLst>
                                      </p:cBhvr>
                                      <p:to>
                                        <p:strVal val="visible"/>
                                      </p:to>
                                    </p:set>
                                    <p:animEffect transition="in" filter="fade">
                                      <p:cBhvr>
                                        <p:cTn id="32" dur="2000"/>
                                        <p:tgtEl>
                                          <p:spTgt spid="22733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27331">
                                            <p:txEl>
                                              <p:pRg st="9" end="9"/>
                                            </p:txEl>
                                          </p:spTgt>
                                        </p:tgtEl>
                                        <p:attrNameLst>
                                          <p:attrName>style.visibility</p:attrName>
                                        </p:attrNameLst>
                                      </p:cBhvr>
                                      <p:to>
                                        <p:strVal val="visible"/>
                                      </p:to>
                                    </p:set>
                                    <p:animEffect transition="in" filter="fade">
                                      <p:cBhvr>
                                        <p:cTn id="37" dur="2000"/>
                                        <p:tgtEl>
                                          <p:spTgt spid="227331">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27331">
                                            <p:txEl>
                                              <p:pRg st="10" end="10"/>
                                            </p:txEl>
                                          </p:spTgt>
                                        </p:tgtEl>
                                        <p:attrNameLst>
                                          <p:attrName>style.visibility</p:attrName>
                                        </p:attrNameLst>
                                      </p:cBhvr>
                                      <p:to>
                                        <p:strVal val="visible"/>
                                      </p:to>
                                    </p:set>
                                    <p:animEffect transition="in" filter="fade">
                                      <p:cBhvr>
                                        <p:cTn id="42" dur="2000"/>
                                        <p:tgtEl>
                                          <p:spTgt spid="227331">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27331">
                                            <p:txEl>
                                              <p:pRg st="11" end="11"/>
                                            </p:txEl>
                                          </p:spTgt>
                                        </p:tgtEl>
                                        <p:attrNameLst>
                                          <p:attrName>style.visibility</p:attrName>
                                        </p:attrNameLst>
                                      </p:cBhvr>
                                      <p:to>
                                        <p:strVal val="visible"/>
                                      </p:to>
                                    </p:set>
                                    <p:animEffect transition="in" filter="fade">
                                      <p:cBhvr>
                                        <p:cTn id="47" dur="2000"/>
                                        <p:tgtEl>
                                          <p:spTgt spid="227331">
                                            <p:txEl>
                                              <p:pRg st="11" end="1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27331">
                                            <p:txEl>
                                              <p:pRg st="14" end="14"/>
                                            </p:txEl>
                                          </p:spTgt>
                                        </p:tgtEl>
                                        <p:attrNameLst>
                                          <p:attrName>style.visibility</p:attrName>
                                        </p:attrNameLst>
                                      </p:cBhvr>
                                      <p:to>
                                        <p:strVal val="visible"/>
                                      </p:to>
                                    </p:set>
                                    <p:animEffect transition="in" filter="fade">
                                      <p:cBhvr>
                                        <p:cTn id="52" dur="2000"/>
                                        <p:tgtEl>
                                          <p:spTgt spid="227331">
                                            <p:txEl>
                                              <p:pRg st="14" end="14"/>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27331">
                                            <p:txEl>
                                              <p:pRg st="16" end="16"/>
                                            </p:txEl>
                                          </p:spTgt>
                                        </p:tgtEl>
                                        <p:attrNameLst>
                                          <p:attrName>style.visibility</p:attrName>
                                        </p:attrNameLst>
                                      </p:cBhvr>
                                      <p:to>
                                        <p:strVal val="visible"/>
                                      </p:to>
                                    </p:set>
                                    <p:animEffect transition="in" filter="fade">
                                      <p:cBhvr>
                                        <p:cTn id="57" dur="2000"/>
                                        <p:tgtEl>
                                          <p:spTgt spid="227331">
                                            <p:txEl>
                                              <p:pRg st="16" end="16"/>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227331">
                                            <p:txEl>
                                              <p:pRg st="17" end="17"/>
                                            </p:txEl>
                                          </p:spTgt>
                                        </p:tgtEl>
                                        <p:attrNameLst>
                                          <p:attrName>style.visibility</p:attrName>
                                        </p:attrNameLst>
                                      </p:cBhvr>
                                      <p:to>
                                        <p:strVal val="visible"/>
                                      </p:to>
                                    </p:set>
                                    <p:animEffect transition="in" filter="fade">
                                      <p:cBhvr>
                                        <p:cTn id="62" dur="2000"/>
                                        <p:tgtEl>
                                          <p:spTgt spid="227331">
                                            <p:txEl>
                                              <p:pRg st="17" end="17"/>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227331">
                                            <p:txEl>
                                              <p:pRg st="18" end="18"/>
                                            </p:txEl>
                                          </p:spTgt>
                                        </p:tgtEl>
                                        <p:attrNameLst>
                                          <p:attrName>style.visibility</p:attrName>
                                        </p:attrNameLst>
                                      </p:cBhvr>
                                      <p:to>
                                        <p:strVal val="visible"/>
                                      </p:to>
                                    </p:set>
                                    <p:animEffect transition="in" filter="fade">
                                      <p:cBhvr>
                                        <p:cTn id="67" dur="2000"/>
                                        <p:tgtEl>
                                          <p:spTgt spid="227331">
                                            <p:txEl>
                                              <p:pRg st="18" end="18"/>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227331">
                                            <p:txEl>
                                              <p:pRg st="19" end="19"/>
                                            </p:txEl>
                                          </p:spTgt>
                                        </p:tgtEl>
                                        <p:attrNameLst>
                                          <p:attrName>style.visibility</p:attrName>
                                        </p:attrNameLst>
                                      </p:cBhvr>
                                      <p:to>
                                        <p:strVal val="visible"/>
                                      </p:to>
                                    </p:set>
                                    <p:animEffect transition="in" filter="fade">
                                      <p:cBhvr>
                                        <p:cTn id="72" dur="2000"/>
                                        <p:tgtEl>
                                          <p:spTgt spid="227331">
                                            <p:txEl>
                                              <p:pRg st="19" end="1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227331">
                                            <p:txEl>
                                              <p:pRg st="20" end="20"/>
                                            </p:txEl>
                                          </p:spTgt>
                                        </p:tgtEl>
                                        <p:attrNameLst>
                                          <p:attrName>style.visibility</p:attrName>
                                        </p:attrNameLst>
                                      </p:cBhvr>
                                      <p:to>
                                        <p:strVal val="visible"/>
                                      </p:to>
                                    </p:set>
                                    <p:animEffect transition="in" filter="fade">
                                      <p:cBhvr>
                                        <p:cTn id="77" dur="2000"/>
                                        <p:tgtEl>
                                          <p:spTgt spid="227331">
                                            <p:txEl>
                                              <p:pRg st="20" end="2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7330" grpId="0"/>
      <p:bldP spid="227331"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ubstituent număr diapozitiv 1"/>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t>5</a:t>
            </a:fld>
            <a:endParaRPr lang="en-US" altLang="en-US" sz="1400" b="1" dirty="0">
              <a:solidFill>
                <a:srgbClr val="FFFFFF"/>
              </a:solidFill>
              <a:latin typeface="Arial Black" panose="020B0A04020102020204" pitchFamily="34" charset="0"/>
            </a:endParaRPr>
          </a:p>
        </p:txBody>
      </p:sp>
      <p:sp>
        <p:nvSpPr>
          <p:cNvPr id="91137" name="Rectangle 1"/>
          <p:cNvSpPr>
            <a:spLocks noChangeArrowheads="1"/>
          </p:cNvSpPr>
          <p:nvPr/>
        </p:nvSpPr>
        <p:spPr bwMode="auto">
          <a:xfrm>
            <a:off x="152400" y="1919605"/>
            <a:ext cx="8839200" cy="3507740"/>
          </a:xfrm>
          <a:prstGeom prst="rect">
            <a:avLst/>
          </a:prstGeom>
          <a:noFill/>
          <a:ln w="9525">
            <a:noFill/>
            <a:miter lim="800000"/>
          </a:ln>
          <a:effectLst/>
        </p:spPr>
        <p:txBody>
          <a:bodyPr anchor="ctr">
            <a:spAutoFit/>
          </a:bodyPr>
          <a:lstStyle/>
          <a:p>
            <a:pPr marL="273050" marR="0" indent="-273050" algn="ctr" defTabSz="914400" rtl="0" eaLnBrk="1" fontAlgn="base" latinLnBrk="0" hangingPunct="1">
              <a:lnSpc>
                <a:spcPct val="60000"/>
              </a:lnSpc>
              <a:spcBef>
                <a:spcPct val="0"/>
              </a:spcBef>
              <a:spcAft>
                <a:spcPct val="0"/>
              </a:spcAft>
              <a:buClrTx/>
              <a:buSzTx/>
              <a:buFont typeface="Wingdings 2" panose="05020102010507070707" pitchFamily="18" charset="2"/>
              <a:buNone/>
            </a:pPr>
            <a:endParaRPr kumimoji="0" lang="ro-RO" altLang="en-US" sz="20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60000"/>
              </a:lnSpc>
              <a:spcBef>
                <a:spcPct val="0"/>
              </a:spcBef>
              <a:spcAft>
                <a:spcPct val="0"/>
              </a:spcAft>
              <a:buClrTx/>
              <a:buSzTx/>
              <a:buFont typeface="Wingdings 2" panose="05020102010507070707" pitchFamily="18" charset="2"/>
              <a:buNone/>
            </a:pPr>
            <a:r>
              <a:rPr kumimoji="0" lang="ro-RO" altLang="en-US" sz="20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Discipline socio-umane </a:t>
            </a:r>
            <a:r>
              <a:rPr kumimoji="0" lang="ro-RO" altLang="en-US" sz="2000" b="0"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și</a:t>
            </a:r>
            <a:r>
              <a:rPr kumimoji="0" lang="ro-RO" altLang="en-US" sz="20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Istorie</a:t>
            </a:r>
          </a:p>
          <a:p>
            <a:pPr marL="273050" marR="0" indent="-273050" algn="ctr" defTabSz="914400" rtl="0" eaLnBrk="1" fontAlgn="base" latinLnBrk="0" hangingPunct="1">
              <a:lnSpc>
                <a:spcPct val="60000"/>
              </a:lnSpc>
              <a:spcBef>
                <a:spcPct val="0"/>
              </a:spcBef>
              <a:spcAft>
                <a:spcPct val="0"/>
              </a:spcAft>
              <a:buClrTx/>
              <a:buSzTx/>
              <a:buFont typeface="Wingdings 2" panose="05020102010507070707" pitchFamily="18" charset="2"/>
              <a:buNone/>
            </a:pPr>
            <a:br>
              <a:rPr lang="ro-RO" altLang="en-US" sz="2000" dirty="0">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br>
            <a:r>
              <a:rPr kumimoji="0" lang="ro-RO" altLang="en-US" sz="2000" b="0"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la nivelul Planurilor-cadru,cursuri de zi,</a:t>
            </a:r>
          </a:p>
          <a:p>
            <a:pPr marL="273050" marR="0" indent="-273050" algn="ctr" defTabSz="914400" rtl="0" eaLnBrk="1" fontAlgn="base" latinLnBrk="0" hangingPunct="1">
              <a:lnSpc>
                <a:spcPct val="60000"/>
              </a:lnSpc>
              <a:spcBef>
                <a:spcPct val="0"/>
              </a:spcBef>
              <a:spcAft>
                <a:spcPct val="0"/>
              </a:spcAft>
              <a:buClrTx/>
              <a:buSzTx/>
              <a:buFont typeface="Wingdings 2" panose="05020102010507070707" pitchFamily="18" charset="2"/>
              <a:buNone/>
            </a:pPr>
            <a:r>
              <a:rPr kumimoji="0" lang="ro-RO" altLang="en-US" sz="2000" b="0"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p>
          <a:p>
            <a:pPr marL="273050" marR="0" indent="-273050" algn="ctr" defTabSz="914400" rtl="0" eaLnBrk="1" fontAlgn="base" latinLnBrk="0" hangingPunct="1">
              <a:lnSpc>
                <a:spcPct val="60000"/>
              </a:lnSpc>
              <a:spcBef>
                <a:spcPct val="0"/>
              </a:spcBef>
              <a:spcAft>
                <a:spcPct val="0"/>
              </a:spcAft>
              <a:buClrTx/>
              <a:buSzTx/>
              <a:buFont typeface="Wingdings 2" panose="05020102010507070707" pitchFamily="18" charset="2"/>
              <a:buNone/>
            </a:pPr>
            <a:r>
              <a:rPr kumimoji="0" lang="ro-RO" altLang="en-US" sz="20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ÎNVĂȚĂMÂNT GIMNAZIAL</a:t>
            </a:r>
            <a:endParaRPr kumimoji="0" lang="en-US" altLang="en-US" sz="20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100000"/>
              </a:lnSpc>
              <a:spcBef>
                <a:spcPct val="0"/>
              </a:spcBef>
              <a:spcAft>
                <a:spcPct val="0"/>
              </a:spcAft>
              <a:buClrTx/>
              <a:buSzTx/>
              <a:buFontTx/>
              <a:buChar char="•"/>
            </a:pPr>
            <a:endParaRPr kumimoji="0" lang="ro-RO" altLang="zh-CN" sz="2000" b="1" i="0" u="none" strike="noStrike" kern="1200" cap="none" spc="0" normalizeH="0" baseline="0" noProof="1">
              <a:solidFill>
                <a:srgbClr val="FF0000"/>
              </a:solidFill>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100000"/>
              </a:lnSpc>
              <a:spcBef>
                <a:spcPct val="0"/>
              </a:spcBef>
              <a:spcAft>
                <a:spcPct val="0"/>
              </a:spcAft>
              <a:buClrTx/>
              <a:buSzTx/>
              <a:buFontTx/>
              <a:buChar char="•"/>
            </a:pPr>
            <a:r>
              <a:rPr kumimoji="0" lang="ro-RO" altLang="zh-CN" sz="2000" b="1" i="0" u="sng" strike="noStrike" kern="1200" cap="none" spc="0" normalizeH="0" baseline="0" noProof="1">
                <a:solidFill>
                  <a:srgbClr val="FF0000"/>
                </a:solidFill>
                <a:latin typeface="Times New Roman" panose="02020603050405020304" pitchFamily="18" charset="0"/>
                <a:ea typeface="+mn-ea"/>
                <a:cs typeface="Times New Roman" panose="02020603050405020304" pitchFamily="18" charset="0"/>
              </a:rPr>
              <a:t>Planurile - cadru </a:t>
            </a:r>
            <a:r>
              <a:rPr kumimoji="0" lang="ro-RO" altLang="zh-CN" sz="2000" b="0" i="0" u="sng" strike="noStrike" kern="1200" cap="none" spc="0" normalizeH="0" baseline="0" noProof="1">
                <a:solidFill>
                  <a:srgbClr val="FF0000"/>
                </a:solidFill>
                <a:latin typeface="Times New Roman" panose="02020603050405020304" pitchFamily="18" charset="0"/>
                <a:ea typeface="+mn-ea"/>
                <a:cs typeface="Times New Roman" panose="02020603050405020304" pitchFamily="18" charset="0"/>
              </a:rPr>
              <a:t>pentru învățământul gimnazial</a:t>
            </a:r>
            <a:r>
              <a:rPr kumimoji="0" lang="ro-RO" altLang="zh-CN" sz="2000" b="1" i="1" u="sng" strike="noStrike" kern="1200" cap="none" spc="0" normalizeH="0" baseline="0" noProof="1">
                <a:solidFill>
                  <a:srgbClr val="FF0000"/>
                </a:solidFill>
                <a:latin typeface="Times New Roman" panose="02020603050405020304" pitchFamily="18" charset="0"/>
                <a:ea typeface="+mn-ea"/>
                <a:cs typeface="Times New Roman" panose="02020603050405020304" pitchFamily="18" charset="0"/>
              </a:rPr>
              <a:t> </a:t>
            </a:r>
            <a:r>
              <a:rPr kumimoji="0" lang="ro-RO" altLang="zh-CN" sz="2000" b="0" i="0" u="sng" strike="noStrike" kern="1200" cap="none" spc="0" normalizeH="0" baseline="0" noProof="1">
                <a:solidFill>
                  <a:srgbClr val="FF0000"/>
                </a:solidFill>
                <a:latin typeface="Times New Roman" panose="02020603050405020304" pitchFamily="18" charset="0"/>
                <a:ea typeface="+mn-ea"/>
                <a:cs typeface="Times New Roman" panose="02020603050405020304" pitchFamily="18" charset="0"/>
              </a:rPr>
              <a:t>au fost aprobate</a:t>
            </a:r>
            <a:r>
              <a:rPr kumimoji="0" lang="ro-RO" altLang="zh-CN" sz="2000" b="0" i="1" u="sng" strike="noStrike" kern="1200" cap="none" spc="0" normalizeH="0" baseline="0" noProof="1">
                <a:solidFill>
                  <a:srgbClr val="FF0000"/>
                </a:solidFill>
                <a:latin typeface="Times New Roman" panose="02020603050405020304" pitchFamily="18" charset="0"/>
                <a:ea typeface="+mn-ea"/>
                <a:cs typeface="Times New Roman" panose="02020603050405020304" pitchFamily="18" charset="0"/>
              </a:rPr>
              <a:t> </a:t>
            </a:r>
            <a:r>
              <a:rPr kumimoji="0" lang="ro-RO" altLang="zh-CN" sz="2000" b="0" i="0" u="sng" strike="noStrike" kern="1200" cap="none" spc="0" normalizeH="0" baseline="0" noProof="1">
                <a:solidFill>
                  <a:srgbClr val="FF0000"/>
                </a:solidFill>
                <a:latin typeface="Times New Roman" panose="02020603050405020304" pitchFamily="18" charset="0"/>
                <a:ea typeface="+mn-ea"/>
                <a:cs typeface="Times New Roman" panose="02020603050405020304" pitchFamily="18" charset="0"/>
              </a:rPr>
              <a:t>prin </a:t>
            </a:r>
            <a:r>
              <a:rPr kumimoji="0" lang="ro-RO" altLang="zh-CN" sz="2000" b="1" i="0" u="sng" strike="noStrike" kern="1200" cap="none" spc="0" normalizeH="0" baseline="0" noProof="1">
                <a:solidFill>
                  <a:srgbClr val="FF0000"/>
                </a:solidFill>
                <a:latin typeface="Times New Roman" panose="02020603050405020304" pitchFamily="18" charset="0"/>
                <a:ea typeface="+mn-ea"/>
                <a:cs typeface="Times New Roman" panose="02020603050405020304" pitchFamily="18" charset="0"/>
              </a:rPr>
              <a:t>OMENCS nr. 3590/5.04.2016</a:t>
            </a:r>
          </a:p>
          <a:p>
            <a:pPr marL="273050" marR="0" indent="-273050" algn="ctr" defTabSz="914400" rtl="0" eaLnBrk="0" fontAlgn="base" latinLnBrk="0" hangingPunct="0">
              <a:lnSpc>
                <a:spcPct val="100000"/>
              </a:lnSpc>
              <a:spcBef>
                <a:spcPct val="0"/>
              </a:spcBef>
              <a:spcAft>
                <a:spcPct val="0"/>
              </a:spcAft>
              <a:buClrTx/>
              <a:buSzTx/>
              <a:buFontTx/>
              <a:buChar char="•"/>
            </a:pPr>
            <a:endParaRPr kumimoji="0" lang="ro-RO" altLang="zh-CN" sz="2000" b="1" i="0" u="none" strike="noStrike" kern="1200" cap="none" spc="0" normalizeH="0" baseline="0" noProof="1">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marL="273050" marR="0" indent="-273050" algn="ctr" defTabSz="914400" rtl="0" eaLnBrk="0" fontAlgn="base" latinLnBrk="0" hangingPunct="0">
              <a:lnSpc>
                <a:spcPct val="100000"/>
              </a:lnSpc>
              <a:spcBef>
                <a:spcPct val="0"/>
              </a:spcBef>
              <a:spcAft>
                <a:spcPct val="0"/>
              </a:spcAft>
              <a:buClrTx/>
              <a:buSzTx/>
              <a:buFontTx/>
              <a:buChar char="•"/>
            </a:pPr>
            <a:r>
              <a:rPr kumimoji="0" lang="ro-RO" altLang="zh-CN" sz="1400" b="1" i="0" u="sng" strike="noStrike" kern="1200" cap="none" spc="0" normalizeH="0" baseline="0" noProof="1">
                <a:solidFill>
                  <a:srgbClr val="FF0000"/>
                </a:solidFill>
                <a:latin typeface="Times New Roman" panose="02020603050405020304" pitchFamily="18" charset="0"/>
                <a:ea typeface="SimSun" panose="02010600030101010101" pitchFamily="2" charset="-122"/>
                <a:cs typeface="Times New Roman" panose="02020603050405020304" pitchFamily="18" charset="0"/>
              </a:rPr>
              <a:t>UN ELEMENT DE NOUTATE  A FOST REPREZENTAT DE APARITIA OMEN 4221/1.08.2018  </a:t>
            </a:r>
            <a:r>
              <a:rPr kumimoji="0" lang="vi-VN" altLang="en-US" sz="1400" b="1" i="0" u="sng" strike="noStrike" kern="1200" cap="none" spc="0" normalizeH="0" baseline="0" noProof="1">
                <a:solidFill>
                  <a:srgbClr val="FF0000"/>
                </a:solidFill>
                <a:latin typeface="Times New Roman" panose="02020603050405020304" pitchFamily="18" charset="0"/>
                <a:ea typeface="SimSun" panose="02010600030101010101" pitchFamily="2" charset="-122"/>
                <a:cs typeface="Times New Roman" panose="02020603050405020304" pitchFamily="18" charset="0"/>
              </a:rPr>
              <a:t>PRIVIND MODIFICAREA ANEXELOR 2-7 ALE ORDINULUI MINISTRULUI EDUCAŢIEI NAŢIONALE NR. 3590/2016, PRIVIND APROBAREA PLANURILOR-CADRU DE ÎNVĂŢĂMÂNT PENTRU ÎNVĂŢĂMÂNTUL GIMNAZIAL</a:t>
            </a:r>
            <a:r>
              <a:rPr kumimoji="0" lang="ro-RO" altLang="en-US" sz="1400" b="1" i="0" u="sng" strike="noStrike" kern="1200" cap="none" spc="0" normalizeH="0" baseline="0" noProof="1">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kumimoji="0" lang="ro-RO" altLang="en-US" sz="1400" b="1" i="0" u="sng" strike="noStrike" kern="1200" cap="none" spc="0" normalizeH="0" baseline="0" noProof="1">
                <a:solidFill>
                  <a:srgbClr val="0070C0"/>
                </a:solidFill>
                <a:latin typeface="Times New Roman" panose="02020603050405020304" pitchFamily="18" charset="0"/>
                <a:ea typeface="SimSun" panose="02010600030101010101" pitchFamily="2" charset="-122"/>
                <a:cs typeface="Times New Roman" panose="02020603050405020304" pitchFamily="18" charset="0"/>
              </a:rPr>
              <a:t>(</a:t>
            </a:r>
            <a:r>
              <a:rPr kumimoji="0" lang="it-IT" altLang="en-US" sz="1400" b="0" i="0" u="none" strike="noStrike" kern="1200" cap="none" spc="0" normalizeH="0" baseline="0" noProof="1">
                <a:solidFill>
                  <a:srgbClr val="0070C0"/>
                </a:solidFill>
                <a:latin typeface="Times New Roman" panose="02020603050405020304" pitchFamily="18" charset="0"/>
                <a:ea typeface="SimSun" panose="02010600030101010101" pitchFamily="2" charset="-122"/>
                <a:cs typeface="Times New Roman" panose="02020603050405020304" pitchFamily="18" charset="0"/>
              </a:rPr>
              <a:t>Opţional integrat la nivelul mai multor arii curriculare </a:t>
            </a:r>
            <a:r>
              <a:rPr kumimoji="0" lang="ro-RO" altLang="en-US" sz="1400" b="0" i="0" u="none" strike="noStrike" kern="1200" cap="none" spc="0" normalizeH="0" baseline="0" noProof="1">
                <a:solidFill>
                  <a:srgbClr val="0070C0"/>
                </a:solidFill>
                <a:latin typeface="Times New Roman" panose="02020603050405020304" pitchFamily="18" charset="0"/>
                <a:ea typeface="SimSun" panose="02010600030101010101" pitchFamily="2" charset="-122"/>
                <a:cs typeface="Times New Roman" panose="02020603050405020304" pitchFamily="18" charset="0"/>
              </a:rPr>
              <a:t>0-1 ore/săptămâna)</a:t>
            </a:r>
            <a:endParaRPr kumimoji="0" lang="ro-RO" altLang="zh-CN" sz="1400" b="1" i="0" u="sng" strike="noStrike" kern="1200" cap="none" spc="0" normalizeH="0" baseline="0" noProof="1">
              <a:solidFill>
                <a:srgbClr val="0070C0"/>
              </a:solidFill>
              <a:latin typeface="Century Schoolbook" panose="02040604050505020304" pitchFamily="18" charset="0"/>
              <a:ea typeface="SimSun" panose="02010600030101010101" pitchFamily="2" charset="-122"/>
              <a:cs typeface="+mn-cs"/>
            </a:endParaRPr>
          </a:p>
          <a:p>
            <a:pPr marL="273050" marR="0" indent="-273050" algn="ctr" defTabSz="914400" rtl="0" eaLnBrk="0" fontAlgn="base" latinLnBrk="0" hangingPunct="0">
              <a:lnSpc>
                <a:spcPct val="100000"/>
              </a:lnSpc>
              <a:spcBef>
                <a:spcPct val="0"/>
              </a:spcBef>
              <a:spcAft>
                <a:spcPct val="0"/>
              </a:spcAft>
              <a:buClrTx/>
              <a:buSzTx/>
              <a:buFontTx/>
              <a:buChar char="•"/>
            </a:pPr>
            <a:endParaRPr kumimoji="0" lang="ro-RO" altLang="zh-CN" sz="1400" b="1" i="0" u="none" strike="noStrike" kern="1200" cap="none" spc="0" normalizeH="0" baseline="0" noProof="1">
              <a:solidFill>
                <a:srgbClr val="FF0000"/>
              </a:solidFill>
              <a:latin typeface="Century Schoolbook" panose="02040604050505020304" pitchFamily="18" charset="0"/>
              <a:ea typeface="SimSun" panose="02010600030101010101" pitchFamily="2" charset="-122"/>
              <a:cs typeface="+mn-cs"/>
            </a:endParaRP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ubstituent număr diapozitiv 1"/>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t>6</a:t>
            </a:fld>
            <a:endParaRPr lang="en-US" altLang="en-US" sz="1400" b="1" dirty="0">
              <a:solidFill>
                <a:srgbClr val="FFFFFF"/>
              </a:solidFill>
              <a:latin typeface="Arial Black" panose="020B0A04020102020204" pitchFamily="34" charset="0"/>
            </a:endParaRPr>
          </a:p>
        </p:txBody>
      </p:sp>
      <p:sp>
        <p:nvSpPr>
          <p:cNvPr id="3" name="Dreptunghi 2"/>
          <p:cNvSpPr/>
          <p:nvPr/>
        </p:nvSpPr>
        <p:spPr>
          <a:xfrm>
            <a:off x="457200" y="288925"/>
            <a:ext cx="8001000" cy="6492875"/>
          </a:xfrm>
          <a:prstGeom prst="rect">
            <a:avLst/>
          </a:prstGeom>
        </p:spPr>
        <p:txBody>
          <a:bodyPr>
            <a:spAutoFit/>
          </a:bodyPr>
          <a:lstStyle/>
          <a:p>
            <a:pPr marL="0" marR="0" indent="0" algn="ctr" defTabSz="914400" rtl="0" eaLnBrk="0" fontAlgn="base" latinLnBrk="0" hangingPunct="0">
              <a:lnSpc>
                <a:spcPct val="100000"/>
              </a:lnSpc>
              <a:spcBef>
                <a:spcPct val="0"/>
              </a:spcBef>
              <a:spcAft>
                <a:spcPct val="0"/>
              </a:spcAft>
              <a:buClrTx/>
              <a:buSzTx/>
              <a:buFontTx/>
              <a:buChar char="•"/>
            </a:pPr>
            <a:endParaRPr kumimoji="0" lang="ro-RO" altLang="zh-CN" sz="3200" b="0" i="0" u="none" strike="noStrike" kern="1200" cap="none" spc="0" normalizeH="0" baseline="0" noProof="1">
              <a:solidFill>
                <a:schemeClr val="tx1"/>
              </a:solidFill>
              <a:latin typeface="Arial Black" panose="020B0A04020102020204" pitchFamily="34" charset="0"/>
              <a:ea typeface="SimSun" panose="02010600030101010101" pitchFamily="2" charset="-122"/>
              <a:cs typeface="+mn-cs"/>
            </a:endParaRPr>
          </a:p>
          <a:p>
            <a:pPr marL="0" marR="0" indent="0" algn="ctr" defTabSz="914400" rtl="0" eaLnBrk="0" fontAlgn="base" latinLnBrk="0" hangingPunct="0">
              <a:lnSpc>
                <a:spcPct val="100000"/>
              </a:lnSpc>
              <a:spcBef>
                <a:spcPct val="0"/>
              </a:spcBef>
              <a:spcAft>
                <a:spcPct val="0"/>
              </a:spcAft>
              <a:buClrTx/>
              <a:buSzTx/>
              <a:buFontTx/>
              <a:buChar char="•"/>
            </a:pPr>
            <a:r>
              <a:rPr kumimoji="0" lang="ro-RO" altLang="zh-CN" sz="2400" b="1" i="0" u="none" strike="noStrike" kern="1200" cap="none" spc="0" normalizeH="0" baseline="0" noProof="1">
                <a:solidFill>
                  <a:schemeClr val="tx1"/>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Planurile - cadru pentru învățământul gimnazial includ, la nivelul claselor V-VIII, pachetul disciplinelor intitulate  generic </a:t>
            </a:r>
            <a:r>
              <a:rPr kumimoji="0" lang="ro-RO" altLang="zh-CN" sz="2400" b="1" i="1"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Educație socială, </a:t>
            </a:r>
            <a:r>
              <a:rPr kumimoji="0" lang="ro-RO" altLang="zh-CN" sz="2400" b="1" i="0" u="none" strike="noStrike" kern="1200" cap="none" spc="0" normalizeH="0" baseline="0" noProof="1">
                <a:solidFill>
                  <a:schemeClr val="tx1"/>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după cum urmează:</a:t>
            </a:r>
            <a:endParaRPr kumimoji="0" lang="ro-RO" altLang="zh-CN" sz="2400" b="1" i="0" u="none" strike="noStrike" kern="1200" cap="none" spc="0" normalizeH="0" baseline="0" noProof="1">
              <a:solidFill>
                <a:schemeClr val="tx1"/>
              </a:solidFill>
              <a:effectLst>
                <a:outerShdw blurRad="38100" dist="38100" dir="2700000">
                  <a:srgbClr val="C0C0C0"/>
                </a:outerShdw>
              </a:effectLst>
              <a:latin typeface="Times New Roman" panose="02020603050405020304" pitchFamily="18" charset="0"/>
              <a:ea typeface="SimSun" panose="02010600030101010101" pitchFamily="2" charset="-122"/>
              <a:cs typeface="Times New Roman" panose="02020603050405020304" pitchFamily="18" charset="0"/>
            </a:endParaRPr>
          </a:p>
          <a:p>
            <a:pPr marL="0" marR="0" indent="0" algn="ctr" defTabSz="914400" rtl="0" eaLnBrk="0" fontAlgn="base" latinLnBrk="0" hangingPunct="0">
              <a:lnSpc>
                <a:spcPct val="100000"/>
              </a:lnSpc>
              <a:spcBef>
                <a:spcPct val="0"/>
              </a:spcBef>
              <a:spcAft>
                <a:spcPct val="0"/>
              </a:spcAft>
              <a:buClrTx/>
              <a:buSzTx/>
              <a:buFontTx/>
              <a:buChar char="•"/>
            </a:pPr>
            <a:r>
              <a:rPr kumimoji="0" lang="ro-RO" altLang="zh-CN" sz="2400" b="0" i="0"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rPr>
              <a:t>la clasa a V-a - </a:t>
            </a:r>
            <a:r>
              <a:rPr kumimoji="0" lang="ro-RO" altLang="zh-CN" sz="2400" b="1" i="1" u="none" strike="noStrike" kern="1200" cap="none" spc="0" normalizeH="0" baseline="0" noProof="1">
                <a:solidFill>
                  <a:srgbClr val="FF0000"/>
                </a:solidFill>
                <a:latin typeface="Times New Roman" panose="02020603050405020304" pitchFamily="18" charset="0"/>
                <a:ea typeface="+mn-ea"/>
                <a:cs typeface="Times New Roman" panose="02020603050405020304" pitchFamily="18" charset="0"/>
              </a:rPr>
              <a:t>Educație socială</a:t>
            </a:r>
            <a:r>
              <a:rPr kumimoji="0" lang="ro-RO" altLang="zh-CN" sz="2400" b="1" i="0" u="none" strike="noStrike" kern="1200" cap="none" spc="0" normalizeH="0" baseline="0" noProof="1">
                <a:solidFill>
                  <a:srgbClr val="FF0000"/>
                </a:solidFill>
                <a:latin typeface="Times New Roman" panose="02020603050405020304" pitchFamily="18" charset="0"/>
                <a:ea typeface="+mn-ea"/>
                <a:cs typeface="Times New Roman" panose="02020603050405020304" pitchFamily="18" charset="0"/>
              </a:rPr>
              <a:t> - </a:t>
            </a:r>
            <a:r>
              <a:rPr kumimoji="0" lang="ro-RO" altLang="zh-CN" sz="2400" b="1" i="1" u="none" strike="noStrike" kern="1200" cap="none" spc="0" normalizeH="0" baseline="0" noProof="1">
                <a:solidFill>
                  <a:srgbClr val="FF0000"/>
                </a:solidFill>
                <a:latin typeface="Times New Roman" panose="02020603050405020304" pitchFamily="18" charset="0"/>
                <a:ea typeface="+mn-ea"/>
                <a:cs typeface="Times New Roman" panose="02020603050405020304" pitchFamily="18" charset="0"/>
              </a:rPr>
              <a:t>Gândire critică și drepturile copilului</a:t>
            </a:r>
            <a:r>
              <a:rPr kumimoji="0" lang="ro-RO" altLang="zh-CN" sz="2400" b="1" i="1"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rPr>
              <a:t>, </a:t>
            </a:r>
            <a:r>
              <a:rPr kumimoji="0" lang="ro-RO" altLang="zh-CN" sz="2400" b="0" i="0"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rPr>
              <a:t>1 oră/săptămână ( începând cu anul școlar 2017-2018); </a:t>
            </a:r>
            <a:endParaRPr kumimoji="0" lang="ro-RO" altLang="zh-CN" sz="2400" b="0" i="0" u="none" strike="noStrike" kern="1200" cap="none" spc="0" normalizeH="0" baseline="0" noProof="1">
              <a:solidFill>
                <a:schemeClr val="tx1"/>
              </a:solidFill>
              <a:latin typeface="Times New Roman" panose="02020603050405020304" pitchFamily="18" charset="0"/>
              <a:ea typeface="SimSun" panose="02010600030101010101" pitchFamily="2" charset="-122"/>
              <a:cs typeface="Times New Roman" panose="02020603050405020304" pitchFamily="18" charset="0"/>
            </a:endParaRPr>
          </a:p>
          <a:p>
            <a:pPr marL="0" marR="0" indent="0" algn="ctr" defTabSz="914400" rtl="0" eaLnBrk="0" fontAlgn="base" latinLnBrk="0" hangingPunct="0">
              <a:lnSpc>
                <a:spcPct val="100000"/>
              </a:lnSpc>
              <a:spcBef>
                <a:spcPct val="0"/>
              </a:spcBef>
              <a:spcAft>
                <a:spcPct val="0"/>
              </a:spcAft>
              <a:buClrTx/>
              <a:buSzTx/>
              <a:buFontTx/>
              <a:buChar char="•"/>
            </a:pPr>
            <a:r>
              <a:rPr kumimoji="0" lang="ro-RO" altLang="zh-CN" sz="2400" b="0" i="0"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rPr>
              <a:t>la clasa a VI-a - </a:t>
            </a:r>
            <a:r>
              <a:rPr kumimoji="0" lang="ro-RO" altLang="zh-CN" sz="2400" b="1" i="1" u="none" strike="noStrike" kern="1200" cap="none" spc="0" normalizeH="0" baseline="0" noProof="1">
                <a:solidFill>
                  <a:srgbClr val="FF0000"/>
                </a:solidFill>
                <a:latin typeface="Times New Roman" panose="02020603050405020304" pitchFamily="18" charset="0"/>
                <a:ea typeface="+mn-ea"/>
                <a:cs typeface="Times New Roman" panose="02020603050405020304" pitchFamily="18" charset="0"/>
              </a:rPr>
              <a:t>Educație socială</a:t>
            </a:r>
            <a:r>
              <a:rPr kumimoji="0" lang="ro-RO" altLang="zh-CN" sz="2400" b="1" i="0" u="none" strike="noStrike" kern="1200" cap="none" spc="0" normalizeH="0" baseline="0" noProof="1">
                <a:solidFill>
                  <a:srgbClr val="FF0000"/>
                </a:solidFill>
                <a:latin typeface="Times New Roman" panose="02020603050405020304" pitchFamily="18" charset="0"/>
                <a:ea typeface="+mn-ea"/>
                <a:cs typeface="Times New Roman" panose="02020603050405020304" pitchFamily="18" charset="0"/>
              </a:rPr>
              <a:t> - </a:t>
            </a:r>
            <a:r>
              <a:rPr kumimoji="0" lang="ro-RO" altLang="zh-CN" sz="2400" b="1" i="1" u="none" strike="noStrike" kern="1200" cap="none" spc="0" normalizeH="0" baseline="0" noProof="1">
                <a:solidFill>
                  <a:srgbClr val="FF0000"/>
                </a:solidFill>
                <a:latin typeface="Times New Roman" panose="02020603050405020304" pitchFamily="18" charset="0"/>
                <a:ea typeface="+mn-ea"/>
                <a:cs typeface="Times New Roman" panose="02020603050405020304" pitchFamily="18" charset="0"/>
              </a:rPr>
              <a:t>Educație  interculturală</a:t>
            </a:r>
            <a:r>
              <a:rPr kumimoji="0" lang="ro-RO" altLang="zh-CN" sz="2400" b="1" i="1"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rPr>
              <a:t>, </a:t>
            </a:r>
            <a:r>
              <a:rPr kumimoji="0" lang="ro-RO" altLang="zh-CN" sz="2400" b="0" i="0"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rPr>
              <a:t>1 oră/săptămână (începând cu anul școlar 2018-2019); </a:t>
            </a:r>
            <a:endParaRPr kumimoji="0" lang="ro-RO" altLang="zh-CN" sz="2400" b="0" i="0" u="none" strike="noStrike" kern="1200" cap="none" spc="0" normalizeH="0" baseline="0" noProof="1">
              <a:solidFill>
                <a:schemeClr val="tx1"/>
              </a:solidFill>
              <a:latin typeface="Times New Roman" panose="02020603050405020304" pitchFamily="18" charset="0"/>
              <a:ea typeface="SimSun" panose="02010600030101010101" pitchFamily="2" charset="-122"/>
              <a:cs typeface="Times New Roman" panose="02020603050405020304" pitchFamily="18" charset="0"/>
            </a:endParaRPr>
          </a:p>
          <a:p>
            <a:pPr marL="0" marR="0" indent="0" algn="ctr" defTabSz="914400" rtl="0" eaLnBrk="0" fontAlgn="base" latinLnBrk="0" hangingPunct="0">
              <a:lnSpc>
                <a:spcPct val="100000"/>
              </a:lnSpc>
              <a:spcBef>
                <a:spcPct val="0"/>
              </a:spcBef>
              <a:spcAft>
                <a:spcPct val="0"/>
              </a:spcAft>
              <a:buClrTx/>
              <a:buSzTx/>
              <a:buFontTx/>
              <a:buChar char="•"/>
            </a:pPr>
            <a:r>
              <a:rPr kumimoji="0" lang="ro-RO" altLang="zh-CN" sz="2400" b="0" i="0"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rPr>
              <a:t>la  clasa  a VII-a - </a:t>
            </a:r>
            <a:r>
              <a:rPr kumimoji="0" lang="ro-RO" altLang="zh-CN" sz="2400" b="1" i="1" u="none" strike="noStrike" kern="1200" cap="none" spc="0" normalizeH="0" baseline="0" noProof="1">
                <a:solidFill>
                  <a:srgbClr val="FF0000"/>
                </a:solidFill>
                <a:latin typeface="Times New Roman" panose="02020603050405020304" pitchFamily="18" charset="0"/>
                <a:ea typeface="+mn-ea"/>
                <a:cs typeface="Times New Roman" panose="02020603050405020304" pitchFamily="18" charset="0"/>
              </a:rPr>
              <a:t>Educație socială</a:t>
            </a:r>
            <a:r>
              <a:rPr kumimoji="0" lang="ro-RO" altLang="zh-CN" sz="2400" b="1" i="0" u="none" strike="noStrike" kern="1200" cap="none" spc="0" normalizeH="0" baseline="0" noProof="1">
                <a:solidFill>
                  <a:srgbClr val="FF0000"/>
                </a:solidFill>
                <a:latin typeface="Times New Roman" panose="02020603050405020304" pitchFamily="18" charset="0"/>
                <a:ea typeface="+mn-ea"/>
                <a:cs typeface="Times New Roman" panose="02020603050405020304" pitchFamily="18" charset="0"/>
              </a:rPr>
              <a:t> - </a:t>
            </a:r>
            <a:r>
              <a:rPr kumimoji="0" lang="ro-RO" altLang="zh-CN" sz="2400" b="1" i="1" u="none" strike="noStrike" kern="1200" cap="none" spc="0" normalizeH="0" baseline="0" noProof="1">
                <a:solidFill>
                  <a:srgbClr val="FF0000"/>
                </a:solidFill>
                <a:latin typeface="Times New Roman" panose="02020603050405020304" pitchFamily="18" charset="0"/>
                <a:ea typeface="+mn-ea"/>
                <a:cs typeface="Times New Roman" panose="02020603050405020304" pitchFamily="18" charset="0"/>
              </a:rPr>
              <a:t>Educație  pentru  cetățenie  democratică</a:t>
            </a:r>
            <a:r>
              <a:rPr kumimoji="0" lang="ro-RO" altLang="zh-CN" sz="2400" b="1" i="1"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rPr>
              <a:t>, </a:t>
            </a:r>
            <a:r>
              <a:rPr kumimoji="0" lang="ro-RO" altLang="zh-CN" sz="2400" b="0" i="0"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rPr>
              <a:t>1 oră/săptămână (începând cu anul școlar 2019-2020); </a:t>
            </a:r>
            <a:endParaRPr kumimoji="0" lang="ro-RO" altLang="zh-CN" sz="2400" b="0" i="0" u="none" strike="noStrike" kern="1200" cap="none" spc="0" normalizeH="0" baseline="0" noProof="1">
              <a:solidFill>
                <a:schemeClr val="tx1"/>
              </a:solidFill>
              <a:latin typeface="Times New Roman" panose="02020603050405020304" pitchFamily="18" charset="0"/>
              <a:ea typeface="SimSun" panose="02010600030101010101" pitchFamily="2" charset="-122"/>
              <a:cs typeface="Times New Roman" panose="02020603050405020304" pitchFamily="18" charset="0"/>
            </a:endParaRPr>
          </a:p>
          <a:p>
            <a:pPr marL="0" marR="0" indent="0" algn="ctr" defTabSz="914400" rtl="0" eaLnBrk="0" fontAlgn="base" latinLnBrk="0" hangingPunct="0">
              <a:lnSpc>
                <a:spcPct val="100000"/>
              </a:lnSpc>
              <a:spcBef>
                <a:spcPct val="0"/>
              </a:spcBef>
              <a:spcAft>
                <a:spcPct val="0"/>
              </a:spcAft>
              <a:buClrTx/>
              <a:buSzTx/>
              <a:buFontTx/>
              <a:buChar char="•"/>
            </a:pPr>
            <a:r>
              <a:rPr kumimoji="0" lang="ro-RO" altLang="zh-CN" sz="2400" b="0" i="0"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rPr>
              <a:t>la clasa  a  VIII-a - </a:t>
            </a:r>
            <a:r>
              <a:rPr kumimoji="0" lang="ro-RO" altLang="zh-CN" sz="2400" b="1" i="1" u="none" strike="noStrike" kern="1200" cap="none" spc="0" normalizeH="0" baseline="0" noProof="1">
                <a:solidFill>
                  <a:srgbClr val="FF0000"/>
                </a:solidFill>
                <a:latin typeface="Times New Roman" panose="02020603050405020304" pitchFamily="18" charset="0"/>
                <a:ea typeface="+mn-ea"/>
                <a:cs typeface="Times New Roman" panose="02020603050405020304" pitchFamily="18" charset="0"/>
              </a:rPr>
              <a:t>Educație socială</a:t>
            </a:r>
            <a:r>
              <a:rPr kumimoji="0" lang="ro-RO" altLang="zh-CN" sz="2400" b="1" i="0" u="none" strike="noStrike" kern="1200" cap="none" spc="0" normalizeH="0" baseline="0" noProof="1">
                <a:solidFill>
                  <a:srgbClr val="FF0000"/>
                </a:solidFill>
                <a:latin typeface="Times New Roman" panose="02020603050405020304" pitchFamily="18" charset="0"/>
                <a:ea typeface="+mn-ea"/>
                <a:cs typeface="Times New Roman" panose="02020603050405020304" pitchFamily="18" charset="0"/>
              </a:rPr>
              <a:t> - </a:t>
            </a:r>
            <a:r>
              <a:rPr kumimoji="0" lang="ro-RO" altLang="zh-CN" sz="2400" b="1" i="1" u="none" strike="noStrike" kern="1200" cap="none" spc="0" normalizeH="0" baseline="0" noProof="1">
                <a:solidFill>
                  <a:srgbClr val="FF0000"/>
                </a:solidFill>
                <a:latin typeface="Times New Roman" panose="02020603050405020304" pitchFamily="18" charset="0"/>
                <a:ea typeface="+mn-ea"/>
                <a:cs typeface="Times New Roman" panose="02020603050405020304" pitchFamily="18" charset="0"/>
              </a:rPr>
              <a:t>Educație economico-financiară</a:t>
            </a:r>
            <a:r>
              <a:rPr kumimoji="0" lang="ro-RO" altLang="zh-CN" sz="2400" b="1" i="1"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rPr>
              <a:t>,</a:t>
            </a:r>
            <a:r>
              <a:rPr kumimoji="0" lang="ro-RO" altLang="zh-CN" sz="2400" b="0" i="0"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rPr>
              <a:t> 1 oră/săptămână</a:t>
            </a:r>
            <a:r>
              <a:rPr kumimoji="0" lang="ro-RO" altLang="zh-CN" sz="2400" b="1" i="1"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rPr>
              <a:t> </a:t>
            </a:r>
            <a:r>
              <a:rPr kumimoji="0" lang="ro-RO" altLang="zh-CN" sz="2400" b="0" i="0" u="none" strike="noStrike" kern="1200" cap="none" spc="0" normalizeH="0" baseline="0" noProof="1">
                <a:solidFill>
                  <a:schemeClr val="tx1"/>
                </a:solidFill>
                <a:latin typeface="Times New Roman" panose="02020603050405020304" pitchFamily="18" charset="0"/>
                <a:ea typeface="+mn-ea"/>
                <a:cs typeface="Times New Roman" panose="02020603050405020304" pitchFamily="18" charset="0"/>
              </a:rPr>
              <a:t>(începând cu anul școlar 2020-2021)</a:t>
            </a:r>
            <a:endParaRPr kumimoji="0" lang="ro-RO" altLang="zh-CN" sz="2400" b="0" i="0" u="none" strike="noStrike" kern="1200" cap="none" spc="0" normalizeH="0" baseline="0" noProof="1">
              <a:solidFill>
                <a:schemeClr val="tx1"/>
              </a:solidFill>
              <a:latin typeface="Times New Roman" panose="02020603050405020304" pitchFamily="18" charset="0"/>
              <a:ea typeface="SimSun" panose="02010600030101010101" pitchFamily="2" charset="-122"/>
              <a:cs typeface="Times New Roman" panose="02020603050405020304" pitchFamily="18" charset="0"/>
            </a:endParaRPr>
          </a:p>
          <a:p>
            <a:pPr marL="0" marR="0" indent="0" algn="ctr" defTabSz="914400" rtl="0" eaLnBrk="0" fontAlgn="base" latinLnBrk="0" hangingPunct="0">
              <a:lnSpc>
                <a:spcPct val="100000"/>
              </a:lnSpc>
              <a:spcBef>
                <a:spcPct val="0"/>
              </a:spcBef>
              <a:spcAft>
                <a:spcPct val="0"/>
              </a:spcAft>
              <a:buClrTx/>
              <a:buSzTx/>
              <a:buFontTx/>
              <a:buNone/>
            </a:pPr>
            <a:endParaRPr kumimoji="0" lang="ro-RO" altLang="zh-CN" sz="2400" b="0" i="0" u="none" strike="noStrike" kern="1200" cap="none" spc="0" normalizeH="0" baseline="0" noProof="1">
              <a:solidFill>
                <a:schemeClr val="tx1"/>
              </a:solidFill>
              <a:latin typeface="Times New Roman" panose="02020603050405020304" pitchFamily="18" charset="0"/>
              <a:ea typeface="SimSun" panose="02010600030101010101" pitchFamily="2" charset="-122"/>
              <a:cs typeface="+mn-cs"/>
            </a:endParaRPr>
          </a:p>
          <a:p>
            <a:pPr marL="0" marR="0" indent="0" algn="ctr" defTabSz="914400" rtl="0" eaLnBrk="0" fontAlgn="base" latinLnBrk="0" hangingPunct="0">
              <a:lnSpc>
                <a:spcPct val="100000"/>
              </a:lnSpc>
              <a:spcBef>
                <a:spcPct val="0"/>
              </a:spcBef>
              <a:spcAft>
                <a:spcPct val="0"/>
              </a:spcAft>
              <a:buClrTx/>
              <a:buSzTx/>
              <a:buFontTx/>
              <a:buNone/>
            </a:pPr>
            <a:endParaRPr kumimoji="0" lang="ro-RO" altLang="zh-CN" sz="2400" b="0" i="0" u="none" strike="noStrike" kern="1200" cap="none" spc="0" normalizeH="0" baseline="0" noProof="1">
              <a:solidFill>
                <a:schemeClr val="tx1"/>
              </a:solidFill>
              <a:latin typeface="Times New Roman" panose="02020603050405020304" pitchFamily="18" charset="0"/>
              <a:ea typeface="SimSun" panose="02010600030101010101" pitchFamily="2" charset="-122"/>
              <a:cs typeface="+mn-cs"/>
            </a:endParaRP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ubstituent număr diapozitiv 1"/>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t>7</a:t>
            </a:fld>
            <a:endParaRPr lang="en-US" altLang="en-US" sz="1400" b="1" dirty="0">
              <a:solidFill>
                <a:srgbClr val="FFFFFF"/>
              </a:solidFill>
              <a:latin typeface="Arial Black" panose="020B0A04020102020204" pitchFamily="34" charset="0"/>
            </a:endParaRPr>
          </a:p>
        </p:txBody>
      </p:sp>
      <p:sp>
        <p:nvSpPr>
          <p:cNvPr id="3" name="Dreptunghi 2"/>
          <p:cNvSpPr/>
          <p:nvPr/>
        </p:nvSpPr>
        <p:spPr>
          <a:xfrm>
            <a:off x="152400" y="1066800"/>
            <a:ext cx="8686800" cy="5016758"/>
          </a:xfrm>
          <a:prstGeom prst="rect">
            <a:avLst/>
          </a:prstGeom>
        </p:spPr>
        <p:txBody>
          <a:bodyPr>
            <a:spAutoFit/>
          </a:bodyPr>
          <a:lstStyle/>
          <a:p>
            <a:pPr marL="273050" marR="0" indent="-27305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buNone/>
            </a:pPr>
            <a:r>
              <a:rPr kumimoji="0" lang="ro-RO" altLang="en-US" sz="20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PLANURI-CADRU INVĂȚĂMÂNT LICEAL</a:t>
            </a:r>
          </a:p>
          <a:p>
            <a:pPr marL="273050" marR="0" indent="-27305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buNone/>
            </a:pPr>
            <a:endParaRPr kumimoji="0" lang="ro-RO" altLang="en-US" sz="20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buNone/>
            </a:pPr>
            <a:r>
              <a:rPr kumimoji="0" lang="ro-RO" altLang="en-US" sz="20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Î</a:t>
            </a:r>
            <a:r>
              <a:rPr kumimoji="0" lang="en-US" altLang="en-US" sz="20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NCEP</a:t>
            </a:r>
            <a:r>
              <a:rPr lang="ro-RO" altLang="en-US" sz="2000" b="1" noProof="1">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t>Â</a:t>
            </a:r>
            <a:r>
              <a:rPr kumimoji="0" lang="en-US" altLang="en-US" sz="20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ND CU </a:t>
            </a:r>
            <a:r>
              <a:rPr kumimoji="0" lang="ro-RO" altLang="en-US" sz="20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ANUL ȘCOLAR 2023-2024</a:t>
            </a:r>
          </a:p>
          <a:p>
            <a:pPr marL="273050" marR="0" indent="-27305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buNone/>
            </a:pPr>
            <a:r>
              <a:rPr kumimoji="0" lang="ro-RO" altLang="en-US" sz="20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Planurile – cadru de învăţământ pentru ciclul liceal au fost modificate </a:t>
            </a:r>
            <a:endParaRPr kumimoji="0" lang="en-US" altLang="en-US" sz="20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buNone/>
            </a:pPr>
            <a:endParaRPr kumimoji="0" lang="ro-RO" altLang="en-US" sz="20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80000"/>
              </a:lnSpc>
              <a:spcBef>
                <a:spcPct val="0"/>
              </a:spcBef>
              <a:spcAft>
                <a:spcPct val="0"/>
              </a:spcAft>
              <a:buClr>
                <a:srgbClr val="000000"/>
              </a:buClr>
              <a:buSzTx/>
              <a:buFont typeface="Wingdings 2" panose="05020102010507070707" pitchFamily="18" charset="2"/>
              <a:buNone/>
            </a:pPr>
            <a:r>
              <a:rPr lang="en-US" sz="2000" b="1" dirty="0">
                <a:solidFill>
                  <a:srgbClr val="002060"/>
                </a:solidFill>
                <a:latin typeface="Times New Roman" panose="02020603050405020304" pitchFamily="18" charset="0"/>
                <a:cs typeface="Times New Roman" panose="02020603050405020304" pitchFamily="18" charset="0"/>
                <a:sym typeface="+mn-ea"/>
              </a:rPr>
              <a:t> </a:t>
            </a:r>
            <a:r>
              <a:rPr lang="ro-RO" altLang="en-US" sz="2000" b="1" dirty="0">
                <a:solidFill>
                  <a:srgbClr val="002060"/>
                </a:solidFill>
                <a:latin typeface="Times New Roman" panose="02020603050405020304" pitchFamily="18" charset="0"/>
                <a:cs typeface="Times New Roman" panose="02020603050405020304" pitchFamily="18" charset="0"/>
                <a:sym typeface="+mn-ea"/>
              </a:rPr>
              <a:t>Introducerea disciplinei </a:t>
            </a:r>
            <a:r>
              <a:rPr lang="en-US" sz="2000" b="1" dirty="0" err="1">
                <a:solidFill>
                  <a:srgbClr val="002060"/>
                </a:solidFill>
                <a:latin typeface="Times New Roman" panose="02020603050405020304" pitchFamily="18" charset="0"/>
                <a:cs typeface="Times New Roman" panose="02020603050405020304" pitchFamily="18" charset="0"/>
                <a:sym typeface="+mn-ea"/>
              </a:rPr>
              <a:t>Istoria</a:t>
            </a:r>
            <a:r>
              <a:rPr lang="en-US" sz="2000" b="1" dirty="0">
                <a:solidFill>
                  <a:srgbClr val="002060"/>
                </a:solidFill>
                <a:latin typeface="Times New Roman" panose="02020603050405020304" pitchFamily="18" charset="0"/>
                <a:cs typeface="Times New Roman" panose="02020603050405020304" pitchFamily="18" charset="0"/>
                <a:sym typeface="+mn-ea"/>
              </a:rPr>
              <a:t> </a:t>
            </a:r>
            <a:r>
              <a:rPr lang="en-US" sz="2000" b="1" dirty="0" err="1">
                <a:solidFill>
                  <a:srgbClr val="002060"/>
                </a:solidFill>
                <a:latin typeface="Times New Roman" panose="02020603050405020304" pitchFamily="18" charset="0"/>
                <a:cs typeface="Times New Roman" panose="02020603050405020304" pitchFamily="18" charset="0"/>
                <a:sym typeface="+mn-ea"/>
              </a:rPr>
              <a:t>evreilor</a:t>
            </a:r>
            <a:r>
              <a:rPr lang="en-US" sz="2000" b="1" dirty="0">
                <a:solidFill>
                  <a:srgbClr val="002060"/>
                </a:solidFill>
                <a:latin typeface="Times New Roman" panose="02020603050405020304" pitchFamily="18" charset="0"/>
                <a:cs typeface="Times New Roman" panose="02020603050405020304" pitchFamily="18" charset="0"/>
                <a:sym typeface="+mn-ea"/>
              </a:rPr>
              <a:t>.</a:t>
            </a:r>
            <a:r>
              <a:rPr lang="ro-RO" altLang="en-US" sz="2000" b="1" dirty="0">
                <a:solidFill>
                  <a:srgbClr val="002060"/>
                </a:solidFill>
                <a:latin typeface="Times New Roman" panose="02020603050405020304" pitchFamily="18" charset="0"/>
                <a:cs typeface="Times New Roman" panose="02020603050405020304" pitchFamily="18" charset="0"/>
                <a:sym typeface="+mn-ea"/>
              </a:rPr>
              <a:t> </a:t>
            </a:r>
            <a:r>
              <a:rPr lang="en-US" sz="2000" b="1" dirty="0" err="1">
                <a:solidFill>
                  <a:srgbClr val="002060"/>
                </a:solidFill>
                <a:latin typeface="Times New Roman" panose="02020603050405020304" pitchFamily="18" charset="0"/>
                <a:cs typeface="Times New Roman" panose="02020603050405020304" pitchFamily="18" charset="0"/>
                <a:sym typeface="+mn-ea"/>
              </a:rPr>
              <a:t>Holocaustu</a:t>
            </a:r>
            <a:r>
              <a:rPr lang="ro-RO" altLang="en-US" sz="2000" b="1" dirty="0">
                <a:solidFill>
                  <a:srgbClr val="002060"/>
                </a:solidFill>
                <a:latin typeface="Times New Roman" panose="02020603050405020304" pitchFamily="18" charset="0"/>
                <a:cs typeface="Times New Roman" panose="02020603050405020304" pitchFamily="18" charset="0"/>
                <a:sym typeface="+mn-ea"/>
              </a:rPr>
              <a:t>l.</a:t>
            </a:r>
          </a:p>
          <a:p>
            <a:pPr marL="273050" marR="0" indent="-273050" algn="ctr" defTabSz="914400" rtl="0" eaLnBrk="1" fontAlgn="base" latinLnBrk="0" hangingPunct="1">
              <a:lnSpc>
                <a:spcPct val="80000"/>
              </a:lnSpc>
              <a:spcBef>
                <a:spcPct val="0"/>
              </a:spcBef>
              <a:spcAft>
                <a:spcPct val="0"/>
              </a:spcAft>
              <a:buClr>
                <a:srgbClr val="000000"/>
              </a:buClr>
              <a:buSzTx/>
              <a:buFont typeface="Wingdings 2" panose="05020102010507070707" pitchFamily="18" charset="2"/>
              <a:buNone/>
            </a:pPr>
            <a:endParaRPr kumimoji="0" lang="ro-RO" altLang="en-US" sz="20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buChar char="Ø"/>
            </a:pPr>
            <a:r>
              <a:rPr kumimoji="0" lang="ro-RO" altLang="en-US" sz="2000" b="0"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TOATE PLANURILE–CADRU  VALABILE MODIFICATE pot fi accesate la adresa: </a:t>
            </a:r>
          </a:p>
          <a:p>
            <a:pPr marR="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pPr>
            <a:r>
              <a:rPr kumimoji="0" lang="ro-RO" altLang="en-US" sz="2000" b="0"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https://www.rocnee.eu/index.php/dcee-oriz/curriculum-oriz/planuri-cadru-actuale</a:t>
            </a:r>
          </a:p>
          <a:p>
            <a:pPr marL="273050" marR="0" indent="-27305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buChar char="Ø"/>
            </a:pPr>
            <a:endParaRPr kumimoji="0" lang="ro-RO" altLang="en-US" sz="2000" b="0"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R="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pPr>
            <a:endParaRPr kumimoji="0" lang="ro-RO" altLang="en-US" sz="2000" b="0"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R="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pPr>
            <a:endParaRPr kumimoji="0" lang="ro-RO" altLang="en-US" sz="2000" b="0"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R="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pPr>
            <a:endParaRPr kumimoji="0" lang="ro-RO" altLang="en-US" sz="2000" b="0"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R="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pPr>
            <a:endParaRPr kumimoji="0" lang="ro-RO" altLang="en-US" sz="2000" b="0"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R="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pPr>
            <a:endParaRPr kumimoji="0" lang="ro-RO" altLang="en-US" sz="2000" b="0"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R="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pPr>
            <a:endParaRPr kumimoji="0" lang="ro-RO" altLang="en-US" sz="2000" b="0"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R="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pPr>
            <a:endParaRPr kumimoji="0" lang="ro-RO" altLang="en-US" sz="2000" b="0"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R="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pPr>
            <a:endParaRPr kumimoji="0" lang="ro-RO" altLang="en-US" sz="2000" b="0"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R="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pPr>
            <a:endParaRPr kumimoji="0" lang="ro-RO" altLang="en-US" sz="2000" b="0"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228600"/>
            <a:ext cx="8229600" cy="990600"/>
          </a:xfrm>
        </p:spPr>
        <p:txBody>
          <a:bodyPr vert="horz" anchor="b">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en-US" sz="3200" b="0" i="0" u="none" strike="noStrike" kern="1200" cap="small" spc="0" normalizeH="0" baseline="0" noProof="0" dirty="0" err="1">
                <a:ln>
                  <a:noFill/>
                </a:ln>
                <a:solidFill>
                  <a:srgbClr val="002060"/>
                </a:solidFill>
                <a:effectLst>
                  <a:outerShdw blurRad="38100" dist="38100" dir="2700000" algn="tl">
                    <a:srgbClr val="000000"/>
                  </a:outerShdw>
                </a:effectLst>
                <a:uLnTx/>
                <a:uFillTx/>
                <a:latin typeface="+mn-lt"/>
                <a:ea typeface="+mj-ea"/>
                <a:cs typeface="+mj-cs"/>
              </a:rPr>
              <a:t>Prezentare</a:t>
            </a:r>
            <a:r>
              <a:rPr kumimoji="0" lang="en-US" sz="3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n-lt"/>
                <a:ea typeface="+mj-ea"/>
                <a:cs typeface="+mj-cs"/>
              </a:rPr>
              <a:t> </a:t>
            </a:r>
            <a:r>
              <a:rPr kumimoji="0" lang="ro-RO" sz="3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n-lt"/>
                <a:ea typeface="+mj-ea"/>
                <a:cs typeface="+mj-cs"/>
              </a:rPr>
              <a:t>g</a:t>
            </a:r>
            <a:r>
              <a:rPr kumimoji="0" lang="en-US" sz="3200" b="0" i="0" u="none" strike="noStrike" kern="1200" cap="small" spc="0" normalizeH="0" baseline="0" noProof="0" dirty="0" err="1">
                <a:ln>
                  <a:noFill/>
                </a:ln>
                <a:solidFill>
                  <a:srgbClr val="002060"/>
                </a:solidFill>
                <a:effectLst>
                  <a:outerShdw blurRad="38100" dist="38100" dir="2700000" algn="tl">
                    <a:srgbClr val="000000"/>
                  </a:outerShdw>
                </a:effectLst>
                <a:uLnTx/>
                <a:uFillTx/>
                <a:latin typeface="+mn-lt"/>
                <a:ea typeface="+mj-ea"/>
                <a:cs typeface="+mj-cs"/>
              </a:rPr>
              <a:t>eneral</a:t>
            </a:r>
            <a:r>
              <a:rPr kumimoji="0" lang="ro-RO" sz="3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n-lt"/>
                <a:ea typeface="+mj-ea"/>
                <a:cs typeface="+mj-cs"/>
              </a:rPr>
              <a:t>ă</a:t>
            </a:r>
            <a:br>
              <a:rPr kumimoji="0" lang="en-US" sz="3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n-lt"/>
                <a:ea typeface="+mj-ea"/>
                <a:cs typeface="+mj-cs"/>
              </a:rPr>
            </a:br>
            <a:endParaRPr kumimoji="0" lang="en-US" sz="3200" b="1" i="0" u="none" strike="noStrike" kern="1200" cap="small" spc="0" normalizeH="0" baseline="0" noProof="0" dirty="0">
              <a:ln>
                <a:noFill/>
              </a:ln>
              <a:solidFill>
                <a:srgbClr val="002060"/>
              </a:solidFill>
              <a:effectLst/>
              <a:uLnTx/>
              <a:uFillTx/>
              <a:latin typeface="+mn-lt"/>
              <a:ea typeface="+mj-ea"/>
              <a:cs typeface="+mj-cs"/>
            </a:endParaRPr>
          </a:p>
        </p:txBody>
      </p:sp>
      <p:sp>
        <p:nvSpPr>
          <p:cNvPr id="21506" name="Rectangle 3"/>
          <p:cNvSpPr>
            <a:spLocks noGrp="1"/>
          </p:cNvSpPr>
          <p:nvPr>
            <p:ph sz="quarter" idx="1"/>
          </p:nvPr>
        </p:nvSpPr>
        <p:spPr>
          <a:xfrm>
            <a:off x="304800" y="1447800"/>
            <a:ext cx="8629650" cy="4800600"/>
          </a:xfrm>
        </p:spPr>
        <p:txBody>
          <a:bodyPr vert="horz" wrap="square" lIns="91440" tIns="45720" rIns="91440" bIns="45720" anchor="t" anchorCtr="0"/>
          <a:lstStyle/>
          <a:p>
            <a:pPr marL="0" indent="0" algn="ctr" eaLnBrk="1" hangingPunct="1">
              <a:lnSpc>
                <a:spcPct val="80000"/>
              </a:lnSpc>
              <a:buClr>
                <a:schemeClr val="accent1"/>
              </a:buClr>
              <a:buSzPct val="70000"/>
              <a:buNone/>
            </a:pPr>
            <a:r>
              <a:rPr lang="en-US" altLang="en-US" sz="3600" b="1" i="1" dirty="0">
                <a:solidFill>
                  <a:srgbClr val="002060"/>
                </a:solidFill>
                <a:latin typeface="Times New Roman" panose="02020603050405020304" pitchFamily="18" charset="0"/>
              </a:rPr>
              <a:t>Notificarea nr. 45669/12.10.2009 cu privire la predarea-învăţarea disciplinelor socio-umane în învăţământul preuniversitar, cursuri de zi şi seral, începând cu anul şcolar 2009-2010</a:t>
            </a:r>
            <a:r>
              <a:rPr lang="ro-RO" altLang="en-US" sz="3600" b="1" i="1" dirty="0">
                <a:solidFill>
                  <a:srgbClr val="002060"/>
                </a:solidFill>
                <a:latin typeface="Times New Roman" panose="02020603050405020304" pitchFamily="18" charset="0"/>
              </a:rPr>
              <a:t> - </a:t>
            </a:r>
            <a:r>
              <a:rPr lang="ro-RO" altLang="en-US" sz="3600" b="1" i="1" dirty="0">
                <a:solidFill>
                  <a:srgbClr val="FF0000"/>
                </a:solidFill>
                <a:latin typeface="Times New Roman" panose="02020603050405020304" pitchFamily="18" charset="0"/>
              </a:rPr>
              <a:t>rămân valabile precizările pentru învățământul liceal</a:t>
            </a:r>
            <a:r>
              <a:rPr lang="en-US" altLang="en-US" sz="3600" b="1" i="1" dirty="0">
                <a:solidFill>
                  <a:srgbClr val="FF0000"/>
                </a:solidFill>
                <a:latin typeface="Times New Roman" panose="02020603050405020304" pitchFamily="18" charset="0"/>
              </a:rPr>
              <a:t> </a:t>
            </a:r>
            <a:br>
              <a:rPr lang="en-US" altLang="en-US" sz="3600" b="1" i="1" dirty="0">
                <a:solidFill>
                  <a:srgbClr val="002060"/>
                </a:solidFill>
                <a:latin typeface="Times New Roman" panose="02020603050405020304" pitchFamily="18" charset="0"/>
              </a:rPr>
            </a:br>
            <a:endParaRPr lang="en-US" altLang="en-US" sz="3600" b="1" i="1" dirty="0">
              <a:solidFill>
                <a:srgbClr val="002060"/>
              </a:solidFill>
              <a:latin typeface="Times New Roman" panose="02020603050405020304" pitchFamily="18" charset="0"/>
              <a:ea typeface="Times New Roman" panose="02020603050405020304" pitchFamily="18" charset="0"/>
            </a:endParaRPr>
          </a:p>
        </p:txBody>
      </p:sp>
      <p:sp>
        <p:nvSpPr>
          <p:cNvPr id="21507" name="Substituent număr diapozitiv 3"/>
          <p:cNvSpPr>
            <a:spLocks noGrp="1"/>
          </p:cNvSpPr>
          <p:nvPr>
            <p:ph type="sldNum" sz="quarter" idx="4"/>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t>8</a:t>
            </a:fld>
            <a:endParaRPr lang="en-US" altLang="en-US" sz="1400" b="1" dirty="0">
              <a:solidFill>
                <a:srgbClr val="FFFFFF"/>
              </a:solidFill>
              <a:latin typeface="Arial Black" panose="020B0A04020102020204" pitchFamily="34" charset="0"/>
            </a:endParaRPr>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ubstituent număr diapozitiv 1"/>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t>9</a:t>
            </a:fld>
            <a:endParaRPr lang="en-US" altLang="en-US" sz="1400" b="1" dirty="0">
              <a:solidFill>
                <a:srgbClr val="FFFFFF"/>
              </a:solidFill>
              <a:latin typeface="Arial Black" panose="020B0A04020102020204" pitchFamily="34" charset="0"/>
            </a:endParaRPr>
          </a:p>
        </p:txBody>
      </p:sp>
      <p:sp>
        <p:nvSpPr>
          <p:cNvPr id="3" name="Dreptunghi 2"/>
          <p:cNvSpPr/>
          <p:nvPr/>
        </p:nvSpPr>
        <p:spPr>
          <a:xfrm>
            <a:off x="533400" y="457200"/>
            <a:ext cx="8001000" cy="5756275"/>
          </a:xfrm>
          <a:prstGeom prst="rect">
            <a:avLst/>
          </a:prstGeom>
        </p:spPr>
        <p:txBody>
          <a:bodyPr>
            <a:spAutoFit/>
          </a:bodyPr>
          <a:lstStyle/>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1800" b="1" i="0" u="sng" strike="noStrike" kern="1200" cap="none" spc="0" normalizeH="0" baseline="0" noProof="1">
              <a:solidFill>
                <a:srgbClr val="FF0000"/>
              </a:solidFill>
              <a:effectLst>
                <a:outerShdw blurRad="38100" dist="38100" dir="2700000">
                  <a:srgbClr val="C0C0C0"/>
                </a:outerShdw>
              </a:effectLst>
              <a:latin typeface="Arial Black" panose="020B0A04020102020204" pitchFamily="34" charset="0"/>
              <a:ea typeface="+mn-ea"/>
              <a:cs typeface="+mn-cs"/>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1800" b="1" i="0" u="sng" strike="noStrike" kern="1200" cap="none" spc="0" normalizeH="0" baseline="0" noProof="1">
              <a:solidFill>
                <a:srgbClr val="FF0000"/>
              </a:solidFill>
              <a:effectLst>
                <a:outerShdw blurRad="38100" dist="38100" dir="2700000">
                  <a:srgbClr val="C0C0C0"/>
                </a:outerShdw>
              </a:effectLst>
              <a:latin typeface="Arial Black" panose="020B0A04020102020204" pitchFamily="34" charset="0"/>
              <a:ea typeface="+mn-ea"/>
              <a:cs typeface="+mn-cs"/>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1800" b="1" i="0" u="sng" strike="noStrike" kern="1200" cap="none" spc="0" normalizeH="0" baseline="0" noProof="1">
              <a:solidFill>
                <a:srgbClr val="FF0000"/>
              </a:solidFill>
              <a:effectLst>
                <a:outerShdw blurRad="38100" dist="38100" dir="2700000">
                  <a:srgbClr val="C0C0C0"/>
                </a:outerShdw>
              </a:effectLst>
              <a:latin typeface="Arial Black" panose="020B0A04020102020204" pitchFamily="34" charset="0"/>
              <a:ea typeface="+mn-ea"/>
              <a:cs typeface="+mn-cs"/>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1800" b="1" i="0" u="sng" strike="noStrike" kern="1200" cap="none" spc="0" normalizeH="0" baseline="0" noProof="1">
              <a:solidFill>
                <a:srgbClr val="FF0000"/>
              </a:solidFill>
              <a:effectLst>
                <a:outerShdw blurRad="38100" dist="38100" dir="2700000">
                  <a:srgbClr val="C0C0C0"/>
                </a:outerShdw>
              </a:effectLst>
              <a:latin typeface="Arial Black" panose="020B0A04020102020204" pitchFamily="34" charset="0"/>
              <a:ea typeface="+mn-ea"/>
              <a:cs typeface="+mn-cs"/>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1800" b="1" i="0" u="sng" strike="noStrike" kern="1200" cap="none" spc="0" normalizeH="0" baseline="0" noProof="1">
              <a:solidFill>
                <a:srgbClr val="FF0000"/>
              </a:solidFill>
              <a:effectLst>
                <a:outerShdw blurRad="38100" dist="38100" dir="2700000">
                  <a:srgbClr val="C0C0C0"/>
                </a:outerShdw>
              </a:effectLst>
              <a:latin typeface="Arial Black" panose="020B0A04020102020204" pitchFamily="34" charset="0"/>
              <a:ea typeface="+mn-ea"/>
              <a:cs typeface="+mn-cs"/>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1800" b="1" i="0" u="sng" strike="noStrike" kern="1200" cap="none" spc="0" normalizeH="0" baseline="0" noProof="1">
              <a:solidFill>
                <a:srgbClr val="FF0000"/>
              </a:solidFill>
              <a:effectLst>
                <a:outerShdw blurRad="38100" dist="38100" dir="2700000">
                  <a:srgbClr val="C0C0C0"/>
                </a:outerShdw>
              </a:effectLst>
              <a:latin typeface="Arial Black" panose="020B0A04020102020204" pitchFamily="34" charset="0"/>
              <a:ea typeface="+mn-ea"/>
              <a:cs typeface="+mn-cs"/>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1800" b="1" i="0" u="sng" strike="noStrike" kern="1200" cap="none" spc="0" normalizeH="0" baseline="0" noProof="1">
              <a:solidFill>
                <a:srgbClr val="FF0000"/>
              </a:solidFill>
              <a:effectLst>
                <a:outerShdw blurRad="38100" dist="38100" dir="2700000">
                  <a:srgbClr val="C0C0C0"/>
                </a:outerShdw>
              </a:effectLst>
              <a:latin typeface="Arial Black" panose="020B0A04020102020204" pitchFamily="34" charset="0"/>
              <a:ea typeface="+mn-ea"/>
              <a:cs typeface="+mn-cs"/>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1800" b="1" i="0" u="sng" strike="noStrike" kern="1200" cap="none" spc="0" normalizeH="0" baseline="0" noProof="1">
              <a:solidFill>
                <a:srgbClr val="FF0000"/>
              </a:solidFill>
              <a:effectLst>
                <a:outerShdw blurRad="38100" dist="38100" dir="2700000">
                  <a:srgbClr val="C0C0C0"/>
                </a:outerShdw>
              </a:effectLst>
              <a:latin typeface="Arial Black" panose="020B0A04020102020204" pitchFamily="34" charset="0"/>
              <a:ea typeface="+mn-ea"/>
              <a:cs typeface="+mn-cs"/>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1800" b="1" i="0" u="sng" strike="noStrike" kern="1200" cap="none" spc="0" normalizeH="0" baseline="0" noProof="1">
              <a:solidFill>
                <a:srgbClr val="FF0000"/>
              </a:solidFill>
              <a:effectLst>
                <a:outerShdw blurRad="38100" dist="38100" dir="2700000">
                  <a:srgbClr val="C0C0C0"/>
                </a:outerShdw>
              </a:effectLst>
              <a:latin typeface="Arial Black" panose="020B0A04020102020204" pitchFamily="34" charset="0"/>
              <a:ea typeface="+mn-ea"/>
              <a:cs typeface="+mn-cs"/>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1800" b="1" i="0" u="sng" strike="noStrike" kern="1200" cap="none" spc="0" normalizeH="0" baseline="0" noProof="1">
              <a:solidFill>
                <a:srgbClr val="FF0000"/>
              </a:solidFill>
              <a:effectLst>
                <a:outerShdw blurRad="38100" dist="38100" dir="2700000">
                  <a:srgbClr val="C0C0C0"/>
                </a:outerShdw>
              </a:effectLst>
              <a:latin typeface="Arial Black" panose="020B0A04020102020204" pitchFamily="34" charset="0"/>
              <a:ea typeface="+mn-ea"/>
              <a:cs typeface="+mn-cs"/>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1800" b="1" i="0" u="sng" strike="noStrike" kern="1200" cap="none" spc="0" normalizeH="0" baseline="0" noProof="1">
              <a:solidFill>
                <a:srgbClr val="FF0000"/>
              </a:solidFill>
              <a:effectLst>
                <a:outerShdw blurRad="38100" dist="38100" dir="2700000">
                  <a:srgbClr val="C0C0C0"/>
                </a:outerShdw>
              </a:effectLst>
              <a:latin typeface="Arial Black" panose="020B0A04020102020204" pitchFamily="34" charset="0"/>
              <a:ea typeface="+mn-ea"/>
              <a:cs typeface="+mn-cs"/>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r>
              <a:rPr kumimoji="0" lang="ro-RO" altLang="en-US" sz="1800" b="1" i="0" u="none" strike="noStrike" kern="1200" cap="none" spc="0" normalizeH="0" baseline="0" noProof="1">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INVĂȚĂMÂNTUL PRIMAR  </a:t>
            </a: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r>
              <a:rPr kumimoji="0" lang="ro-RO" altLang="en-US" sz="1800" b="1" i="0" u="none"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r>
              <a:rPr kumimoji="0" lang="ro-RO" altLang="en-US" sz="1800" b="1" i="0" u="none" strike="noStrike" kern="1200" cap="none" spc="0" normalizeH="0" baseline="0" noProof="1">
                <a:solidFill>
                  <a:srgbClr val="00B05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CONFORM  </a:t>
            </a:r>
            <a:r>
              <a:rPr kumimoji="0" lang="ro-RO" altLang="en-US" sz="1800" b="1" i="1" u="none" strike="noStrike" kern="1200" cap="none" spc="0" normalizeH="0" baseline="0" noProof="1">
                <a:solidFill>
                  <a:srgbClr val="00B05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Precizărilor privind aplicarea planurilor –</a:t>
            </a: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1800" b="1" i="1" u="none" strike="noStrike" kern="1200" cap="none" spc="0" normalizeH="0" baseline="0" noProof="1">
              <a:solidFill>
                <a:srgbClr val="00B05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r>
              <a:rPr kumimoji="0" lang="ro-RO" altLang="en-US" sz="1800" b="1" i="1" u="none" strike="noStrike" kern="1200" cap="none" spc="0" normalizeH="0" baseline="0" noProof="1">
                <a:solidFill>
                  <a:srgbClr val="00B05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cadru și a programelor școlare  pentru învățământul primar </a:t>
            </a: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1800" b="1" i="1" u="none" strike="noStrike" kern="1200" cap="none" spc="0" normalizeH="0" baseline="0" noProof="1">
              <a:solidFill>
                <a:srgbClr val="00B05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r>
              <a:rPr kumimoji="0" lang="ro-RO" altLang="en-US" sz="1800" b="1" i="1" u="none" strike="noStrike" kern="1200" cap="none" spc="0" normalizeH="0" baseline="0" noProof="1">
                <a:solidFill>
                  <a:srgbClr val="00B05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nr. 27117/28.01.2015</a:t>
            </a:r>
            <a:r>
              <a:rPr kumimoji="0" lang="ro-RO" altLang="en-US" sz="1800" b="1" i="0" u="none" strike="noStrike" kern="1200" cap="none" spc="0" normalizeH="0" baseline="0" noProof="1">
                <a:solidFill>
                  <a:srgbClr val="00B05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t>
            </a: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1800" b="1"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r>
              <a:rPr kumimoji="0" lang="ro-RO" altLang="en-US" sz="1800" b="1"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Începând cu anul școlar 2016-2017 se aplică atât la clasa a III-a, </a:t>
            </a: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1800" b="1"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r>
              <a:rPr kumimoji="0" lang="ro-RO" altLang="en-US" sz="1800" b="1"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cât și la clasa a IV-a Planul-cadru aprobat prin OMEN 3371/2013 și</a:t>
            </a: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1800" b="1"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r>
              <a:rPr kumimoji="0" lang="ro-RO" altLang="en-US" sz="1800" b="1"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kumimoji="0" lang="ro-RO" altLang="en-US" sz="2000" b="1" i="0" u="sng"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programele școlare aprobate prin OMEN nr. 5003/2014</a:t>
            </a:r>
            <a:r>
              <a:rPr kumimoji="0" lang="ro-RO" altLang="en-US" sz="1800" b="1"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1800" b="1"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r>
              <a:rPr kumimoji="0" lang="ro-RO" altLang="en-US" sz="1800" b="1" i="0" u="none"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OMEN 5001/2014; OMEN nr. 5004/2014</a:t>
            </a: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1800" b="1" i="0" u="sng" strike="noStrike" kern="1200" cap="none" spc="0" normalizeH="0" baseline="0" noProof="1">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r>
              <a:rPr kumimoji="0" lang="ro-RO" altLang="en-US" sz="1800" b="1" i="0" u="sng"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Programa școlară  pentru disciplina  </a:t>
            </a:r>
            <a:r>
              <a:rPr kumimoji="0" lang="ro-RO" altLang="en-US" sz="1800" b="1" i="1" u="sng"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Educație civică </a:t>
            </a:r>
            <a:r>
              <a:rPr kumimoji="0" lang="ro-RO" altLang="en-US" sz="1800" b="1" i="0" u="sng"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aprobată </a:t>
            </a: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1800" b="1" i="0" u="sng"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r>
              <a:rPr kumimoji="0" lang="ro-RO" altLang="en-US" sz="1800" b="1" i="0" u="sng"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prin  OMEN nr.  5003/02.12.2014 poate fi accesată la adresa:</a:t>
            </a: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1800" b="1" i="0" u="none"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r>
              <a:rPr kumimoji="0" lang="ro-RO" altLang="en-US" sz="1800" b="1" i="0" u="none"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https://www.rocnee.eu/index.php/dcee-oriz/curriculum-oriz/programe-scolare-front/programe-scolare-in-vigoare</a:t>
            </a: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1800" b="1" i="0" u="none" strike="noStrike" kern="1200" cap="none" spc="0" normalizeH="0" baseline="0" noProof="1">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p:txBody>
      </p:sp>
      <p:sp>
        <p:nvSpPr>
          <p:cNvPr id="4" name="Dreptunghi 3"/>
          <p:cNvSpPr/>
          <p:nvPr/>
        </p:nvSpPr>
        <p:spPr>
          <a:xfrm>
            <a:off x="381000" y="533400"/>
            <a:ext cx="8153400" cy="1446213"/>
          </a:xfrm>
          <a:prstGeom prst="rect">
            <a:avLst/>
          </a:prstGeom>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sz="3200" b="1" i="0" u="none" strike="noStrike" kern="1200" cap="none" spc="0" normalizeH="0" baseline="0" noProof="0" dirty="0" err="1">
                <a:ln>
                  <a:noFill/>
                </a:ln>
                <a:solidFill>
                  <a:srgbClr val="002060"/>
                </a:solidFill>
                <a:effectLst/>
                <a:uLnTx/>
                <a:uFillTx/>
                <a:latin typeface="Times New Roman" panose="02020603050405020304" pitchFamily="18" charset="0"/>
                <a:cs typeface="Times New Roman" panose="02020603050405020304" pitchFamily="18" charset="0"/>
              </a:rPr>
              <a:t>Prezentare</a:t>
            </a:r>
            <a:r>
              <a:rPr kumimoji="0" lang="en-US" sz="3200" b="1" i="0" u="none"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rPr>
              <a:t> </a:t>
            </a:r>
            <a:r>
              <a:rPr kumimoji="0" lang="ro-RO" sz="3200" b="1" i="0" u="none"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rPr>
              <a:t>g</a:t>
            </a:r>
            <a:r>
              <a:rPr kumimoji="0" lang="en-US" sz="3200" b="1" i="0" u="none" strike="noStrike" kern="1200" cap="none" spc="0" normalizeH="0" baseline="0" noProof="0" dirty="0" err="1">
                <a:ln>
                  <a:noFill/>
                </a:ln>
                <a:solidFill>
                  <a:srgbClr val="002060"/>
                </a:solidFill>
                <a:effectLst/>
                <a:uLnTx/>
                <a:uFillTx/>
                <a:latin typeface="Times New Roman" panose="02020603050405020304" pitchFamily="18" charset="0"/>
                <a:cs typeface="Times New Roman" panose="02020603050405020304" pitchFamily="18" charset="0"/>
              </a:rPr>
              <a:t>eneral</a:t>
            </a:r>
            <a:r>
              <a:rPr kumimoji="0" lang="ro-RO" sz="3200" b="1" i="0" u="none"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rPr>
              <a:t>ă</a:t>
            </a:r>
            <a:br>
              <a:rPr kumimoji="0" lang="en-US" sz="3200" b="1" i="0" u="none"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rPr>
            </a:br>
            <a:endParaRPr kumimoji="0" lang="ro-RO" sz="3200" b="1" i="0" u="none"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ro-RO" sz="2400" b="1" i="0" u="sng"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Times New Roman" panose="02020603050405020304" pitchFamily="18" charset="0"/>
                <a:cs typeface="Times New Roman" panose="02020603050405020304" pitchFamily="18" charset="0"/>
              </a:rPr>
              <a:t>Programe școlare</a:t>
            </a:r>
            <a:endParaRPr kumimoji="0" lang="ro-RO" sz="2400" b="1" i="0" u="sng"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cs typeface="Times New Roman" panose="02020603050405020304" pitchFamily="18" charset="0"/>
            </a:endParaRPr>
          </a:p>
        </p:txBody>
      </p:sp>
    </p:spTree>
  </p:cSld>
  <p:clrMapOvr>
    <a:masterClrMapping/>
  </p:clrMapOvr>
  <p:transition>
    <p:dissolve/>
  </p:transition>
</p:sld>
</file>

<file path=ppt/theme/_rels/theme3.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Blue strands design template">
  <a:themeElements>
    <a:clrScheme name="Blue strands design template 3">
      <a:dk1>
        <a:srgbClr val="5F5F5F"/>
      </a:dk1>
      <a:lt1>
        <a:srgbClr val="DEF6F1"/>
      </a:lt1>
      <a:dk2>
        <a:srgbClr val="B2B2B2"/>
      </a:dk2>
      <a:lt2>
        <a:srgbClr val="969696"/>
      </a:lt2>
      <a:accent1>
        <a:srgbClr val="E6E6E6"/>
      </a:accent1>
      <a:accent2>
        <a:srgbClr val="8DC6FF"/>
      </a:accent2>
      <a:accent3>
        <a:srgbClr val="ECFAF7"/>
      </a:accent3>
      <a:accent4>
        <a:srgbClr val="505050"/>
      </a:accent4>
      <a:accent5>
        <a:srgbClr val="F0F0F0"/>
      </a:accent5>
      <a:accent6>
        <a:srgbClr val="7FB3E7"/>
      </a:accent6>
      <a:hlink>
        <a:srgbClr val="0066CC"/>
      </a:hlink>
      <a:folHlink>
        <a:srgbClr val="0000FF"/>
      </a:folHlink>
    </a:clrScheme>
    <a:fontScheme name="Blue strands design template">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Black" panose="020B0A040201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Black" panose="020B0A04020102020204" pitchFamily="34" charset="0"/>
          </a:defRPr>
        </a:defPPr>
      </a:lstStyle>
    </a:lnDef>
  </a:objectDefaults>
  <a:extraClrSchemeLst>
    <a:extraClrScheme>
      <a:clrScheme name="Blue strands design template 1">
        <a:dk1>
          <a:srgbClr val="0099FF"/>
        </a:dk1>
        <a:lt1>
          <a:srgbClr val="FFFFFF"/>
        </a:lt1>
        <a:dk2>
          <a:srgbClr val="0099FF"/>
        </a:dk2>
        <a:lt2>
          <a:srgbClr val="808080"/>
        </a:lt2>
        <a:accent1>
          <a:srgbClr val="B9D6E5"/>
        </a:accent1>
        <a:accent2>
          <a:srgbClr val="333399"/>
        </a:accent2>
        <a:accent3>
          <a:srgbClr val="FFFFFF"/>
        </a:accent3>
        <a:accent4>
          <a:srgbClr val="0082DA"/>
        </a:accent4>
        <a:accent5>
          <a:srgbClr val="D9E8F0"/>
        </a:accent5>
        <a:accent6>
          <a:srgbClr val="2D2D8A"/>
        </a:accent6>
        <a:hlink>
          <a:srgbClr val="3366CC"/>
        </a:hlink>
        <a:folHlink>
          <a:srgbClr val="FFFFCC"/>
        </a:folHlink>
      </a:clrScheme>
      <a:clrMap bg1="lt1" tx1="dk1" bg2="lt2" tx2="dk2" accent1="accent1" accent2="accent2" accent3="accent3" accent4="accent4" accent5="accent5" accent6="accent6" hlink="hlink" folHlink="folHlink"/>
    </a:extraClrScheme>
    <a:extraClrScheme>
      <a:clrScheme name="Blue strands design template 2">
        <a:dk1>
          <a:srgbClr val="808080"/>
        </a:dk1>
        <a:lt1>
          <a:srgbClr val="FFFFFF"/>
        </a:lt1>
        <a:dk2>
          <a:srgbClr val="0066CC"/>
        </a:dk2>
        <a:lt2>
          <a:srgbClr val="969696"/>
        </a:lt2>
        <a:accent1>
          <a:srgbClr val="DDDDDD"/>
        </a:accent1>
        <a:accent2>
          <a:srgbClr val="33CCFF"/>
        </a:accent2>
        <a:accent3>
          <a:srgbClr val="FFFFFF"/>
        </a:accent3>
        <a:accent4>
          <a:srgbClr val="6C6C6C"/>
        </a:accent4>
        <a:accent5>
          <a:srgbClr val="EBEBEB"/>
        </a:accent5>
        <a:accent6>
          <a:srgbClr val="2DB9E7"/>
        </a:accent6>
        <a:hlink>
          <a:srgbClr val="CC3300"/>
        </a:hlink>
        <a:folHlink>
          <a:srgbClr val="003399"/>
        </a:folHlink>
      </a:clrScheme>
      <a:clrMap bg1="lt1" tx1="dk1" bg2="lt2" tx2="dk2" accent1="accent1" accent2="accent2" accent3="accent3" accent4="accent4" accent5="accent5" accent6="accent6" hlink="hlink" folHlink="folHlink"/>
    </a:extraClrScheme>
    <a:extraClrScheme>
      <a:clrScheme name="Blue strands design template 3">
        <a:dk1>
          <a:srgbClr val="5F5F5F"/>
        </a:dk1>
        <a:lt1>
          <a:srgbClr val="DEF6F1"/>
        </a:lt1>
        <a:dk2>
          <a:srgbClr val="B2B2B2"/>
        </a:dk2>
        <a:lt2>
          <a:srgbClr val="969696"/>
        </a:lt2>
        <a:accent1>
          <a:srgbClr val="E6E6E6"/>
        </a:accent1>
        <a:accent2>
          <a:srgbClr val="8DC6FF"/>
        </a:accent2>
        <a:accent3>
          <a:srgbClr val="ECFAF7"/>
        </a:accent3>
        <a:accent4>
          <a:srgbClr val="505050"/>
        </a:accent4>
        <a:accent5>
          <a:srgbClr val="F0F0F0"/>
        </a:accent5>
        <a:accent6>
          <a:srgbClr val="7FB3E7"/>
        </a:accent6>
        <a:hlink>
          <a:srgbClr val="0066CC"/>
        </a:hlink>
        <a:folHlink>
          <a:srgbClr val="0000FF"/>
        </a:folHlink>
      </a:clrScheme>
      <a:clrMap bg1="lt1" tx1="dk1" bg2="lt2" tx2="dk2" accent1="accent1" accent2="accent2" accent3="accent3" accent4="accent4" accent5="accent5" accent6="accent6" hlink="hlink" folHlink="folHlink"/>
    </a:extraClrScheme>
    <a:extraClrScheme>
      <a:clrScheme name="Blue strands design template 4">
        <a:dk1>
          <a:srgbClr val="3366CC"/>
        </a:dk1>
        <a:lt1>
          <a:srgbClr val="FFFFFF"/>
        </a:lt1>
        <a:dk2>
          <a:srgbClr val="66CCFF"/>
        </a:dk2>
        <a:lt2>
          <a:srgbClr val="808080"/>
        </a:lt2>
        <a:accent1>
          <a:srgbClr val="B4DCFF"/>
        </a:accent1>
        <a:accent2>
          <a:srgbClr val="CCCCFF"/>
        </a:accent2>
        <a:accent3>
          <a:srgbClr val="FFFFFF"/>
        </a:accent3>
        <a:accent4>
          <a:srgbClr val="2A56AE"/>
        </a:accent4>
        <a:accent5>
          <a:srgbClr val="D6EB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strands design template 5">
        <a:dk1>
          <a:srgbClr val="808080"/>
        </a:dk1>
        <a:lt1>
          <a:srgbClr val="FFFFD9"/>
        </a:lt1>
        <a:dk2>
          <a:srgbClr val="3366CC"/>
        </a:dk2>
        <a:lt2>
          <a:srgbClr val="777777"/>
        </a:lt2>
        <a:accent1>
          <a:srgbClr val="EBEECA"/>
        </a:accent1>
        <a:accent2>
          <a:srgbClr val="99CCFF"/>
        </a:accent2>
        <a:accent3>
          <a:srgbClr val="FFFFE9"/>
        </a:accent3>
        <a:accent4>
          <a:srgbClr val="6C6C6C"/>
        </a:accent4>
        <a:accent5>
          <a:srgbClr val="F3F5E1"/>
        </a:accent5>
        <a:accent6>
          <a:srgbClr val="8AB9E7"/>
        </a:accent6>
        <a:hlink>
          <a:srgbClr val="2901BB"/>
        </a:hlink>
        <a:folHlink>
          <a:srgbClr val="FF7500"/>
        </a:folHlink>
      </a:clrScheme>
      <a:clrMap bg1="lt1" tx1="dk1" bg2="lt2" tx2="dk2" accent1="accent1" accent2="accent2" accent3="accent3" accent4="accent4" accent5="accent5" accent6="accent6" hlink="hlink" folHlink="folHlink"/>
    </a:extraClrScheme>
    <a:extraClrScheme>
      <a:clrScheme name="Blue strands design template 6">
        <a:dk1>
          <a:srgbClr val="3366CC"/>
        </a:dk1>
        <a:lt1>
          <a:srgbClr val="008080"/>
        </a:lt1>
        <a:dk2>
          <a:srgbClr val="3399FF"/>
        </a:dk2>
        <a:lt2>
          <a:srgbClr val="005A58"/>
        </a:lt2>
        <a:accent1>
          <a:srgbClr val="8BC2FF"/>
        </a:accent1>
        <a:accent2>
          <a:srgbClr val="FFFFCC"/>
        </a:accent2>
        <a:accent3>
          <a:srgbClr val="AAC0C0"/>
        </a:accent3>
        <a:accent4>
          <a:srgbClr val="2A56AE"/>
        </a:accent4>
        <a:accent5>
          <a:srgbClr val="C4DDFF"/>
        </a:accent5>
        <a:accent6>
          <a:srgbClr val="E7E7B9"/>
        </a:accent6>
        <a:hlink>
          <a:srgbClr val="990000"/>
        </a:hlink>
        <a:folHlink>
          <a:srgbClr val="0066FF"/>
        </a:folHlink>
      </a:clrScheme>
      <a:clrMap bg1="lt1" tx1="dk1" bg2="lt2" tx2="dk2" accent1="accent1" accent2="accent2" accent3="accent3" accent4="accent4" accent5="accent5" accent6="accent6" hlink="hlink" folHlink="folHlink"/>
    </a:extraClrScheme>
    <a:extraClrScheme>
      <a:clrScheme name="Blue strands design template 7">
        <a:dk1>
          <a:srgbClr val="666666"/>
        </a:dk1>
        <a:lt1>
          <a:srgbClr val="666699"/>
        </a:lt1>
        <a:dk2>
          <a:srgbClr val="99CCFF"/>
        </a:dk2>
        <a:lt2>
          <a:srgbClr val="3E3E5C"/>
        </a:lt2>
        <a:accent1>
          <a:srgbClr val="D2D2D2"/>
        </a:accent1>
        <a:accent2>
          <a:srgbClr val="8DC6FF"/>
        </a:accent2>
        <a:accent3>
          <a:srgbClr val="B8B8CA"/>
        </a:accent3>
        <a:accent4>
          <a:srgbClr val="565656"/>
        </a:accent4>
        <a:accent5>
          <a:srgbClr val="E5E5E5"/>
        </a:accent5>
        <a:accent6>
          <a:srgbClr val="7FB3E7"/>
        </a:accent6>
        <a:hlink>
          <a:srgbClr val="0066FF"/>
        </a:hlink>
        <a:folHlink>
          <a:srgbClr val="FF9933"/>
        </a:folHlink>
      </a:clrScheme>
      <a:clrMap bg1="lt1" tx1="dk1" bg2="lt2" tx2="dk2" accent1="accent1" accent2="accent2" accent3="accent3" accent4="accent4" accent5="accent5" accent6="accent6" hlink="hlink" folHlink="folHlink"/>
    </a:extraClrScheme>
    <a:extraClrScheme>
      <a:clrScheme name="Blue strands design template 8">
        <a:dk1>
          <a:srgbClr val="5C1F00"/>
        </a:dk1>
        <a:lt1>
          <a:srgbClr val="9C3408"/>
        </a:lt1>
        <a:dk2>
          <a:srgbClr val="800000"/>
        </a:dk2>
        <a:lt2>
          <a:srgbClr val="73BCFF"/>
        </a:lt2>
        <a:accent1>
          <a:srgbClr val="D99965"/>
        </a:accent1>
        <a:accent2>
          <a:srgbClr val="3366CC"/>
        </a:accent2>
        <a:accent3>
          <a:srgbClr val="C0AAAA"/>
        </a:accent3>
        <a:accent4>
          <a:srgbClr val="852B06"/>
        </a:accent4>
        <a:accent5>
          <a:srgbClr val="E9CAB8"/>
        </a:accent5>
        <a:accent6>
          <a:srgbClr val="2D5CB9"/>
        </a:accent6>
        <a:hlink>
          <a:srgbClr val="D3EBFF"/>
        </a:hlink>
        <a:folHlink>
          <a:srgbClr val="FED3AC"/>
        </a:folHlink>
      </a:clrScheme>
      <a:clrMap bg1="dk2" tx1="lt1" bg2="dk1" tx2="lt2" accent1="accent1" accent2="accent2" accent3="accent3" accent4="accent4" accent5="accent5" accent6="accent6" hlink="hlink" folHlink="folHlink"/>
    </a:extraClrScheme>
    <a:extraClrScheme>
      <a:clrScheme name="Blue strands design template 9">
        <a:dk1>
          <a:srgbClr val="336699"/>
        </a:dk1>
        <a:lt1>
          <a:srgbClr val="1270AA"/>
        </a:lt1>
        <a:dk2>
          <a:srgbClr val="000000"/>
        </a:dk2>
        <a:lt2>
          <a:srgbClr val="66CCFF"/>
        </a:lt2>
        <a:accent1>
          <a:srgbClr val="AAE1FA"/>
        </a:accent1>
        <a:accent2>
          <a:srgbClr val="0033CC"/>
        </a:accent2>
        <a:accent3>
          <a:srgbClr val="AAAAAA"/>
        </a:accent3>
        <a:accent4>
          <a:srgbClr val="0E5F91"/>
        </a:accent4>
        <a:accent5>
          <a:srgbClr val="D2EEFC"/>
        </a:accent5>
        <a:accent6>
          <a:srgbClr val="002DB9"/>
        </a:accent6>
        <a:hlink>
          <a:srgbClr val="FF7500"/>
        </a:hlink>
        <a:folHlink>
          <a:srgbClr val="0066FF"/>
        </a:folHlink>
      </a:clrScheme>
      <a:clrMap bg1="dk2" tx1="lt1" bg2="dk1" tx2="lt2" accent1="accent1" accent2="accent2" accent3="accent3" accent4="accent4" accent5="accent5" accent6="accent6" hlink="hlink" folHlink="folHlink"/>
    </a:extraClrScheme>
    <a:extraClrScheme>
      <a:clrScheme name="Blue strands design template 10">
        <a:dk1>
          <a:srgbClr val="003366"/>
        </a:dk1>
        <a:lt1>
          <a:srgbClr val="A9A9A9"/>
        </a:lt1>
        <a:dk2>
          <a:srgbClr val="000099"/>
        </a:dk2>
        <a:lt2>
          <a:srgbClr val="66CCFF"/>
        </a:lt2>
        <a:accent1>
          <a:srgbClr val="336699"/>
        </a:accent1>
        <a:accent2>
          <a:srgbClr val="3333FF"/>
        </a:accent2>
        <a:accent3>
          <a:srgbClr val="AAAACA"/>
        </a:accent3>
        <a:accent4>
          <a:srgbClr val="909090"/>
        </a:accent4>
        <a:accent5>
          <a:srgbClr val="ADB8CA"/>
        </a:accent5>
        <a:accent6>
          <a:srgbClr val="2D2DE7"/>
        </a:accent6>
        <a:hlink>
          <a:srgbClr val="66CCFF"/>
        </a:hlink>
        <a:folHlink>
          <a:srgbClr val="FF99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fontScheme name="1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Black" panose="020B0A040201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Black" panose="020B0A04020102020204" pitchFamily="34"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Custom Design 13">
        <a:dk1>
          <a:srgbClr val="000000"/>
        </a:dk1>
        <a:lt1>
          <a:srgbClr val="DEF6F1"/>
        </a:lt1>
        <a:dk2>
          <a:srgbClr val="000000"/>
        </a:dk2>
        <a:lt2>
          <a:srgbClr val="969696"/>
        </a:lt2>
        <a:accent1>
          <a:srgbClr val="E6E6E6"/>
        </a:accent1>
        <a:accent2>
          <a:srgbClr val="8DC6FF"/>
        </a:accent2>
        <a:accent3>
          <a:srgbClr val="ECFAF7"/>
        </a:accent3>
        <a:accent4>
          <a:srgbClr val="000000"/>
        </a:accent4>
        <a:accent5>
          <a:srgbClr val="F0F0F0"/>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14">
        <a:dk1>
          <a:srgbClr val="000000"/>
        </a:dk1>
        <a:lt1>
          <a:srgbClr val="FFFFFF"/>
        </a:lt1>
        <a:dk2>
          <a:srgbClr val="000000"/>
        </a:dk2>
        <a:lt2>
          <a:srgbClr val="808080"/>
        </a:lt2>
        <a:accent1>
          <a:srgbClr val="B4DCFF"/>
        </a:accent1>
        <a:accent2>
          <a:srgbClr val="CCCCFF"/>
        </a:accent2>
        <a:accent3>
          <a:srgbClr val="FFFFFF"/>
        </a:accent3>
        <a:accent4>
          <a:srgbClr val="000000"/>
        </a:accent4>
        <a:accent5>
          <a:srgbClr val="D6EB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15">
        <a:dk1>
          <a:srgbClr val="000000"/>
        </a:dk1>
        <a:lt1>
          <a:srgbClr val="FFFFD9"/>
        </a:lt1>
        <a:dk2>
          <a:srgbClr val="000000"/>
        </a:dk2>
        <a:lt2>
          <a:srgbClr val="777777"/>
        </a:lt2>
        <a:accent1>
          <a:srgbClr val="EBEECA"/>
        </a:accent1>
        <a:accent2>
          <a:srgbClr val="DBFF75"/>
        </a:accent2>
        <a:accent3>
          <a:srgbClr val="FFFFE9"/>
        </a:accent3>
        <a:accent4>
          <a:srgbClr val="000000"/>
        </a:accent4>
        <a:accent5>
          <a:srgbClr val="F3F5E1"/>
        </a:accent5>
        <a:accent6>
          <a:srgbClr val="C6E769"/>
        </a:accent6>
        <a:hlink>
          <a:srgbClr val="8FA418"/>
        </a:hlink>
        <a:folHlink>
          <a:srgbClr val="FF7500"/>
        </a:folHlink>
      </a:clrScheme>
      <a:clrMap bg1="lt1" tx1="dk1" bg2="lt2" tx2="dk2" accent1="accent1" accent2="accent2" accent3="accent3" accent4="accent4" accent5="accent5" accent6="accent6" hlink="hlink" folHlink="folHlink"/>
    </a:extraClrScheme>
    <a:extraClrScheme>
      <a:clrScheme name="1_Custom Design 16">
        <a:dk1>
          <a:srgbClr val="58572B"/>
        </a:dk1>
        <a:lt1>
          <a:srgbClr val="008080"/>
        </a:lt1>
        <a:dk2>
          <a:srgbClr val="FFFF99"/>
        </a:dk2>
        <a:lt2>
          <a:srgbClr val="005A58"/>
        </a:lt2>
        <a:accent1>
          <a:srgbClr val="CCCC99"/>
        </a:accent1>
        <a:accent2>
          <a:srgbClr val="FFFFCC"/>
        </a:accent2>
        <a:accent3>
          <a:srgbClr val="AAC0C0"/>
        </a:accent3>
        <a:accent4>
          <a:srgbClr val="4A4923"/>
        </a:accent4>
        <a:accent5>
          <a:srgbClr val="E2E2CA"/>
        </a:accent5>
        <a:accent6>
          <a:srgbClr val="E7E7B9"/>
        </a:accent6>
        <a:hlink>
          <a:srgbClr val="990000"/>
        </a:hlink>
        <a:folHlink>
          <a:srgbClr val="6633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Foișo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oiș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iș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Blue strands design template</Template>
  <TotalTime>695</TotalTime>
  <Words>4174</Words>
  <Application>Microsoft Office PowerPoint</Application>
  <PresentationFormat>Expunere pe ecran (4:3)</PresentationFormat>
  <Paragraphs>398</Paragraphs>
  <Slides>35</Slides>
  <Notes>4</Notes>
  <HiddenSlides>0</HiddenSlides>
  <MMClips>0</MMClips>
  <ScaleCrop>false</ScaleCrop>
  <HeadingPairs>
    <vt:vector size="6" baseType="variant">
      <vt:variant>
        <vt:lpstr>Fonturi utilizate</vt:lpstr>
      </vt:variant>
      <vt:variant>
        <vt:i4>9</vt:i4>
      </vt:variant>
      <vt:variant>
        <vt:lpstr>Temă</vt:lpstr>
      </vt:variant>
      <vt:variant>
        <vt:i4>3</vt:i4>
      </vt:variant>
      <vt:variant>
        <vt:lpstr>Titluri diapozitive</vt:lpstr>
      </vt:variant>
      <vt:variant>
        <vt:i4>35</vt:i4>
      </vt:variant>
    </vt:vector>
  </HeadingPairs>
  <TitlesOfParts>
    <vt:vector size="47" baseType="lpstr">
      <vt:lpstr>Arial</vt:lpstr>
      <vt:lpstr>Arial Black</vt:lpstr>
      <vt:lpstr>Calibri</vt:lpstr>
      <vt:lpstr>Century Schoolbook</vt:lpstr>
      <vt:lpstr>Nueva Std Cond</vt:lpstr>
      <vt:lpstr>Symbol</vt:lpstr>
      <vt:lpstr>Times New Roman</vt:lpstr>
      <vt:lpstr>Wingdings</vt:lpstr>
      <vt:lpstr>Wingdings 2</vt:lpstr>
      <vt:lpstr>Blue strands design template</vt:lpstr>
      <vt:lpstr>1_Custom Design</vt:lpstr>
      <vt:lpstr>Foișor</vt:lpstr>
      <vt:lpstr>ÎNTÂLNIREA DE LUCRU            A INSPECTORILOR       DE            ŞTIINTE SOCIO-UMANE       ŞI       ISTORIE </vt:lpstr>
      <vt:lpstr>Prezentare generală </vt:lpstr>
      <vt:lpstr>Prezentare Generală </vt:lpstr>
      <vt:lpstr> Prezentare generală  </vt:lpstr>
      <vt:lpstr>Prezentare PowerPoint</vt:lpstr>
      <vt:lpstr>Prezentare PowerPoint</vt:lpstr>
      <vt:lpstr>Prezentare PowerPoint</vt:lpstr>
      <vt:lpstr>Prezentare generală </vt:lpstr>
      <vt:lpstr>Prezentare PowerPoint</vt:lpstr>
      <vt:lpstr>Prezentare PowerPoint</vt:lpstr>
      <vt:lpstr>Prezentare PowerPoint</vt:lpstr>
      <vt:lpstr> ÎNVĂȚĂMÂNTUL GIMNAZIAL</vt:lpstr>
      <vt:lpstr>     </vt:lpstr>
      <vt:lpstr>Prezentare PowerPoint</vt:lpstr>
      <vt:lpstr>Prezentare PowerPoint</vt:lpstr>
      <vt:lpstr> REPERE METODOLOGICE PENTRU APLICAREA          CURRICULUMULUI LA CLASA A XII - A   ÎN ANUL ȘCOLAR 2023-2024</vt:lpstr>
      <vt:lpstr>Prezentare PowerPoint</vt:lpstr>
      <vt:lpstr>CADRUL NORMATIV PENTRU ANUL ȘCOLAR 2024-2025 </vt:lpstr>
      <vt:lpstr> Principalele noutăți propuse bacalaureat și evaluare natională</vt:lpstr>
      <vt:lpstr>Regulamentul-cadru de organizare și funcționare a unităților de învățământ preuniversitar,   aprobat prin OME nr. 5.726/06.08.2024, publicat în M.O., partea I, Nr. 795 bis/12.VIII.2024  Art. 71 La nivelul fiecărei unităţi de învăţământ funcţionează comisii: 1. cu caracter permanent; 2. cu caracter temporar; 3. cu caracter ocazional. (2) Comisiile cu caracter permanent sunt: a) comisia pentru curriculum; b) comisia de evaluare şi asigurare a calităţii; c) comisia de securitate şi sănătate în muncă şi pentru situaţii de urgenţă; d) comisia pentru controlul managerial intern, numai pentru unitățile de învățământ de stat; e) comisia pentru prevenirea şi combaterea violenţei, a faptelor de corupţie şi discriminării în mediul şcolar şi promovarea interculturalităţii; f) comisia pentru formare și dezvoltare în cariera didactică. Art. 72 (2) Activitatea comisiilor din unitatea de învăţământ şi documentele elaborate de membrii comisiei sunt reglementate prin acte normative sau prin regulamentul de organizare şi funcţionare a unităţii de învăţământ. (3) Fiecare unitate de învăţământ îşi elaborează proceduri privind funcţionarea comisiilor în funcţie de nevoile proprii. </vt:lpstr>
      <vt:lpstr>(4) Comisia pentru curriculum se constituie la nivelul unităţilor de învăţământ preuniversitar de stat, în baza hotărârii consiliului de administraţie, fiind formată din membrii catedrelor/comisiilor metodice. Directorul unității de învățământ emite decizia de constituire a Comisiei pentru curriculum. (5) Activitatea Comisiei pentru curriculum este coordonată de un responsabil, propus prin vot, de către consiliul profesoral, din rândul personalului didactic de predare titular, cu rezultate deosebite obținute în activitatea didactică. (6) Numirea responsabilului comisiei pentru curriculum se face prin decizie a directorului, emisă în baza unei hotărâri a consiliului de administraţie, în urma propunerii primite din partea consiliului profesoral.  (7) În cadrul aceleiaşi unităţi de învăţământ catedrele/comisiile metodice de la nivelul Comisiei pentru curriculum se constituie din cel puțin 4 cadre didactice care își desfășoară activitatea în unitatea de învățământ, după caz, pe arii curriculare, pe discipline de studiu sau pe discipline înrudite.  (8) În unitățile de învățământ de educație timpurie și în învățământul primar catedrele/comisiile metodice se constituie din cel puțin 4 cadre didactice care își desfășoară activitatea în unitatea de învățământ, după caz, pe grupe, pe ani de studiu, pe grupe de clase sau pe ciclu de învăţământ. Catedrele/comisiile metodice se pot constitui și cu 2 sau 3 cadre didactice, în unitățile de învățământ cu un număr mic de cadre didactice care își desfășoară activitatea pe ciclul de învățământ.  (9) Fiecare unitate de învăţământ elaborează o procedură privind funcţionarea Comisiei pentru curriculum, care include și modul de constituire și funcționare a catedrelelor/comisiilor metodice, în funcţie de nevoile proprii.  </vt:lpstr>
      <vt:lpstr>(10) Atribuțiile comisiei pentru curriculum vizează activități legate de procesul de proiectare, implementare, monitorizare și evaluare a implementării curriculumului, la nivelul unității de învățământ, precum: a) inițierea și realizarea analizei de nevoi, implicând consultarea beneficiarilor educației, privind oferta curriculară a unităţii de învăţământ, inclusiv a curriculumului la decizia elevului din oferta școlii (CDEOȘ), pentru fiecare an școlar, prin utilizarea metodei de analiză de tip SWOT;  b) consilierea cadrelor didactice în procesul de elaborare a planificării și proiectării didactice;  c) monitorizarea de către responsabilul comisiei pentru curriculum, a modului de aplicare a planurilor - cadru și a programelor şcolare, inclusiv prin realizarea de asistențe la ore; d) analizarea periodică a performanţelor şcolare ale beneficiarilor primari și propunerea, după caz, a unor activități remediale care să fie realizate la clasele de elevi; e) coordonarea organizării de activităţi de pregătire pentru elevi în vederea participării acestora la examene şi concursuri şcolare; f) realizarea la nivelul catedrelor/comisiilor metodice a unor instrumente și resurse educaționale, inclusiv a unor resurse educaționale deschise și a unor instrumente de evaluare şi notare; g) centralizarea, prin responsabilul comisiei, a cursurilor opționale propuse de catedrele/comisiile metodice, sub forma unei liste care este prezentată pentru a fi dezbătută și avizată de consiliul profesoral și ulterior propusă, spre aprobare, consiliului de administrație al unității de învățământ; h) coordonarea activităților de prezentare a ofertei de CDEOȘ părinților/reprezentanților legali și beneficiarilor primari; i) analizarea proiectelor de programă, în vederea acordării de către inspectoratul școlar a avizului de specialitate, pentru disciplinele care fac parte din CDEOȘ, elaborate la nivelul unității de învățământ;34 j) elaborarea anuală a unui raport privind calitatea ofertei curriculare a unității de învățământ, inclusiv a cursurilor opționale, implementate la nivelul unității de învățământ, prin prelucrarea și interpretarea informațiilor obținute din procesul de monitorizare; </vt:lpstr>
      <vt:lpstr>(k) prezentarea de către responsabilul comisiei pentru curriculum, în consiliul profesoral, a raportului de activitate al comisiei și valorificarea concluziilor și recomandărilor raportului în fundamentarea analizei de nevoi pentru proiectarea ofertei curriculare, inclusiv a CDEOȘ, din anul școlar următor;  l) susținerea cadrelor didactice în ceea ce privește adaptarea planificării școlare și a predării la nivelul de performanță al beneficiarilor primari și la realizarea planurilor individualizate de învățare;  m) monitorizarea nevoii de recuperare a achizițiilor și a desfășurării programului „Învățare remedială” la nivelul unității de învățământ;  n) monitorizarea interesului beneficiarilor primari de a studia limba maternă, respectiv istoria și cultura minorității căreia îi aparțin și întreprinderea demersurilor necesare pentru a le oferi posibilitatea să le studieze, la cererea acestora sau a reprezentanților legali;  o) constituirea și actualizarea periodică a unei arhive electronice care să cuprindă documente, studii, cercetări, resurse educaționale realizate/avizate de Ministerul Educației, care sprijină aplicarea curriculumului;  p) constituirea și actualizarea periodică a arhivei electronice privind documentele care privesc curriculumul, atât cele elaborate și aprobate la nivel național, cât și cele elaborate și aprobate la nivelul unității de învățământ (planuri-cadru și programe școlare utilizate, inclusiv pentru CDEOȘ).   </vt:lpstr>
      <vt:lpstr>Prezentare PowerPoint</vt:lpstr>
      <vt:lpstr>Prezentare PowerPoint</vt:lpstr>
      <vt:lpstr>Prezentare PowerPoint</vt:lpstr>
      <vt:lpstr>Prezentare PowerPoint</vt:lpstr>
      <vt:lpstr>Prezentare Generală </vt:lpstr>
      <vt:lpstr>Prezentare generală </vt:lpstr>
      <vt:lpstr>Prezentare PowerPoint</vt:lpstr>
      <vt:lpstr>Prezentare generală </vt:lpstr>
      <vt:lpstr>Prezentare generală </vt:lpstr>
      <vt:lpstr>Prezentare generală </vt:lpstr>
      <vt:lpstr>Prezentare PowerPoint</vt:lpstr>
      <vt:lpstr>               ÎNTÂLNIREA DE LUCRU A INSPECTORILOR               DE          STIINTE SOCIO-UMANE  SI  ISTORIE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Comisia Nationala de Informatica</dc:title>
  <dc:creator>danavl</dc:creator>
  <cp:lastModifiedBy>Eugen Stoica</cp:lastModifiedBy>
  <cp:revision>1693</cp:revision>
  <dcterms:created xsi:type="dcterms:W3CDTF">2002-09-03T04:38:00Z</dcterms:created>
  <dcterms:modified xsi:type="dcterms:W3CDTF">2024-09-06T06:08:20Z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0F0A46D20F184881BC2A3D52E68E8D1F</vt:lpwstr>
  </property>
  <property fmtid="{D5CDD505-2E9C-101B-9397-08002B2CF9AE}" pid="3" name="KSOProductBuildVer">
    <vt:lpwstr>1033-12.2.0.13215</vt:lpwstr>
  </property>
</Properties>
</file>