
<file path=[Content_Types].xml><?xml version="1.0" encoding="utf-8"?>
<Types xmlns="http://schemas.openxmlformats.org/package/2006/content-types">
  <Default Extension="jfif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8BE2D-8F5B-4CC1-9A0D-46458E83AE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2AC36-917B-4BAE-BAE1-3D832BDF89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19549-AA75-4D4E-94BE-4F2626489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D8187-D481-4DDE-9F01-F7AD1629E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95097-1C3A-4B7D-BB60-550869B79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3842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0F9A4-1C7E-4B8C-8CF7-2341D9532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D0579-D98D-4489-B8B3-78A28D4F6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57259-612D-449F-AB1D-30AB916CB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92EA6-DF7F-4FC3-8AF7-46E9AC4AB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119F6-75DC-4CC6-84C9-A0ED35744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48715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84664E-8BDB-46FF-92BC-C15771144B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63BF3D-743E-4AE8-BEE7-C33E6CECB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9A8EF-994F-4972-A66B-1A5D23AE8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9B9BA-DDDB-460C-AB1F-F9D75FCB8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BB278-EA06-4476-8951-D22E98390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3853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63BAF-8892-4681-B3E4-C20342384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29926-6BF3-4D6A-A581-96229C555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EDBA3-B8DB-40F2-8553-63D51B1F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65D65-FCF8-49F5-8310-11120FA8E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B0C90-53F0-4815-9CDF-D41A2A77B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79690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74314-3B66-4647-992D-397218C16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D60B9-27A9-426E-8C5C-09150FFA7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8EA43-8135-4C9E-992F-A3E5C81B0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51B03-E261-405C-A6B6-8679948C7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68B90-492D-4026-85D6-56A4B427D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0173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C5802-BDC7-4C6B-A1FC-DE5200193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1A34D-0FD0-40E9-B5DA-677D0F4AE6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CFDC8-86B1-404A-A22D-4990A66FB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5FA99-5A61-4FE5-BBED-566804E8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97DB4-C8A9-4E6C-BE4D-FA23643F9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516CA-8ABC-48AF-9853-C182089DC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1658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7E642-C6E5-48AD-A2F3-007DEBCB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04F48-274E-4EA3-A9AA-77171B269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9DDFB7-0E8A-48D2-B4A1-CE803ED6B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40597D-59B8-46E4-8E3F-B0F524937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B86EC7-F476-4129-BBB2-0BD58B89A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752732-E763-498D-A064-CE1A96375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C96A52-2364-434C-9E46-109EAA255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33174F-5640-4B25-806C-E3C6BD959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9620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4C9AF-FCF6-422B-BBE0-C585D274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079964-75F9-4133-9B58-0297F6778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0204E1-A151-43EA-BE97-0771C203A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759783-3FB8-445A-8226-97AA78650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48246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533390-4D0C-492D-AECC-D7E6B8FD7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0F038A-AE1D-4AA1-BA2F-C80DCF48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80DAB-8F32-449A-9BBD-ABA765D1F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11860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07620-6064-44B9-9E49-2D949F34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1FD75-0191-433B-9ABC-1D4EC77F5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53285E-56FB-47F0-8E5E-A6DAE85DB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80DCAF-A6A1-4A9D-8F3E-EF30EB67D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CF67D-1F50-4263-9F94-F47BBCB91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7024C-849B-4657-B3C3-7D860856F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31405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BA001-87F8-4915-9AEE-308D4CE98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4D3C21-D75C-49D4-AFFE-4154D2324E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0D2D1-9FA2-4296-859A-57E38FDC9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077DE-F0CE-446A-8670-B11D50BA2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46CD76-775C-4D87-89DE-E8707A1F1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23500F-404F-47B0-9937-6D67A6618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21216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18DDD3-7C79-485E-9538-3C18D0FB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BEE1F5-ECB2-46DA-ABF1-1DD04D619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9043D-334F-4FA1-A03E-83D3D128A0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FA59A-FD2F-4A55-987D-CA4FD317270D}" type="datetimeFigureOut">
              <a:rPr lang="ro-RO" smtClean="0"/>
              <a:t>16.01.2023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57A8A-326D-4203-9ED2-79333AD7DA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06528-C025-4417-9B0E-337009C304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0E2EE-3B16-4ED1-A779-DAE54BCCED83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1193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4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6">
            <a:extLst>
              <a:ext uri="{FF2B5EF4-FFF2-40B4-BE49-F238E27FC236}">
                <a16:creationId xmlns:a16="http://schemas.microsoft.com/office/drawing/2014/main" id="{EA71746F-3A82-4A88-97B7-9E25CBAFE9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677" y="3257550"/>
            <a:ext cx="7734172" cy="3486149"/>
          </a:xfrm>
          <a:prstGeom prst="rect">
            <a:avLst/>
          </a:prstGeom>
        </p:spPr>
      </p:pic>
      <p:sp>
        <p:nvSpPr>
          <p:cNvPr id="8" name="WordArt 2">
            <a:extLst>
              <a:ext uri="{FF2B5EF4-FFF2-40B4-BE49-F238E27FC236}">
                <a16:creationId xmlns:a16="http://schemas.microsoft.com/office/drawing/2014/main" id="{3A5696B8-1105-4ECC-9DC7-8CF3CDAE6FE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47677" y="2500313"/>
            <a:ext cx="7734171" cy="614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ro-RO" sz="3600" kern="10" spc="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,,JOC, RESPECT ȘI BUCURIE”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365A79-1D70-4F68-BF3F-682CAAF5D9B4}"/>
              </a:ext>
            </a:extLst>
          </p:cNvPr>
          <p:cNvSpPr txBox="1"/>
          <p:nvPr/>
        </p:nvSpPr>
        <p:spPr>
          <a:xfrm>
            <a:off x="495299" y="1208812"/>
            <a:ext cx="112014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NAȚIONAL DE EDUCAȚIE PENTRU</a:t>
            </a:r>
          </a:p>
          <a:p>
            <a:pPr algn="ctr"/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VALORI</a:t>
            </a:r>
            <a:endParaRPr lang="ro-RO" sz="32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69DFA51-6FD0-414D-9FB2-94409313C94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5299" y="235729"/>
            <a:ext cx="4048126" cy="86594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02C63A6-EAEA-43CE-9FF1-28198D50E6A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74908" y="275377"/>
            <a:ext cx="3757839" cy="827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199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2000"/>
            <a:lum/>
          </a:blip>
          <a:srcRect/>
          <a:stretch>
            <a:fillRect t="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WordArt 2">
            <a:extLst>
              <a:ext uri="{FF2B5EF4-FFF2-40B4-BE49-F238E27FC236}">
                <a16:creationId xmlns:a16="http://schemas.microsoft.com/office/drawing/2014/main" id="{AC293C59-54F9-41ED-BD91-835ED6557B6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92229" y="679938"/>
            <a:ext cx="6466084" cy="663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ro-RO" sz="3600" kern="10" spc="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,,JOC, RESPECT ȘI BUCURIE”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08DE137-0A4B-47C5-A52B-2011DF637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086" y="1686412"/>
            <a:ext cx="10548938" cy="9461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Copiii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mâinile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ne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prindem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rai</a:t>
            </a:r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-  Henry </a:t>
            </a:r>
            <a:r>
              <a:rPr lang="ro-RO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Ward</a:t>
            </a:r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Beecher</a:t>
            </a:r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543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1AA9B-93AE-4F7B-BA77-325A71009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363" y="373062"/>
            <a:ext cx="10515600" cy="1325563"/>
          </a:xfrm>
        </p:spPr>
        <p:txBody>
          <a:bodyPr>
            <a:normAutofit/>
          </a:bodyPr>
          <a:lstStyle/>
          <a:p>
            <a:r>
              <a:rPr lang="ro-RO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face</a:t>
            </a:r>
            <a:r>
              <a:rPr lang="ro-RO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o-R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03447F7-5BFA-4A36-BBA7-28949C073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16" y="2736850"/>
            <a:ext cx="11383568" cy="231775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Implementarea programului național de educație pentru valori ,,</a:t>
            </a:r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Joc, respect și bucurie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la nivelul  grupelor de preșcolari și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antepreșcolari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județul Maramureș, în vederea formării unor comportamente și atitudini social-morale dezirabile, bazate pe norme și valori etice, morale, sociale  și spirituale, care stau la baza personalității umane.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617B76-3383-469B-9901-0DB5F9A6D24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7919" y="229393"/>
            <a:ext cx="1240638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237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1AA9B-93AE-4F7B-BA77-325A71009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42" y="159053"/>
            <a:ext cx="10498088" cy="1195391"/>
          </a:xfrm>
        </p:spPr>
        <p:txBody>
          <a:bodyPr>
            <a:normAutofit/>
          </a:bodyPr>
          <a:lstStyle/>
          <a:p>
            <a:r>
              <a:rPr lang="ro-RO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o-RO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face</a:t>
            </a:r>
            <a:r>
              <a:rPr lang="ro-RO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o-R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03447F7-5BFA-4A36-BBA7-28949C073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43" y="1354444"/>
            <a:ext cx="11957537" cy="5389257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Diseminarea programului, la nivelul fiecărei instituții de învățământ, în cadrul consiliului profesoral, de către coordonatorul de proiect;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Selectarea celor 5-7 valori de către fiecare cadru didactic, pentru anul școlar în curs;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Consemnarea, în planificarea săptămânală, valorii selectate (în rubrica ADP);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Stabilirea, împreună cu copiii, a regulilor de conduită care trebuie respectate pe perioada modulului de învățare.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Evidențierea valorii selectate în cadrul activităților didactice și stabilirea unui set de comportamente dezirabile care pot fi asociate valorii vizate/promovate, într-un anumit interval de timp.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Valorificarea textelor literare prin desprinderea moralei acestora;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Informarea părinților cu privire la valoarea selectată pentru fiecare modul în parte și a comportamentelor așteptate pentru ca practicile din grădiniță să poată fi continuate și în viața de familie și în societate.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617B76-3383-469B-9901-0DB5F9A6D24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7919" y="4305"/>
            <a:ext cx="1240638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6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1AA9B-93AE-4F7B-BA77-325A71009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363" y="373062"/>
            <a:ext cx="10515600" cy="1325563"/>
          </a:xfrm>
        </p:spPr>
        <p:txBody>
          <a:bodyPr>
            <a:normAutofit/>
          </a:bodyPr>
          <a:lstStyle/>
          <a:p>
            <a:r>
              <a:rPr lang="ro-RO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o-RO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 ce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face</a:t>
            </a:r>
            <a:r>
              <a:rPr lang="ro-RO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 mi-am propus</a:t>
            </a:r>
            <a:r>
              <a:rPr lang="ro-RO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o-R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03447F7-5BFA-4A36-BBA7-28949C073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15" y="1698625"/>
            <a:ext cx="11525847" cy="504507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Proiectarea unor situații de învățare desfășurate într-un context formal și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nonformal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ării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unor comportamente dezirabile, bazate pe valori sociale, morale, etice, spirituale;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Desfășurarea unor activități educative, în parteneriat cu diverse instituții și ONG-uri, în vederea promovării unor valori ca: bunătatea, altruismul, frumosul, iertarea, încrederea, generozitatea, solidaritatea, toleranța, tradițiile etc.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Prezentarea practicilor generatoare de atitudini pozitive, în cadrul activităților de consiliere a părinților.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617B76-3383-469B-9901-0DB5F9A6D24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7919" y="229393"/>
            <a:ext cx="1240638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319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1AA9B-93AE-4F7B-BA77-325A71009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363" y="373062"/>
            <a:ext cx="10678718" cy="1325563"/>
          </a:xfrm>
        </p:spPr>
        <p:txBody>
          <a:bodyPr>
            <a:normAutofit/>
          </a:bodyPr>
          <a:lstStyle/>
          <a:p>
            <a:r>
              <a:rPr lang="ro-RO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Cum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şti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mi-am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propus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s-a</a:t>
            </a:r>
            <a:r>
              <a:rPr lang="ro-RO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realizat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o-R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03447F7-5BFA-4A36-BBA7-28949C073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15" y="2222695"/>
            <a:ext cx="11525847" cy="452100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Observația directă a comportamentului copiilor în situații date;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Monitorizarea rezultatelor obținute de fiecare grupă și includerea acestora în rapoartele anuale ale cadrelor didactice și/sau a comisiilor din unitatea de învățământ;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Recunoașterea și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internalizarea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valorii de către copiii din grupă, astfel încât  comportamentele vor deveni obișnuințe.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617B76-3383-469B-9901-0DB5F9A6D24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7919" y="229393"/>
            <a:ext cx="1240638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438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414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       Ce voi face?</vt:lpstr>
      <vt:lpstr>       Cum voi face?</vt:lpstr>
      <vt:lpstr>       Cu ce voi face ce mi-am propus?</vt:lpstr>
      <vt:lpstr>       Cum voi şti că ceea ce mi-am propus s-a realizat?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W10</dc:creator>
  <cp:lastModifiedBy>W10</cp:lastModifiedBy>
  <cp:revision>1</cp:revision>
  <dcterms:modified xsi:type="dcterms:W3CDTF">2023-01-16T14:11:11Z</dcterms:modified>
</cp:coreProperties>
</file>