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41"/>
  </p:notesMasterIdLst>
  <p:sldIdLst>
    <p:sldId id="256" r:id="rId4"/>
    <p:sldId id="261" r:id="rId5"/>
    <p:sldId id="264" r:id="rId6"/>
    <p:sldId id="288" r:id="rId7"/>
    <p:sldId id="302" r:id="rId8"/>
    <p:sldId id="359" r:id="rId9"/>
    <p:sldId id="341" r:id="rId10"/>
    <p:sldId id="342" r:id="rId11"/>
    <p:sldId id="290" r:id="rId12"/>
    <p:sldId id="292" r:id="rId13"/>
    <p:sldId id="367" r:id="rId14"/>
    <p:sldId id="368" r:id="rId15"/>
    <p:sldId id="369" r:id="rId16"/>
    <p:sldId id="346" r:id="rId17"/>
    <p:sldId id="349" r:id="rId18"/>
    <p:sldId id="348" r:id="rId19"/>
    <p:sldId id="355" r:id="rId20"/>
    <p:sldId id="350" r:id="rId21"/>
    <p:sldId id="351" r:id="rId22"/>
    <p:sldId id="352" r:id="rId23"/>
    <p:sldId id="353" r:id="rId24"/>
    <p:sldId id="354" r:id="rId25"/>
    <p:sldId id="372" r:id="rId26"/>
    <p:sldId id="358" r:id="rId27"/>
    <p:sldId id="289" r:id="rId28"/>
    <p:sldId id="357" r:id="rId29"/>
    <p:sldId id="291" r:id="rId30"/>
    <p:sldId id="361" r:id="rId31"/>
    <p:sldId id="260" r:id="rId32"/>
    <p:sldId id="363" r:id="rId33"/>
    <p:sldId id="262" r:id="rId34"/>
    <p:sldId id="370" r:id="rId35"/>
    <p:sldId id="371" r:id="rId36"/>
    <p:sldId id="360" r:id="rId37"/>
    <p:sldId id="364" r:id="rId38"/>
    <p:sldId id="366" r:id="rId39"/>
    <p:sldId id="273" r:id="rId4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5EFB171-59A9-4BC5-A1FF-4BED9430AC73}">
          <p14:sldIdLst>
            <p14:sldId id="256"/>
            <p14:sldId id="261"/>
            <p14:sldId id="264"/>
            <p14:sldId id="288"/>
            <p14:sldId id="302"/>
            <p14:sldId id="359"/>
            <p14:sldId id="341"/>
          </p14:sldIdLst>
        </p14:section>
        <p14:section name="Summary Section" id="{8A34FDA6-248D-42EF-8B5B-EF8349A52CD6}">
          <p14:sldIdLst/>
        </p14:section>
        <p14:section name="Procente pe note " id="{358AAE85-FA1E-4311-A778-C35A7B75769E}">
          <p14:sldIdLst>
            <p14:sldId id="342"/>
          </p14:sldIdLst>
        </p14:section>
        <p14:section name="Section 2" id="{3E1B6AAB-9912-423A-9813-EF9B4C31BC9D}">
          <p14:sldIdLst>
            <p14:sldId id="290"/>
          </p14:sldIdLst>
        </p14:section>
        <p14:section name="Section 3" id="{4190542F-DEED-4E3C-9A80-518994100553}">
          <p14:sldIdLst>
            <p14:sldId id="292"/>
          </p14:sldIdLst>
        </p14:section>
        <p14:section name="Untitled Section" id="{0612C6AA-7E65-4303-B426-15BD8B8EDDB4}">
          <p14:sldIdLst>
            <p14:sldId id="367"/>
            <p14:sldId id="368"/>
            <p14:sldId id="369"/>
            <p14:sldId id="346"/>
            <p14:sldId id="349"/>
            <p14:sldId id="348"/>
            <p14:sldId id="355"/>
            <p14:sldId id="350"/>
            <p14:sldId id="351"/>
            <p14:sldId id="352"/>
            <p14:sldId id="353"/>
            <p14:sldId id="354"/>
            <p14:sldId id="372"/>
            <p14:sldId id="358"/>
            <p14:sldId id="289"/>
            <p14:sldId id="357"/>
            <p14:sldId id="291"/>
            <p14:sldId id="361"/>
            <p14:sldId id="260"/>
            <p14:sldId id="363"/>
            <p14:sldId id="262"/>
            <p14:sldId id="370"/>
            <p14:sldId id="371"/>
            <p14:sldId id="360"/>
            <p14:sldId id="364"/>
            <p14:sldId id="366"/>
          </p14:sldIdLst>
        </p14:section>
        <p14:section name="Untitled Section" id="{6FD9B05D-A885-4515-9745-807C3315A098}">
          <p14:sldIdLst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7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78" y="7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558197540892545E-2"/>
          <c:y val="4.0064741251166332E-2"/>
          <c:w val="0.91842982837972476"/>
          <c:h val="0.829506582472645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Înainte de contestații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shade val="51000"/>
                    <a:satMod val="130000"/>
                  </a:schemeClr>
                </a:gs>
                <a:gs pos="80000">
                  <a:schemeClr val="accent1">
                    <a:tint val="65000"/>
                    <a:shade val="93000"/>
                    <a:satMod val="130000"/>
                  </a:schemeClr>
                </a:gs>
                <a:gs pos="100000">
                  <a:schemeClr val="accent1">
                    <a:tint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1"/>
              <c:layout>
                <c:manualLayout>
                  <c:x val="2.8912998737845156E-3"/>
                  <c:y val="-6.32267439956210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505-4457-AD13-A41E995B42E6}"/>
                </c:ext>
              </c:extLst>
            </c:dLbl>
            <c:dLbl>
              <c:idx val="3"/>
              <c:layout>
                <c:manualLayout>
                  <c:x val="-7.2282496844612897E-3"/>
                  <c:y val="-4.326040378647754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505-4457-AD13-A41E995B42E6}"/>
                </c:ext>
              </c:extLst>
            </c:dLbl>
            <c:dLbl>
              <c:idx val="4"/>
              <c:layout>
                <c:manualLayout>
                  <c:x val="-1.4456499368922578E-3"/>
                  <c:y val="-8.65208075729550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505-4457-AD13-A41E995B42E6}"/>
                </c:ext>
              </c:extLst>
            </c:dLbl>
            <c:dLbl>
              <c:idx val="6"/>
              <c:layout>
                <c:manualLayout>
                  <c:x val="-1.4456499368922578E-3"/>
                  <c:y val="-0.119798041254860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505-4457-AD13-A41E995B42E6}"/>
                </c:ext>
              </c:extLst>
            </c:dLbl>
            <c:dLbl>
              <c:idx val="7"/>
              <c:layout>
                <c:manualLayout>
                  <c:x val="-1.3010849432030321E-2"/>
                  <c:y val="-2.329406357733412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505-4457-AD13-A41E995B42E6}"/>
                </c:ext>
              </c:extLst>
            </c:dLbl>
            <c:dLbl>
              <c:idx val="8"/>
              <c:layout>
                <c:manualLayout>
                  <c:x val="0"/>
                  <c:y val="-3.327723368190580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505-4457-AD13-A41E995B42E6}"/>
                </c:ext>
              </c:extLst>
            </c:dLbl>
            <c:dLbl>
              <c:idx val="11"/>
              <c:layout>
                <c:manualLayout>
                  <c:x val="-4.3369498106766678E-3"/>
                  <c:y val="-4.65881271546681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505-4457-AD13-A41E995B42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Cu note 1-4,99</c:v>
                </c:pt>
                <c:pt idx="1">
                  <c:v>Cu note 5-5,49</c:v>
                </c:pt>
                <c:pt idx="2">
                  <c:v>Cu note 5,5-5,99</c:v>
                </c:pt>
                <c:pt idx="3">
                  <c:v>Cu note 6-6,49</c:v>
                </c:pt>
                <c:pt idx="4">
                  <c:v>Cu note 6,5-6,99</c:v>
                </c:pt>
                <c:pt idx="5">
                  <c:v>Cu note 7-7,49</c:v>
                </c:pt>
                <c:pt idx="6">
                  <c:v>Cu note 7,5-7,99</c:v>
                </c:pt>
                <c:pt idx="7">
                  <c:v>Cu note 8-8,49</c:v>
                </c:pt>
                <c:pt idx="8">
                  <c:v>Cu note 8,5-8,99</c:v>
                </c:pt>
                <c:pt idx="9">
                  <c:v>Cu note 9-9,49</c:v>
                </c:pt>
                <c:pt idx="10">
                  <c:v>Cu note 9,5-9,99</c:v>
                </c:pt>
                <c:pt idx="11">
                  <c:v>Cu nota 10</c:v>
                </c:pt>
              </c:strCache>
            </c:strRef>
          </c:cat>
          <c:val>
            <c:numRef>
              <c:f>Sheet1!$B$2:$B$13</c:f>
              <c:numCache>
                <c:formatCode>#,##0</c:formatCode>
                <c:ptCount val="12"/>
                <c:pt idx="0">
                  <c:v>24289</c:v>
                </c:pt>
                <c:pt idx="1">
                  <c:v>10340</c:v>
                </c:pt>
                <c:pt idx="2">
                  <c:v>7515</c:v>
                </c:pt>
                <c:pt idx="3">
                  <c:v>8969</c:v>
                </c:pt>
                <c:pt idx="4">
                  <c:v>9554</c:v>
                </c:pt>
                <c:pt idx="5">
                  <c:v>11251</c:v>
                </c:pt>
                <c:pt idx="6">
                  <c:v>11735</c:v>
                </c:pt>
                <c:pt idx="7">
                  <c:v>13852</c:v>
                </c:pt>
                <c:pt idx="8">
                  <c:v>14188</c:v>
                </c:pt>
                <c:pt idx="9">
                  <c:v>16774</c:v>
                </c:pt>
                <c:pt idx="10">
                  <c:v>12702</c:v>
                </c:pt>
                <c:pt idx="11">
                  <c:v>2089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05-4457-AD13-A41E995B42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Procente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Cu note 1-4,99</c:v>
                </c:pt>
                <c:pt idx="1">
                  <c:v>Cu note 5-5,49</c:v>
                </c:pt>
                <c:pt idx="2">
                  <c:v>Cu note 5,5-5,99</c:v>
                </c:pt>
                <c:pt idx="3">
                  <c:v>Cu note 6-6,49</c:v>
                </c:pt>
                <c:pt idx="4">
                  <c:v>Cu note 6,5-6,99</c:v>
                </c:pt>
                <c:pt idx="5">
                  <c:v>Cu note 7-7,49</c:v>
                </c:pt>
                <c:pt idx="6">
                  <c:v>Cu note 7,5-7,99</c:v>
                </c:pt>
                <c:pt idx="7">
                  <c:v>Cu note 8-8,49</c:v>
                </c:pt>
                <c:pt idx="8">
                  <c:v>Cu note 8,5-8,99</c:v>
                </c:pt>
                <c:pt idx="9">
                  <c:v>Cu note 9-9,49</c:v>
                </c:pt>
                <c:pt idx="10">
                  <c:v>Cu note 9,5-9,99</c:v>
                </c:pt>
                <c:pt idx="11">
                  <c:v>Cu nota 10</c:v>
                </c:pt>
              </c:strCache>
            </c:strRef>
          </c:cat>
          <c:val>
            <c:numRef>
              <c:f>Sheet1!$C$2:$C$13</c:f>
              <c:numCache>
                <c:formatCode>0.00%</c:formatCode>
                <c:ptCount val="12"/>
                <c:pt idx="0">
                  <c:v>0.17</c:v>
                </c:pt>
                <c:pt idx="1">
                  <c:v>7.1999999999999995E-2</c:v>
                </c:pt>
                <c:pt idx="2">
                  <c:v>5.1999999999999998E-2</c:v>
                </c:pt>
                <c:pt idx="3">
                  <c:v>6.3E-2</c:v>
                </c:pt>
                <c:pt idx="4">
                  <c:v>6.7000000000000004E-2</c:v>
                </c:pt>
                <c:pt idx="5">
                  <c:v>7.9000000000000001E-2</c:v>
                </c:pt>
                <c:pt idx="6">
                  <c:v>8.2000000000000003E-2</c:v>
                </c:pt>
                <c:pt idx="7">
                  <c:v>9.7000000000000003E-2</c:v>
                </c:pt>
                <c:pt idx="8">
                  <c:v>9.9000000000000005E-2</c:v>
                </c:pt>
                <c:pt idx="9">
                  <c:v>0.11700000000000001</c:v>
                </c:pt>
                <c:pt idx="10">
                  <c:v>8.8999999999999996E-2</c:v>
                </c:pt>
                <c:pt idx="11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05-4457-AD13-A41E995B42E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După contestații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65000"/>
                    <a:shade val="51000"/>
                    <a:satMod val="130000"/>
                  </a:schemeClr>
                </a:gs>
                <a:gs pos="80000">
                  <a:schemeClr val="accent1">
                    <a:shade val="65000"/>
                    <a:shade val="93000"/>
                    <a:satMod val="130000"/>
                  </a:schemeClr>
                </a:gs>
                <a:gs pos="100000">
                  <a:schemeClr val="accent1">
                    <a:shade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2.8912998737845183E-2"/>
                  <c:y val="-3.32772336819058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505-4457-AD13-A41E995B42E6}"/>
                </c:ext>
              </c:extLst>
            </c:dLbl>
            <c:dLbl>
              <c:idx val="5"/>
              <c:layout>
                <c:manualLayout>
                  <c:x val="-1.0601310403300801E-16"/>
                  <c:y val="-7.653763746838335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505-4457-AD13-A41E995B42E6}"/>
                </c:ext>
              </c:extLst>
            </c:dLbl>
            <c:dLbl>
              <c:idx val="9"/>
              <c:layout>
                <c:manualLayout>
                  <c:x val="2.0239099116491611E-2"/>
                  <c:y val="6.65544673638116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505-4457-AD13-A41E995B42E6}"/>
                </c:ext>
              </c:extLst>
            </c:dLbl>
            <c:dLbl>
              <c:idx val="10"/>
              <c:layout>
                <c:manualLayout>
                  <c:x val="1.734779924270720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505-4457-AD13-A41E995B42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Cu note 1-4,99</c:v>
                </c:pt>
                <c:pt idx="1">
                  <c:v>Cu note 5-5,49</c:v>
                </c:pt>
                <c:pt idx="2">
                  <c:v>Cu note 5,5-5,99</c:v>
                </c:pt>
                <c:pt idx="3">
                  <c:v>Cu note 6-6,49</c:v>
                </c:pt>
                <c:pt idx="4">
                  <c:v>Cu note 6,5-6,99</c:v>
                </c:pt>
                <c:pt idx="5">
                  <c:v>Cu note 7-7,49</c:v>
                </c:pt>
                <c:pt idx="6">
                  <c:v>Cu note 7,5-7,99</c:v>
                </c:pt>
                <c:pt idx="7">
                  <c:v>Cu note 8-8,49</c:v>
                </c:pt>
                <c:pt idx="8">
                  <c:v>Cu note 8,5-8,99</c:v>
                </c:pt>
                <c:pt idx="9">
                  <c:v>Cu note 9-9,49</c:v>
                </c:pt>
                <c:pt idx="10">
                  <c:v>Cu note 9,5-9,99</c:v>
                </c:pt>
                <c:pt idx="11">
                  <c:v>Cu nota 10</c:v>
                </c:pt>
              </c:strCache>
            </c:strRef>
          </c:cat>
          <c:val>
            <c:numRef>
              <c:f>Sheet1!$D$2:$D$13</c:f>
              <c:numCache>
                <c:formatCode>#,##0</c:formatCode>
                <c:ptCount val="12"/>
                <c:pt idx="0">
                  <c:v>24095</c:v>
                </c:pt>
                <c:pt idx="1">
                  <c:v>10387</c:v>
                </c:pt>
                <c:pt idx="2">
                  <c:v>7452</c:v>
                </c:pt>
                <c:pt idx="3">
                  <c:v>8894</c:v>
                </c:pt>
                <c:pt idx="4">
                  <c:v>9349</c:v>
                </c:pt>
                <c:pt idx="5">
                  <c:v>11218</c:v>
                </c:pt>
                <c:pt idx="6">
                  <c:v>11383</c:v>
                </c:pt>
                <c:pt idx="7">
                  <c:v>13767</c:v>
                </c:pt>
                <c:pt idx="8">
                  <c:v>13891</c:v>
                </c:pt>
                <c:pt idx="9">
                  <c:v>17208</c:v>
                </c:pt>
                <c:pt idx="10">
                  <c:v>13442</c:v>
                </c:pt>
                <c:pt idx="11">
                  <c:v>2172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505-4457-AD13-A41E995B42E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69761896"/>
        <c:axId val="469761568"/>
      </c:barChart>
      <c:catAx>
        <c:axId val="469761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69761568"/>
        <c:crosses val="autoZero"/>
        <c:auto val="1"/>
        <c:lblAlgn val="ctr"/>
        <c:lblOffset val="100"/>
        <c:noMultiLvlLbl val="0"/>
      </c:catAx>
      <c:valAx>
        <c:axId val="46976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69761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451691615321426"/>
          <c:y val="7.7862962255494203E-2"/>
          <c:w val="0.18476578649731087"/>
          <c:h val="0.192040033298195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77765220986375"/>
          <c:y val="2.2245961729085061E-2"/>
          <c:w val="0.91842982837972476"/>
          <c:h val="0.829506582472645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Înainte de contestații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65000"/>
                    <a:shade val="51000"/>
                    <a:satMod val="130000"/>
                  </a:schemeClr>
                </a:gs>
                <a:gs pos="80000">
                  <a:schemeClr val="accent1">
                    <a:tint val="65000"/>
                    <a:shade val="93000"/>
                    <a:satMod val="130000"/>
                  </a:schemeClr>
                </a:gs>
                <a:gs pos="100000">
                  <a:schemeClr val="accent1">
                    <a:tint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1"/>
              <c:layout>
                <c:manualLayout>
                  <c:x val="2.8912998737845156E-3"/>
                  <c:y val="-6.32267439956210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505-4457-AD13-A41E995B42E6}"/>
                </c:ext>
              </c:extLst>
            </c:dLbl>
            <c:dLbl>
              <c:idx val="3"/>
              <c:layout>
                <c:manualLayout>
                  <c:x val="-7.2282496844612897E-3"/>
                  <c:y val="-4.326040378647754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505-4457-AD13-A41E995B42E6}"/>
                </c:ext>
              </c:extLst>
            </c:dLbl>
            <c:dLbl>
              <c:idx val="4"/>
              <c:layout>
                <c:manualLayout>
                  <c:x val="-1.4456499368922578E-3"/>
                  <c:y val="-8.652080757295509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505-4457-AD13-A41E995B42E6}"/>
                </c:ext>
              </c:extLst>
            </c:dLbl>
            <c:dLbl>
              <c:idx val="6"/>
              <c:layout>
                <c:manualLayout>
                  <c:x val="-1.4456499368922578E-3"/>
                  <c:y val="-0.1197980412548609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505-4457-AD13-A41E995B42E6}"/>
                </c:ext>
              </c:extLst>
            </c:dLbl>
            <c:dLbl>
              <c:idx val="7"/>
              <c:layout>
                <c:manualLayout>
                  <c:x val="-1.3010849432030321E-2"/>
                  <c:y val="-2.329406357733412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505-4457-AD13-A41E995B42E6}"/>
                </c:ext>
              </c:extLst>
            </c:dLbl>
            <c:dLbl>
              <c:idx val="8"/>
              <c:layout>
                <c:manualLayout>
                  <c:x val="0"/>
                  <c:y val="-3.327723368190580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505-4457-AD13-A41E995B42E6}"/>
                </c:ext>
              </c:extLst>
            </c:dLbl>
            <c:dLbl>
              <c:idx val="11"/>
              <c:layout>
                <c:manualLayout>
                  <c:x val="-4.3369498106766678E-3"/>
                  <c:y val="-4.658812715466812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505-4457-AD13-A41E995B42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Cu note 1-4,99</c:v>
                </c:pt>
                <c:pt idx="1">
                  <c:v>Cu note 5-5,49</c:v>
                </c:pt>
                <c:pt idx="2">
                  <c:v>Cu note 5,5-5,99</c:v>
                </c:pt>
                <c:pt idx="3">
                  <c:v>Cu note 6-6,49</c:v>
                </c:pt>
                <c:pt idx="4">
                  <c:v>Cu note 6,5-6,99</c:v>
                </c:pt>
                <c:pt idx="5">
                  <c:v>Cu note 7-7,49</c:v>
                </c:pt>
                <c:pt idx="6">
                  <c:v>Cu note 7,5-7,99</c:v>
                </c:pt>
                <c:pt idx="7">
                  <c:v>Cu note 8-8,49</c:v>
                </c:pt>
                <c:pt idx="8">
                  <c:v>Cu note 8,5-8,99</c:v>
                </c:pt>
                <c:pt idx="9">
                  <c:v>Cu note 9-9,49</c:v>
                </c:pt>
                <c:pt idx="10">
                  <c:v>Cu note 9,5-9,99</c:v>
                </c:pt>
                <c:pt idx="11">
                  <c:v>Cu nota 10</c:v>
                </c:pt>
              </c:strCache>
            </c:strRef>
          </c:cat>
          <c:val>
            <c:numRef>
              <c:f>Sheet1!$B$2:$B$13</c:f>
              <c:numCache>
                <c:formatCode>#,##0</c:formatCode>
                <c:ptCount val="12"/>
                <c:pt idx="0">
                  <c:v>24289</c:v>
                </c:pt>
                <c:pt idx="1">
                  <c:v>10340</c:v>
                </c:pt>
                <c:pt idx="2">
                  <c:v>7515</c:v>
                </c:pt>
                <c:pt idx="3">
                  <c:v>8969</c:v>
                </c:pt>
                <c:pt idx="4">
                  <c:v>9554</c:v>
                </c:pt>
                <c:pt idx="5">
                  <c:v>11251</c:v>
                </c:pt>
                <c:pt idx="6">
                  <c:v>11735</c:v>
                </c:pt>
                <c:pt idx="7">
                  <c:v>13852</c:v>
                </c:pt>
                <c:pt idx="8">
                  <c:v>14188</c:v>
                </c:pt>
                <c:pt idx="9">
                  <c:v>16774</c:v>
                </c:pt>
                <c:pt idx="10">
                  <c:v>12702</c:v>
                </c:pt>
                <c:pt idx="11">
                  <c:v>2089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05-4457-AD13-A41E995B42E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Procente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Cu note 1-4,99</c:v>
                </c:pt>
                <c:pt idx="1">
                  <c:v>Cu note 5-5,49</c:v>
                </c:pt>
                <c:pt idx="2">
                  <c:v>Cu note 5,5-5,99</c:v>
                </c:pt>
                <c:pt idx="3">
                  <c:v>Cu note 6-6,49</c:v>
                </c:pt>
                <c:pt idx="4">
                  <c:v>Cu note 6,5-6,99</c:v>
                </c:pt>
                <c:pt idx="5">
                  <c:v>Cu note 7-7,49</c:v>
                </c:pt>
                <c:pt idx="6">
                  <c:v>Cu note 7,5-7,99</c:v>
                </c:pt>
                <c:pt idx="7">
                  <c:v>Cu note 8-8,49</c:v>
                </c:pt>
                <c:pt idx="8">
                  <c:v>Cu note 8,5-8,99</c:v>
                </c:pt>
                <c:pt idx="9">
                  <c:v>Cu note 9-9,49</c:v>
                </c:pt>
                <c:pt idx="10">
                  <c:v>Cu note 9,5-9,99</c:v>
                </c:pt>
                <c:pt idx="11">
                  <c:v>Cu nota 10</c:v>
                </c:pt>
              </c:strCache>
            </c:strRef>
          </c:cat>
          <c:val>
            <c:numRef>
              <c:f>Sheet1!$C$2:$C$13</c:f>
              <c:numCache>
                <c:formatCode>0.00%</c:formatCode>
                <c:ptCount val="12"/>
                <c:pt idx="0">
                  <c:v>0.17</c:v>
                </c:pt>
                <c:pt idx="1">
                  <c:v>7.1999999999999995E-2</c:v>
                </c:pt>
                <c:pt idx="2">
                  <c:v>5.1999999999999998E-2</c:v>
                </c:pt>
                <c:pt idx="3">
                  <c:v>6.3E-2</c:v>
                </c:pt>
                <c:pt idx="4">
                  <c:v>6.7000000000000004E-2</c:v>
                </c:pt>
                <c:pt idx="5">
                  <c:v>7.9000000000000001E-2</c:v>
                </c:pt>
                <c:pt idx="6">
                  <c:v>8.2000000000000003E-2</c:v>
                </c:pt>
                <c:pt idx="7">
                  <c:v>9.7000000000000003E-2</c:v>
                </c:pt>
                <c:pt idx="8">
                  <c:v>9.9000000000000005E-2</c:v>
                </c:pt>
                <c:pt idx="9">
                  <c:v>0.11700000000000001</c:v>
                </c:pt>
                <c:pt idx="10">
                  <c:v>8.8999999999999996E-2</c:v>
                </c:pt>
                <c:pt idx="11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05-4457-AD13-A41E995B42E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După contestații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65000"/>
                    <a:shade val="51000"/>
                    <a:satMod val="130000"/>
                  </a:schemeClr>
                </a:gs>
                <a:gs pos="80000">
                  <a:schemeClr val="accent1">
                    <a:shade val="65000"/>
                    <a:shade val="93000"/>
                    <a:satMod val="130000"/>
                  </a:schemeClr>
                </a:gs>
                <a:gs pos="100000">
                  <a:schemeClr val="accent1">
                    <a:shade val="65000"/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2.8912998737845183E-2"/>
                  <c:y val="-3.327723368190580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505-4457-AD13-A41E995B42E6}"/>
                </c:ext>
              </c:extLst>
            </c:dLbl>
            <c:dLbl>
              <c:idx val="5"/>
              <c:layout>
                <c:manualLayout>
                  <c:x val="-1.0601310403300801E-16"/>
                  <c:y val="-7.653763746838335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505-4457-AD13-A41E995B42E6}"/>
                </c:ext>
              </c:extLst>
            </c:dLbl>
            <c:dLbl>
              <c:idx val="9"/>
              <c:layout>
                <c:manualLayout>
                  <c:x val="2.0239099116491611E-2"/>
                  <c:y val="6.6554467363811615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505-4457-AD13-A41E995B42E6}"/>
                </c:ext>
              </c:extLst>
            </c:dLbl>
            <c:dLbl>
              <c:idx val="10"/>
              <c:layout>
                <c:manualLayout>
                  <c:x val="1.734779924270720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505-4457-AD13-A41E995B42E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Cu note 1-4,99</c:v>
                </c:pt>
                <c:pt idx="1">
                  <c:v>Cu note 5-5,49</c:v>
                </c:pt>
                <c:pt idx="2">
                  <c:v>Cu note 5,5-5,99</c:v>
                </c:pt>
                <c:pt idx="3">
                  <c:v>Cu note 6-6,49</c:v>
                </c:pt>
                <c:pt idx="4">
                  <c:v>Cu note 6,5-6,99</c:v>
                </c:pt>
                <c:pt idx="5">
                  <c:v>Cu note 7-7,49</c:v>
                </c:pt>
                <c:pt idx="6">
                  <c:v>Cu note 7,5-7,99</c:v>
                </c:pt>
                <c:pt idx="7">
                  <c:v>Cu note 8-8,49</c:v>
                </c:pt>
                <c:pt idx="8">
                  <c:v>Cu note 8,5-8,99</c:v>
                </c:pt>
                <c:pt idx="9">
                  <c:v>Cu note 9-9,49</c:v>
                </c:pt>
                <c:pt idx="10">
                  <c:v>Cu note 9,5-9,99</c:v>
                </c:pt>
                <c:pt idx="11">
                  <c:v>Cu nota 10</c:v>
                </c:pt>
              </c:strCache>
            </c:strRef>
          </c:cat>
          <c:val>
            <c:numRef>
              <c:f>Sheet1!$D$2:$D$13</c:f>
              <c:numCache>
                <c:formatCode>#,##0</c:formatCode>
                <c:ptCount val="12"/>
                <c:pt idx="0">
                  <c:v>24095</c:v>
                </c:pt>
                <c:pt idx="1">
                  <c:v>10387</c:v>
                </c:pt>
                <c:pt idx="2">
                  <c:v>7452</c:v>
                </c:pt>
                <c:pt idx="3">
                  <c:v>8894</c:v>
                </c:pt>
                <c:pt idx="4">
                  <c:v>9349</c:v>
                </c:pt>
                <c:pt idx="5">
                  <c:v>11218</c:v>
                </c:pt>
                <c:pt idx="6">
                  <c:v>11383</c:v>
                </c:pt>
                <c:pt idx="7">
                  <c:v>13767</c:v>
                </c:pt>
                <c:pt idx="8">
                  <c:v>13891</c:v>
                </c:pt>
                <c:pt idx="9">
                  <c:v>17208</c:v>
                </c:pt>
                <c:pt idx="10">
                  <c:v>13442</c:v>
                </c:pt>
                <c:pt idx="11">
                  <c:v>2172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505-4457-AD13-A41E995B42E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69761896"/>
        <c:axId val="469761568"/>
      </c:barChart>
      <c:catAx>
        <c:axId val="469761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69761568"/>
        <c:crosses val="autoZero"/>
        <c:auto val="1"/>
        <c:lblAlgn val="ctr"/>
        <c:lblOffset val="100"/>
        <c:noMultiLvlLbl val="0"/>
      </c:catAx>
      <c:valAx>
        <c:axId val="46976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#,##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69761896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lt1">
                <a:lumMod val="95000"/>
                <a:alpha val="54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</c:dTable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451691615321426"/>
          <c:y val="7.7862962255494203E-2"/>
          <c:w val="0.18476578649731087"/>
          <c:h val="0.192040033298195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o-RO" dirty="0"/>
              <a:t>Definitivare 2018</a:t>
            </a:r>
          </a:p>
        </c:rich>
      </c:tx>
      <c:layout>
        <c:manualLayout>
          <c:xMode val="edge"/>
          <c:yMode val="edge"/>
          <c:x val="0.42718877796646937"/>
          <c:y val="2.00845011897497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note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1.9371260336153127E-2"/>
                  <c:y val="-8.11036275258089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5D0-40AA-B7CA-917D507906E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Nr. cand. cu nota 1,01-3.99</c:v>
                </c:pt>
                <c:pt idx="1">
                  <c:v>Nr. cand. cu nota 4-4,99</c:v>
                </c:pt>
                <c:pt idx="2">
                  <c:v>Nr. cand. cu nota 5-5,99</c:v>
                </c:pt>
                <c:pt idx="3">
                  <c:v>Nr. cand. cu nota 6-6,99</c:v>
                </c:pt>
                <c:pt idx="4">
                  <c:v>Nr. cand. cu nota 7-7,99</c:v>
                </c:pt>
                <c:pt idx="5">
                  <c:v>Nr. cand. cu nota 8-8,99</c:v>
                </c:pt>
                <c:pt idx="6">
                  <c:v>Nr. cand. cu nota 9-9,99</c:v>
                </c:pt>
                <c:pt idx="7">
                  <c:v>10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4</c:v>
                </c:pt>
                <c:pt idx="2">
                  <c:v>21</c:v>
                </c:pt>
                <c:pt idx="3">
                  <c:v>30</c:v>
                </c:pt>
                <c:pt idx="4">
                  <c:v>116</c:v>
                </c:pt>
                <c:pt idx="5">
                  <c:v>152</c:v>
                </c:pt>
                <c:pt idx="6">
                  <c:v>59</c:v>
                </c:pt>
                <c:pt idx="7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5D0-40AA-B7CA-917D507906E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procente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Nr. cand. cu nota 1,01-3.99</c:v>
                </c:pt>
                <c:pt idx="1">
                  <c:v>Nr. cand. cu nota 4-4,99</c:v>
                </c:pt>
                <c:pt idx="2">
                  <c:v>Nr. cand. cu nota 5-5,99</c:v>
                </c:pt>
                <c:pt idx="3">
                  <c:v>Nr. cand. cu nota 6-6,99</c:v>
                </c:pt>
                <c:pt idx="4">
                  <c:v>Nr. cand. cu nota 7-7,99</c:v>
                </c:pt>
                <c:pt idx="5">
                  <c:v>Nr. cand. cu nota 8-8,99</c:v>
                </c:pt>
                <c:pt idx="6">
                  <c:v>Nr. cand. cu nota 9-9,99</c:v>
                </c:pt>
                <c:pt idx="7">
                  <c:v>10</c:v>
                </c:pt>
              </c:strCache>
            </c:strRef>
          </c:cat>
          <c:val>
            <c:numRef>
              <c:f>Sheet1!$C$2:$C$9</c:f>
              <c:numCache>
                <c:formatCode>0.00%</c:formatCode>
                <c:ptCount val="8"/>
                <c:pt idx="1">
                  <c:v>1.04E-2</c:v>
                </c:pt>
                <c:pt idx="2">
                  <c:v>5.4800000000000001E-2</c:v>
                </c:pt>
                <c:pt idx="3">
                  <c:v>7.8300000000000008E-2</c:v>
                </c:pt>
                <c:pt idx="4">
                  <c:v>0.30280000000000001</c:v>
                </c:pt>
                <c:pt idx="5">
                  <c:v>0.39689999999999998</c:v>
                </c:pt>
                <c:pt idx="6">
                  <c:v>0.15409999999999999</c:v>
                </c:pt>
                <c:pt idx="7" formatCode="General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5D0-40AA-B7CA-917D507906EB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05996944"/>
        <c:axId val="405991040"/>
      </c:lineChart>
      <c:catAx>
        <c:axId val="405996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05991040"/>
        <c:crosses val="autoZero"/>
        <c:auto val="1"/>
        <c:lblAlgn val="ctr"/>
        <c:lblOffset val="100"/>
        <c:noMultiLvlLbl val="0"/>
      </c:catAx>
      <c:valAx>
        <c:axId val="405991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05996944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o-RO"/>
              <a:t>Note</a:t>
            </a:r>
            <a:r>
              <a:rPr lang="ro-RO" baseline="0"/>
              <a:t> sub 5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o-RO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Sheet1!$A$2:$A$16</c:f>
              <c:strCache>
                <c:ptCount val="15"/>
                <c:pt idx="0">
                  <c:v>Nr. cand. cu nota 1.01-1.49 %</c:v>
                </c:pt>
                <c:pt idx="1">
                  <c:v>Nr. cand. cu nota 1.50-1.99</c:v>
                </c:pt>
                <c:pt idx="2">
                  <c:v>Nr. cand. cu nota 1.50-1.99 %</c:v>
                </c:pt>
                <c:pt idx="3">
                  <c:v>Nr. cand. cu nota 2.00-2.49</c:v>
                </c:pt>
                <c:pt idx="4">
                  <c:v>Nr. cand. cu nota 2.00-2.49 %</c:v>
                </c:pt>
                <c:pt idx="5">
                  <c:v>Nr. cand. cu nota 2.50-2.99</c:v>
                </c:pt>
                <c:pt idx="6">
                  <c:v>Nr. cand. cu nota 2.50-2.99 %</c:v>
                </c:pt>
                <c:pt idx="7">
                  <c:v>Nr. cand. cu nota 3.00-3.49</c:v>
                </c:pt>
                <c:pt idx="8">
                  <c:v>Nr. cand. cu nota 3.00-3.49 %</c:v>
                </c:pt>
                <c:pt idx="9">
                  <c:v>Nr. cand. cu nota 3.50-3.99</c:v>
                </c:pt>
                <c:pt idx="10">
                  <c:v>Nr. cand. cu nota 3.50-3.99 %</c:v>
                </c:pt>
                <c:pt idx="11">
                  <c:v>Nr. cand. cu nota 4.00-4.49</c:v>
                </c:pt>
                <c:pt idx="12">
                  <c:v>Nr. cand. cu nota 4.00-4.49 %</c:v>
                </c:pt>
                <c:pt idx="13">
                  <c:v>Nr. cand. cu nota 4.50-4.99</c:v>
                </c:pt>
                <c:pt idx="14">
                  <c:v>Nr. cand. cu nota 4.50-4.99 %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0</c:v>
                </c:pt>
                <c:pt idx="1">
                  <c:v>7</c:v>
                </c:pt>
                <c:pt idx="2">
                  <c:v>0</c:v>
                </c:pt>
                <c:pt idx="3">
                  <c:v>8</c:v>
                </c:pt>
                <c:pt idx="4">
                  <c:v>0</c:v>
                </c:pt>
                <c:pt idx="5">
                  <c:v>27</c:v>
                </c:pt>
                <c:pt idx="6">
                  <c:v>0</c:v>
                </c:pt>
                <c:pt idx="7">
                  <c:v>39</c:v>
                </c:pt>
                <c:pt idx="8">
                  <c:v>0</c:v>
                </c:pt>
                <c:pt idx="9">
                  <c:v>50</c:v>
                </c:pt>
                <c:pt idx="10">
                  <c:v>0</c:v>
                </c:pt>
                <c:pt idx="11">
                  <c:v>74</c:v>
                </c:pt>
                <c:pt idx="12">
                  <c:v>0</c:v>
                </c:pt>
                <c:pt idx="13">
                  <c:v>25</c:v>
                </c:pt>
                <c:pt idx="1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59-4134-8EF4-E1CDB50E1CF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06016624"/>
        <c:axId val="406017608"/>
      </c:barChart>
      <c:catAx>
        <c:axId val="406016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06017608"/>
        <c:crosses val="autoZero"/>
        <c:auto val="1"/>
        <c:lblAlgn val="ctr"/>
        <c:lblOffset val="100"/>
        <c:noMultiLvlLbl val="0"/>
      </c:catAx>
      <c:valAx>
        <c:axId val="406017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406016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422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o-RO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Nr. cand. cu nota 7.00-7.49 %</c:v>
                </c:pt>
                <c:pt idx="1">
                  <c:v>Nr. cand. cu nota 7.50-7.99</c:v>
                </c:pt>
                <c:pt idx="2">
                  <c:v>Nr. cand. cu nota 7.50-7.99 %</c:v>
                </c:pt>
                <c:pt idx="3">
                  <c:v>Nr. cand. cu nota 8.00-8.49</c:v>
                </c:pt>
                <c:pt idx="4">
                  <c:v>Nr. cand. cu nota 8.00-8.49 %</c:v>
                </c:pt>
                <c:pt idx="5">
                  <c:v>Nr. cand. cu nota 8.50-8.99</c:v>
                </c:pt>
                <c:pt idx="6">
                  <c:v>Nr. cand. cu nota 8.50-8.99 %</c:v>
                </c:pt>
                <c:pt idx="7">
                  <c:v>Nr. cand. cu nota 9.00-9.49</c:v>
                </c:pt>
                <c:pt idx="8">
                  <c:v>Nr. cand. cu nota 9.00-9.49 %</c:v>
                </c:pt>
                <c:pt idx="9">
                  <c:v>Nr. cand. cu nota 9.50-9.99</c:v>
                </c:pt>
                <c:pt idx="10">
                  <c:v>Nr. cand. cu nota 9.50-9.99 %</c:v>
                </c:pt>
                <c:pt idx="11">
                  <c:v>10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0</c:v>
                </c:pt>
                <c:pt idx="1">
                  <c:v>181</c:v>
                </c:pt>
                <c:pt idx="2">
                  <c:v>0</c:v>
                </c:pt>
                <c:pt idx="3">
                  <c:v>216</c:v>
                </c:pt>
                <c:pt idx="4">
                  <c:v>0</c:v>
                </c:pt>
                <c:pt idx="5">
                  <c:v>134</c:v>
                </c:pt>
                <c:pt idx="6">
                  <c:v>0</c:v>
                </c:pt>
                <c:pt idx="7">
                  <c:v>87</c:v>
                </c:pt>
                <c:pt idx="8">
                  <c:v>0</c:v>
                </c:pt>
                <c:pt idx="9">
                  <c:v>31</c:v>
                </c:pt>
                <c:pt idx="10">
                  <c:v>0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B1-4F2E-9655-FA4DF861627F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28830128"/>
        <c:axId val="590160928"/>
      </c:barChart>
      <c:catAx>
        <c:axId val="328830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590160928"/>
        <c:crosses val="autoZero"/>
        <c:auto val="1"/>
        <c:lblAlgn val="ctr"/>
        <c:lblOffset val="100"/>
        <c:noMultiLvlLbl val="0"/>
      </c:catAx>
      <c:valAx>
        <c:axId val="590160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o-RO"/>
          </a:p>
        </c:txPr>
        <c:crossAx val="328830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o-RO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9">
  <cs:axisTitle>
    <cs:lnRef idx="0"/>
    <cs:fillRef idx="0"/>
    <cs:effectRef idx="0"/>
    <cs:fontRef idx="minor">
      <a:schemeClr val="lt1">
        <a:lumMod val="85000"/>
      </a:schemeClr>
    </cs:fontRef>
    <cs:defRPr sz="1197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330" kern="1200"/>
  </cs:chartArea>
  <cs:dataLabel>
    <cs:lnRef idx="0"/>
    <cs:fillRef idx="0"/>
    <cs:effectRef idx="0"/>
    <cs:fontRef idx="minor">
      <a:schemeClr val="lt1">
        <a:lumMod val="8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lt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lt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2128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1197" kern="1200"/>
  </cs:trendlineLabel>
  <cs:upBar>
    <cs:lnRef idx="0"/>
    <cs:fillRef idx="0"/>
    <cs:effectRef idx="0"/>
    <cs:fontRef idx="minor">
      <a:schemeClr val="lt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ocnee.eu/" TargetMode="External"/><Relationship Id="rId1" Type="http://schemas.openxmlformats.org/officeDocument/2006/relationships/hyperlink" Target="http://www.edu.ro/" TargetMode="External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ocnee.eu/" TargetMode="External"/><Relationship Id="rId1" Type="http://schemas.openxmlformats.org/officeDocument/2006/relationships/hyperlink" Target="http://www.edu.ro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09F09A-6498-4C7E-9986-5F14EB06F506}" type="doc">
      <dgm:prSet loTypeId="urn:microsoft.com/office/officeart/2005/8/layout/vList2" loCatId="Inbox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793C5792-123F-487E-BF99-CF836BBEB0F2}">
      <dgm:prSet/>
      <dgm:spPr/>
      <dgm:t>
        <a:bodyPr/>
        <a:lstStyle/>
        <a:p>
          <a:r>
            <a:rPr lang="it-IT" b="1">
              <a:latin typeface="+mn-lt"/>
            </a:rPr>
            <a:t>Evaluarea națională la finalul clasei clasa a VI-a</a:t>
          </a:r>
          <a:r>
            <a:rPr lang="ro-RO" b="1">
              <a:latin typeface="+mn-lt"/>
            </a:rPr>
            <a:t> </a:t>
          </a:r>
          <a:r>
            <a:rPr lang="ro-RO" b="1">
              <a:latin typeface="+mn-lt"/>
              <a:cs typeface="Times New Roman" panose="02020603050405020304" pitchFamily="18" charset="0"/>
            </a:rPr>
            <a:t>– 22 mai 2019</a:t>
          </a:r>
          <a:r>
            <a:rPr lang="it-IT" b="1">
              <a:latin typeface="+mn-lt"/>
            </a:rPr>
            <a:t> </a:t>
          </a:r>
          <a:endParaRPr lang="en-US">
            <a:latin typeface="+mn-lt"/>
          </a:endParaRPr>
        </a:p>
      </dgm:t>
    </dgm:pt>
    <dgm:pt modelId="{49FA92BA-EE45-495F-81B2-E9C789CBDD24}" type="parTrans" cxnId="{8E5C842D-DF6B-4E44-8785-0DDFE81FE743}">
      <dgm:prSet/>
      <dgm:spPr/>
      <dgm:t>
        <a:bodyPr/>
        <a:lstStyle/>
        <a:p>
          <a:endParaRPr lang="en-US"/>
        </a:p>
      </dgm:t>
    </dgm:pt>
    <dgm:pt modelId="{EB0C9119-52D5-4C42-9693-207151632B1E}" type="sibTrans" cxnId="{8E5C842D-DF6B-4E44-8785-0DDFE81FE743}">
      <dgm:prSet/>
      <dgm:spPr/>
      <dgm:t>
        <a:bodyPr/>
        <a:lstStyle/>
        <a:p>
          <a:endParaRPr lang="en-US"/>
        </a:p>
      </dgm:t>
    </dgm:pt>
    <dgm:pt modelId="{EE01CB90-4677-403E-AF23-CA8913157E3B}">
      <dgm:prSet/>
      <dgm:spPr/>
      <dgm:t>
        <a:bodyPr/>
        <a:lstStyle/>
        <a:p>
          <a:r>
            <a:rPr lang="vi-VN" b="1">
              <a:latin typeface="+mn-lt"/>
            </a:rPr>
            <a:t>Evaluarea națională pentru absolvenții clasei a VIII-a</a:t>
          </a:r>
          <a:r>
            <a:rPr lang="ro-RO" b="1">
              <a:latin typeface="+mn-lt"/>
            </a:rPr>
            <a:t> </a:t>
          </a:r>
          <a:r>
            <a:rPr lang="ro-RO" b="1">
              <a:latin typeface="+mn-lt"/>
              <a:cs typeface="Times New Roman" panose="02020603050405020304" pitchFamily="18" charset="0"/>
            </a:rPr>
            <a:t>– 18 iunie 2019</a:t>
          </a:r>
          <a:endParaRPr lang="en-US">
            <a:latin typeface="+mn-lt"/>
          </a:endParaRPr>
        </a:p>
      </dgm:t>
    </dgm:pt>
    <dgm:pt modelId="{5C867C1D-3E00-42FA-A22C-9FBAE40E7561}" type="parTrans" cxnId="{82F820BD-39BE-49AA-82A4-FD44E299E20C}">
      <dgm:prSet/>
      <dgm:spPr/>
      <dgm:t>
        <a:bodyPr/>
        <a:lstStyle/>
        <a:p>
          <a:endParaRPr lang="en-US"/>
        </a:p>
      </dgm:t>
    </dgm:pt>
    <dgm:pt modelId="{6D06FAB3-70BA-4069-BC4E-CDCA2ABE6481}" type="sibTrans" cxnId="{82F820BD-39BE-49AA-82A4-FD44E299E20C}">
      <dgm:prSet/>
      <dgm:spPr/>
      <dgm:t>
        <a:bodyPr/>
        <a:lstStyle/>
        <a:p>
          <a:endParaRPr lang="en-US"/>
        </a:p>
      </dgm:t>
    </dgm:pt>
    <dgm:pt modelId="{A0E66A40-49FE-4E08-BE22-43F9E7662CE8}">
      <dgm:prSet/>
      <dgm:spPr/>
      <dgm:t>
        <a:bodyPr/>
        <a:lstStyle/>
        <a:p>
          <a:r>
            <a:rPr lang="en-US" b="1" err="1">
              <a:latin typeface="+mn-lt"/>
            </a:rPr>
            <a:t>Examenul</a:t>
          </a:r>
          <a:r>
            <a:rPr lang="en-US" b="1">
              <a:latin typeface="+mn-lt"/>
            </a:rPr>
            <a:t> de </a:t>
          </a:r>
          <a:r>
            <a:rPr lang="en-US" b="1" err="1">
              <a:latin typeface="+mn-lt"/>
            </a:rPr>
            <a:t>bacalaureat</a:t>
          </a:r>
          <a:r>
            <a:rPr lang="en-US" b="1">
              <a:latin typeface="+mn-lt"/>
            </a:rPr>
            <a:t> </a:t>
          </a:r>
          <a:r>
            <a:rPr lang="en-US" b="1" err="1">
              <a:latin typeface="+mn-lt"/>
            </a:rPr>
            <a:t>național</a:t>
          </a:r>
          <a:r>
            <a:rPr lang="ro-RO" b="1">
              <a:latin typeface="+mn-lt"/>
            </a:rPr>
            <a:t> (probă scrisă) </a:t>
          </a:r>
          <a:r>
            <a:rPr lang="ro-RO" b="1">
              <a:latin typeface="+mn-lt"/>
              <a:cs typeface="Times New Roman" panose="02020603050405020304" pitchFamily="18" charset="0"/>
            </a:rPr>
            <a:t>– 1 iulie 2019;                                						           21 august 2019</a:t>
          </a:r>
          <a:r>
            <a:rPr lang="en-US" b="1">
              <a:latin typeface="+mn-lt"/>
            </a:rPr>
            <a:t> </a:t>
          </a:r>
          <a:endParaRPr lang="en-US">
            <a:latin typeface="+mn-lt"/>
          </a:endParaRPr>
        </a:p>
      </dgm:t>
    </dgm:pt>
    <dgm:pt modelId="{AEAB9222-3B7E-4699-A720-3057F17D1FFD}" type="parTrans" cxnId="{47CE24CE-7352-48FA-AECC-BDF4790CC05E}">
      <dgm:prSet/>
      <dgm:spPr/>
      <dgm:t>
        <a:bodyPr/>
        <a:lstStyle/>
        <a:p>
          <a:endParaRPr lang="en-US"/>
        </a:p>
      </dgm:t>
    </dgm:pt>
    <dgm:pt modelId="{82834862-41AB-4DB4-A21E-12E9D1C8F51C}" type="sibTrans" cxnId="{47CE24CE-7352-48FA-AECC-BDF4790CC05E}">
      <dgm:prSet/>
      <dgm:spPr/>
      <dgm:t>
        <a:bodyPr/>
        <a:lstStyle/>
        <a:p>
          <a:endParaRPr lang="en-US"/>
        </a:p>
      </dgm:t>
    </dgm:pt>
    <dgm:pt modelId="{DE7E6327-01E8-4908-85F1-AA9362B920F1}" type="pres">
      <dgm:prSet presAssocID="{6609F09A-6498-4C7E-9986-5F14EB06F506}" presName="linear" presStyleCnt="0">
        <dgm:presLayoutVars>
          <dgm:animLvl val="lvl"/>
          <dgm:resizeHandles val="exact"/>
        </dgm:presLayoutVars>
      </dgm:prSet>
      <dgm:spPr/>
    </dgm:pt>
    <dgm:pt modelId="{F05E4140-BA86-4418-B949-C7FB4135C6FA}" type="pres">
      <dgm:prSet presAssocID="{793C5792-123F-487E-BF99-CF836BBEB0F2}" presName="parentText" presStyleLbl="node1" presStyleIdx="0" presStyleCnt="3" custScaleY="108079" custLinFactY="-21670" custLinFactNeighborX="85" custLinFactNeighborY="-100000">
        <dgm:presLayoutVars>
          <dgm:chMax val="0"/>
          <dgm:bulletEnabled val="1"/>
        </dgm:presLayoutVars>
      </dgm:prSet>
      <dgm:spPr/>
    </dgm:pt>
    <dgm:pt modelId="{6625D97C-E38C-4B8A-9E35-BF9864A4B4BD}" type="pres">
      <dgm:prSet presAssocID="{EB0C9119-52D5-4C42-9693-207151632B1E}" presName="spacer" presStyleCnt="0"/>
      <dgm:spPr/>
    </dgm:pt>
    <dgm:pt modelId="{A1CD7811-6325-45D9-BAEA-CE1FAE385898}" type="pres">
      <dgm:prSet presAssocID="{EE01CB90-4677-403E-AF23-CA8913157E3B}" presName="parentText" presStyleLbl="node1" presStyleIdx="1" presStyleCnt="3" custScaleY="109227" custLinFactNeighborX="8" custLinFactNeighborY="-6770">
        <dgm:presLayoutVars>
          <dgm:chMax val="0"/>
          <dgm:bulletEnabled val="1"/>
        </dgm:presLayoutVars>
      </dgm:prSet>
      <dgm:spPr/>
    </dgm:pt>
    <dgm:pt modelId="{B5961489-4784-45E7-9C37-D5DC310C855E}" type="pres">
      <dgm:prSet presAssocID="{6D06FAB3-70BA-4069-BC4E-CDCA2ABE6481}" presName="spacer" presStyleCnt="0"/>
      <dgm:spPr/>
    </dgm:pt>
    <dgm:pt modelId="{C6FA9E58-DC8F-4B4D-BFD8-BFDFF1F6D921}" type="pres">
      <dgm:prSet presAssocID="{A0E66A40-49FE-4E08-BE22-43F9E7662CE8}" presName="parentText" presStyleLbl="node1" presStyleIdx="2" presStyleCnt="3" custScaleY="146935" custLinFactY="52581" custLinFactNeighborY="100000">
        <dgm:presLayoutVars>
          <dgm:chMax val="0"/>
          <dgm:bulletEnabled val="1"/>
        </dgm:presLayoutVars>
      </dgm:prSet>
      <dgm:spPr/>
    </dgm:pt>
  </dgm:ptLst>
  <dgm:cxnLst>
    <dgm:cxn modelId="{CBB32007-D7BE-431A-A9A8-AB990BD5653A}" type="presOf" srcId="{793C5792-123F-487E-BF99-CF836BBEB0F2}" destId="{F05E4140-BA86-4418-B949-C7FB4135C6FA}" srcOrd="0" destOrd="0" presId="urn:microsoft.com/office/officeart/2005/8/layout/vList2"/>
    <dgm:cxn modelId="{8E5C842D-DF6B-4E44-8785-0DDFE81FE743}" srcId="{6609F09A-6498-4C7E-9986-5F14EB06F506}" destId="{793C5792-123F-487E-BF99-CF836BBEB0F2}" srcOrd="0" destOrd="0" parTransId="{49FA92BA-EE45-495F-81B2-E9C789CBDD24}" sibTransId="{EB0C9119-52D5-4C42-9693-207151632B1E}"/>
    <dgm:cxn modelId="{5DB71C69-F7E9-43D9-84BD-28ACD0B53A44}" type="presOf" srcId="{EE01CB90-4677-403E-AF23-CA8913157E3B}" destId="{A1CD7811-6325-45D9-BAEA-CE1FAE385898}" srcOrd="0" destOrd="0" presId="urn:microsoft.com/office/officeart/2005/8/layout/vList2"/>
    <dgm:cxn modelId="{574615A5-1954-4C75-824C-9EDAD83588C8}" type="presOf" srcId="{6609F09A-6498-4C7E-9986-5F14EB06F506}" destId="{DE7E6327-01E8-4908-85F1-AA9362B920F1}" srcOrd="0" destOrd="0" presId="urn:microsoft.com/office/officeart/2005/8/layout/vList2"/>
    <dgm:cxn modelId="{82F820BD-39BE-49AA-82A4-FD44E299E20C}" srcId="{6609F09A-6498-4C7E-9986-5F14EB06F506}" destId="{EE01CB90-4677-403E-AF23-CA8913157E3B}" srcOrd="1" destOrd="0" parTransId="{5C867C1D-3E00-42FA-A22C-9FBAE40E7561}" sibTransId="{6D06FAB3-70BA-4069-BC4E-CDCA2ABE6481}"/>
    <dgm:cxn modelId="{47CE24CE-7352-48FA-AECC-BDF4790CC05E}" srcId="{6609F09A-6498-4C7E-9986-5F14EB06F506}" destId="{A0E66A40-49FE-4E08-BE22-43F9E7662CE8}" srcOrd="2" destOrd="0" parTransId="{AEAB9222-3B7E-4699-A720-3057F17D1FFD}" sibTransId="{82834862-41AB-4DB4-A21E-12E9D1C8F51C}"/>
    <dgm:cxn modelId="{EB270FF0-B07F-40E1-99B8-FC0062A538BB}" type="presOf" srcId="{A0E66A40-49FE-4E08-BE22-43F9E7662CE8}" destId="{C6FA9E58-DC8F-4B4D-BFD8-BFDFF1F6D921}" srcOrd="0" destOrd="0" presId="urn:microsoft.com/office/officeart/2005/8/layout/vList2"/>
    <dgm:cxn modelId="{3AE8520C-0895-4753-B2CE-1AB6099E575B}" type="presParOf" srcId="{DE7E6327-01E8-4908-85F1-AA9362B920F1}" destId="{F05E4140-BA86-4418-B949-C7FB4135C6FA}" srcOrd="0" destOrd="0" presId="urn:microsoft.com/office/officeart/2005/8/layout/vList2"/>
    <dgm:cxn modelId="{144DA9DF-129B-4F53-82E5-FE1D4B12FCC0}" type="presParOf" srcId="{DE7E6327-01E8-4908-85F1-AA9362B920F1}" destId="{6625D97C-E38C-4B8A-9E35-BF9864A4B4BD}" srcOrd="1" destOrd="0" presId="urn:microsoft.com/office/officeart/2005/8/layout/vList2"/>
    <dgm:cxn modelId="{2551D060-57B5-4808-A8D3-7B858382EEB7}" type="presParOf" srcId="{DE7E6327-01E8-4908-85F1-AA9362B920F1}" destId="{A1CD7811-6325-45D9-BAEA-CE1FAE385898}" srcOrd="2" destOrd="0" presId="urn:microsoft.com/office/officeart/2005/8/layout/vList2"/>
    <dgm:cxn modelId="{075A205C-8113-4C8C-803B-22780A907C16}" type="presParOf" srcId="{DE7E6327-01E8-4908-85F1-AA9362B920F1}" destId="{B5961489-4784-45E7-9C37-D5DC310C855E}" srcOrd="3" destOrd="0" presId="urn:microsoft.com/office/officeart/2005/8/layout/vList2"/>
    <dgm:cxn modelId="{16B7380C-B917-423B-B5ED-C38030109994}" type="presParOf" srcId="{DE7E6327-01E8-4908-85F1-AA9362B920F1}" destId="{C6FA9E58-DC8F-4B4D-BFD8-BFDFF1F6D921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F443EC-F3C9-4EF0-81DA-C53D7C0EC738}" type="doc">
      <dgm:prSet loTypeId="urn:microsoft.com/office/officeart/2005/8/layout/list1" loCatId="Inbox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6436B440-62E5-4891-9889-AED6BD4EA434}">
      <dgm:prSet custT="1"/>
      <dgm:spPr/>
      <dgm:t>
        <a:bodyPr/>
        <a:lstStyle/>
        <a:p>
          <a:r>
            <a:rPr lang="vi-VN" sz="1800" b="1"/>
            <a:t>Programa – nu sunt modificări </a:t>
          </a:r>
          <a:endParaRPr lang="en-US" sz="1800"/>
        </a:p>
      </dgm:t>
    </dgm:pt>
    <dgm:pt modelId="{93D2106B-7400-4B50-A5F5-ED779D5084D9}" type="parTrans" cxnId="{47B120C7-9F7F-4784-92EA-377EBDE6BA15}">
      <dgm:prSet/>
      <dgm:spPr/>
      <dgm:t>
        <a:bodyPr/>
        <a:lstStyle/>
        <a:p>
          <a:endParaRPr lang="en-US"/>
        </a:p>
      </dgm:t>
    </dgm:pt>
    <dgm:pt modelId="{181CA5C8-27DB-437B-9D14-1F08F4F9EA2E}" type="sibTrans" cxnId="{47B120C7-9F7F-4784-92EA-377EBDE6BA15}">
      <dgm:prSet/>
      <dgm:spPr/>
      <dgm:t>
        <a:bodyPr/>
        <a:lstStyle/>
        <a:p>
          <a:endParaRPr lang="en-US"/>
        </a:p>
      </dgm:t>
    </dgm:pt>
    <dgm:pt modelId="{02D87DE1-CD46-4F56-ACD0-E511E44EC7EA}">
      <dgm:prSet custT="1"/>
      <dgm:spPr/>
      <dgm:t>
        <a:bodyPr/>
        <a:lstStyle/>
        <a:p>
          <a:r>
            <a:rPr lang="vi-VN" sz="1800" b="1" dirty="0"/>
            <a:t>Structura probei scrise – </a:t>
          </a:r>
          <a:r>
            <a:rPr lang="ro-RO" sz="1600" b="1" dirty="0"/>
            <a:t>subiectul model va fi postat pe site-ul dedicat  http://subiecte.edu.ro/2019</a:t>
          </a:r>
          <a:endParaRPr lang="en-US" sz="1800" dirty="0"/>
        </a:p>
      </dgm:t>
    </dgm:pt>
    <dgm:pt modelId="{0C5A66E6-CAAE-41C4-AFEE-2A58929DDE58}" type="parTrans" cxnId="{845000E0-07EC-43BC-9CB6-2266DED664D0}">
      <dgm:prSet/>
      <dgm:spPr/>
      <dgm:t>
        <a:bodyPr/>
        <a:lstStyle/>
        <a:p>
          <a:endParaRPr lang="en-US"/>
        </a:p>
      </dgm:t>
    </dgm:pt>
    <dgm:pt modelId="{4590DDFC-84C5-4520-B3C1-593F6F5CCF22}" type="sibTrans" cxnId="{845000E0-07EC-43BC-9CB6-2266DED664D0}">
      <dgm:prSet/>
      <dgm:spPr/>
      <dgm:t>
        <a:bodyPr/>
        <a:lstStyle/>
        <a:p>
          <a:endParaRPr lang="en-US"/>
        </a:p>
      </dgm:t>
    </dgm:pt>
    <dgm:pt modelId="{58B2B9D4-1570-4ACF-A8F2-CF0E2FC4AA04}">
      <dgm:prSet custT="1"/>
      <dgm:spPr/>
      <dgm:t>
        <a:bodyPr/>
        <a:lstStyle/>
        <a:p>
          <a:r>
            <a:rPr lang="en-US" sz="1800" b="1" err="1"/>
            <a:t>Postare</a:t>
          </a:r>
          <a:r>
            <a:rPr lang="en-US" sz="1800" b="1"/>
            <a:t> model </a:t>
          </a:r>
          <a:r>
            <a:rPr lang="vi-VN" sz="1800" b="1"/>
            <a:t>–</a:t>
          </a:r>
          <a:r>
            <a:rPr lang="ro-RO" sz="1800" b="1"/>
            <a:t> </a:t>
          </a:r>
          <a:r>
            <a:rPr lang="en-US" sz="1800" b="1"/>
            <a:t>31.10.201</a:t>
          </a:r>
          <a:r>
            <a:rPr lang="ro-RO" sz="1800" b="1"/>
            <a:t>8</a:t>
          </a:r>
          <a:endParaRPr lang="en-US" sz="1800"/>
        </a:p>
      </dgm:t>
    </dgm:pt>
    <dgm:pt modelId="{3CCABC5F-6622-4B92-A0E7-517AB370F532}" type="parTrans" cxnId="{F887D793-EC8F-4FDD-8A7C-DC400DC0274B}">
      <dgm:prSet/>
      <dgm:spPr/>
      <dgm:t>
        <a:bodyPr/>
        <a:lstStyle/>
        <a:p>
          <a:endParaRPr lang="en-US"/>
        </a:p>
      </dgm:t>
    </dgm:pt>
    <dgm:pt modelId="{09C95568-9BBA-444C-AF9E-8FABE17EA9C0}" type="sibTrans" cxnId="{F887D793-EC8F-4FDD-8A7C-DC400DC0274B}">
      <dgm:prSet/>
      <dgm:spPr/>
      <dgm:t>
        <a:bodyPr/>
        <a:lstStyle/>
        <a:p>
          <a:endParaRPr lang="en-US"/>
        </a:p>
      </dgm:t>
    </dgm:pt>
    <dgm:pt modelId="{FB237C85-E7BE-4F13-9CCE-8A0EA7B760BD}">
      <dgm:prSet custT="1"/>
      <dgm:spPr/>
      <dgm:t>
        <a:bodyPr/>
        <a:lstStyle/>
        <a:p>
          <a:r>
            <a:rPr lang="pt-BR" sz="1800" b="1"/>
            <a:t>Simulări – anunțate pe </a:t>
          </a:r>
          <a:r>
            <a:rPr lang="pt-BR" sz="1800" b="1">
              <a:hlinkClick xmlns:r="http://schemas.openxmlformats.org/officeDocument/2006/relationships" r:id="rId1"/>
            </a:rPr>
            <a:t>www.edu.ro</a:t>
          </a:r>
          <a:r>
            <a:rPr lang="ro-RO" sz="1800" b="1"/>
            <a:t> şi pe </a:t>
          </a:r>
          <a:r>
            <a:rPr lang="pt-BR" sz="1800" b="1">
              <a:hlinkClick xmlns:r="http://schemas.openxmlformats.org/officeDocument/2006/relationships" r:id="rId2"/>
            </a:rPr>
            <a:t>www.rocnee.eu</a:t>
          </a:r>
          <a:endParaRPr lang="en-US" sz="1800"/>
        </a:p>
      </dgm:t>
    </dgm:pt>
    <dgm:pt modelId="{A350DDF9-317D-454A-BF9B-D3F1690550AA}" type="parTrans" cxnId="{2411A640-099F-4D0E-AE0F-7088385BFFA8}">
      <dgm:prSet/>
      <dgm:spPr/>
      <dgm:t>
        <a:bodyPr/>
        <a:lstStyle/>
        <a:p>
          <a:endParaRPr lang="en-US"/>
        </a:p>
      </dgm:t>
    </dgm:pt>
    <dgm:pt modelId="{A8FC9548-365C-4E29-968F-027D80C35EE5}" type="sibTrans" cxnId="{2411A640-099F-4D0E-AE0F-7088385BFFA8}">
      <dgm:prSet/>
      <dgm:spPr/>
      <dgm:t>
        <a:bodyPr/>
        <a:lstStyle/>
        <a:p>
          <a:endParaRPr lang="en-US"/>
        </a:p>
      </dgm:t>
    </dgm:pt>
    <dgm:pt modelId="{971F67E1-8B99-4F35-9413-13A2E9E4701C}">
      <dgm:prSet custT="1"/>
      <dgm:spPr/>
      <dgm:t>
        <a:bodyPr/>
        <a:lstStyle/>
        <a:p>
          <a:r>
            <a:rPr lang="ro-RO" sz="1800" b="1"/>
            <a:t>OMEN 4813/29.08.2018</a:t>
          </a:r>
          <a:endParaRPr lang="en-US" sz="1800"/>
        </a:p>
      </dgm:t>
    </dgm:pt>
    <dgm:pt modelId="{6A105A42-27A0-4A28-8547-2066D1EA0DF5}" type="parTrans" cxnId="{34E13105-4CF3-43C6-8A2C-E47A082C66A2}">
      <dgm:prSet/>
      <dgm:spPr/>
      <dgm:t>
        <a:bodyPr/>
        <a:lstStyle/>
        <a:p>
          <a:endParaRPr lang="en-US"/>
        </a:p>
      </dgm:t>
    </dgm:pt>
    <dgm:pt modelId="{C78CEA0A-7AC1-4D1B-985C-AD883C48E6F7}" type="sibTrans" cxnId="{34E13105-4CF3-43C6-8A2C-E47A082C66A2}">
      <dgm:prSet/>
      <dgm:spPr/>
      <dgm:t>
        <a:bodyPr/>
        <a:lstStyle/>
        <a:p>
          <a:endParaRPr lang="en-US"/>
        </a:p>
      </dgm:t>
    </dgm:pt>
    <dgm:pt modelId="{CDB607E4-6594-4A94-9202-2D41186946EF}">
      <dgm:prSet custT="1"/>
      <dgm:spPr/>
      <dgm:t>
        <a:bodyPr/>
        <a:lstStyle/>
        <a:p>
          <a:r>
            <a:rPr lang="ro-RO" sz="1800" b="1"/>
            <a:t>Data examen: 18 iunie 2019</a:t>
          </a:r>
          <a:endParaRPr lang="en-US" sz="1800" b="1"/>
        </a:p>
      </dgm:t>
    </dgm:pt>
    <dgm:pt modelId="{A8DCD985-36E2-49E3-8BD8-E4DE661E606D}" type="parTrans" cxnId="{369B3E66-4602-4A1A-8CF3-34D7F04D51C0}">
      <dgm:prSet/>
      <dgm:spPr/>
      <dgm:t>
        <a:bodyPr/>
        <a:lstStyle/>
        <a:p>
          <a:endParaRPr lang="en-US"/>
        </a:p>
      </dgm:t>
    </dgm:pt>
    <dgm:pt modelId="{63F5C855-2103-459D-8207-FFD1504A15E7}" type="sibTrans" cxnId="{369B3E66-4602-4A1A-8CF3-34D7F04D51C0}">
      <dgm:prSet/>
      <dgm:spPr/>
      <dgm:t>
        <a:bodyPr/>
        <a:lstStyle/>
        <a:p>
          <a:endParaRPr lang="en-US"/>
        </a:p>
      </dgm:t>
    </dgm:pt>
    <dgm:pt modelId="{DCA5F50A-EC9B-4753-BC03-288F96E74534}" type="pres">
      <dgm:prSet presAssocID="{CFF443EC-F3C9-4EF0-81DA-C53D7C0EC738}" presName="linear" presStyleCnt="0">
        <dgm:presLayoutVars>
          <dgm:dir/>
          <dgm:animLvl val="lvl"/>
          <dgm:resizeHandles val="exact"/>
        </dgm:presLayoutVars>
      </dgm:prSet>
      <dgm:spPr/>
    </dgm:pt>
    <dgm:pt modelId="{47150894-7E4D-43E8-BC37-154CF05D1C8F}" type="pres">
      <dgm:prSet presAssocID="{971F67E1-8B99-4F35-9413-13A2E9E4701C}" presName="parentLin" presStyleCnt="0"/>
      <dgm:spPr/>
    </dgm:pt>
    <dgm:pt modelId="{5CA0F7F3-A272-4EA9-9D92-4535725CBB7D}" type="pres">
      <dgm:prSet presAssocID="{971F67E1-8B99-4F35-9413-13A2E9E4701C}" presName="parentLeftMargin" presStyleLbl="node1" presStyleIdx="0" presStyleCnt="6"/>
      <dgm:spPr/>
    </dgm:pt>
    <dgm:pt modelId="{815204F9-649E-46A8-8A98-8331C558B845}" type="pres">
      <dgm:prSet presAssocID="{971F67E1-8B99-4F35-9413-13A2E9E4701C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57F877B3-59B2-4444-9BE4-CE60AABE4C48}" type="pres">
      <dgm:prSet presAssocID="{971F67E1-8B99-4F35-9413-13A2E9E4701C}" presName="negativeSpace" presStyleCnt="0"/>
      <dgm:spPr/>
    </dgm:pt>
    <dgm:pt modelId="{37AB5752-5AB8-4486-9606-1574AE08A06E}" type="pres">
      <dgm:prSet presAssocID="{971F67E1-8B99-4F35-9413-13A2E9E4701C}" presName="childText" presStyleLbl="conFgAcc1" presStyleIdx="0" presStyleCnt="6">
        <dgm:presLayoutVars>
          <dgm:bulletEnabled val="1"/>
        </dgm:presLayoutVars>
      </dgm:prSet>
      <dgm:spPr/>
    </dgm:pt>
    <dgm:pt modelId="{EB7F5E07-49A9-487A-83CD-5025D1A93036}" type="pres">
      <dgm:prSet presAssocID="{C78CEA0A-7AC1-4D1B-985C-AD883C48E6F7}" presName="spaceBetweenRectangles" presStyleCnt="0"/>
      <dgm:spPr/>
    </dgm:pt>
    <dgm:pt modelId="{892FBC7F-E3B1-4A6C-A7CB-3D2692C83758}" type="pres">
      <dgm:prSet presAssocID="{6436B440-62E5-4891-9889-AED6BD4EA434}" presName="parentLin" presStyleCnt="0"/>
      <dgm:spPr/>
    </dgm:pt>
    <dgm:pt modelId="{DA3A5294-C7DE-4660-B59B-2E97AF35BBF1}" type="pres">
      <dgm:prSet presAssocID="{6436B440-62E5-4891-9889-AED6BD4EA434}" presName="parentLeftMargin" presStyleLbl="node1" presStyleIdx="0" presStyleCnt="6"/>
      <dgm:spPr/>
    </dgm:pt>
    <dgm:pt modelId="{B582DF72-827B-49EF-9482-6CFF3AC9A710}" type="pres">
      <dgm:prSet presAssocID="{6436B440-62E5-4891-9889-AED6BD4EA434}" presName="parentText" presStyleLbl="node1" presStyleIdx="1" presStyleCnt="6" custLinFactNeighborX="-2663" custLinFactNeighborY="-3403">
        <dgm:presLayoutVars>
          <dgm:chMax val="0"/>
          <dgm:bulletEnabled val="1"/>
        </dgm:presLayoutVars>
      </dgm:prSet>
      <dgm:spPr/>
    </dgm:pt>
    <dgm:pt modelId="{EB17F9D2-327F-4348-9BE8-41A736B94086}" type="pres">
      <dgm:prSet presAssocID="{6436B440-62E5-4891-9889-AED6BD4EA434}" presName="negativeSpace" presStyleCnt="0"/>
      <dgm:spPr/>
    </dgm:pt>
    <dgm:pt modelId="{EF279330-CE68-4B5C-BC19-9543B92CB518}" type="pres">
      <dgm:prSet presAssocID="{6436B440-62E5-4891-9889-AED6BD4EA434}" presName="childText" presStyleLbl="conFgAcc1" presStyleIdx="1" presStyleCnt="6">
        <dgm:presLayoutVars>
          <dgm:bulletEnabled val="1"/>
        </dgm:presLayoutVars>
      </dgm:prSet>
      <dgm:spPr/>
    </dgm:pt>
    <dgm:pt modelId="{1D7C88A2-B4DA-4E16-A9EE-365940F1CA5F}" type="pres">
      <dgm:prSet presAssocID="{181CA5C8-27DB-437B-9D14-1F08F4F9EA2E}" presName="spaceBetweenRectangles" presStyleCnt="0"/>
      <dgm:spPr/>
    </dgm:pt>
    <dgm:pt modelId="{80880333-7D94-499A-AA05-566482551FE0}" type="pres">
      <dgm:prSet presAssocID="{02D87DE1-CD46-4F56-ACD0-E511E44EC7EA}" presName="parentLin" presStyleCnt="0"/>
      <dgm:spPr/>
    </dgm:pt>
    <dgm:pt modelId="{CFCEF02E-EB90-4213-8B39-7A084DF95FB9}" type="pres">
      <dgm:prSet presAssocID="{02D87DE1-CD46-4F56-ACD0-E511E44EC7EA}" presName="parentLeftMargin" presStyleLbl="node1" presStyleIdx="1" presStyleCnt="6"/>
      <dgm:spPr/>
    </dgm:pt>
    <dgm:pt modelId="{17EFEF65-9297-477C-9422-4CB43A5DEA60}" type="pres">
      <dgm:prSet presAssocID="{02D87DE1-CD46-4F56-ACD0-E511E44EC7EA}" presName="parentText" presStyleLbl="node1" presStyleIdx="2" presStyleCnt="6" custScaleX="140179" custScaleY="106962">
        <dgm:presLayoutVars>
          <dgm:chMax val="0"/>
          <dgm:bulletEnabled val="1"/>
        </dgm:presLayoutVars>
      </dgm:prSet>
      <dgm:spPr/>
    </dgm:pt>
    <dgm:pt modelId="{1DF0F472-43FA-4591-B497-7576481A5673}" type="pres">
      <dgm:prSet presAssocID="{02D87DE1-CD46-4F56-ACD0-E511E44EC7EA}" presName="negativeSpace" presStyleCnt="0"/>
      <dgm:spPr/>
    </dgm:pt>
    <dgm:pt modelId="{14EEDB9B-8AFF-4D2E-8DCF-818186D2D564}" type="pres">
      <dgm:prSet presAssocID="{02D87DE1-CD46-4F56-ACD0-E511E44EC7EA}" presName="childText" presStyleLbl="conFgAcc1" presStyleIdx="2" presStyleCnt="6">
        <dgm:presLayoutVars>
          <dgm:bulletEnabled val="1"/>
        </dgm:presLayoutVars>
      </dgm:prSet>
      <dgm:spPr/>
    </dgm:pt>
    <dgm:pt modelId="{34538193-5FA3-40C9-94CE-3788F0ED4B82}" type="pres">
      <dgm:prSet presAssocID="{4590DDFC-84C5-4520-B3C1-593F6F5CCF22}" presName="spaceBetweenRectangles" presStyleCnt="0"/>
      <dgm:spPr/>
    </dgm:pt>
    <dgm:pt modelId="{65AF91CC-8070-429F-8833-C57E27070462}" type="pres">
      <dgm:prSet presAssocID="{58B2B9D4-1570-4ACF-A8F2-CF0E2FC4AA04}" presName="parentLin" presStyleCnt="0"/>
      <dgm:spPr/>
    </dgm:pt>
    <dgm:pt modelId="{4A25DF6B-668F-4FA2-ABE6-15E07F6984F0}" type="pres">
      <dgm:prSet presAssocID="{58B2B9D4-1570-4ACF-A8F2-CF0E2FC4AA04}" presName="parentLeftMargin" presStyleLbl="node1" presStyleIdx="2" presStyleCnt="6"/>
      <dgm:spPr/>
    </dgm:pt>
    <dgm:pt modelId="{472FE526-5284-4AE4-A8A1-6794C4CFD453}" type="pres">
      <dgm:prSet presAssocID="{58B2B9D4-1570-4ACF-A8F2-CF0E2FC4AA04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68852676-BB34-4AA8-9619-3E2774165753}" type="pres">
      <dgm:prSet presAssocID="{58B2B9D4-1570-4ACF-A8F2-CF0E2FC4AA04}" presName="negativeSpace" presStyleCnt="0"/>
      <dgm:spPr/>
    </dgm:pt>
    <dgm:pt modelId="{7F412658-9897-4588-A0F0-A43676067A67}" type="pres">
      <dgm:prSet presAssocID="{58B2B9D4-1570-4ACF-A8F2-CF0E2FC4AA04}" presName="childText" presStyleLbl="conFgAcc1" presStyleIdx="3" presStyleCnt="6">
        <dgm:presLayoutVars>
          <dgm:bulletEnabled val="1"/>
        </dgm:presLayoutVars>
      </dgm:prSet>
      <dgm:spPr/>
    </dgm:pt>
    <dgm:pt modelId="{68BA1AB5-ABF4-421F-ABEC-8929F8CB3682}" type="pres">
      <dgm:prSet presAssocID="{09C95568-9BBA-444C-AF9E-8FABE17EA9C0}" presName="spaceBetweenRectangles" presStyleCnt="0"/>
      <dgm:spPr/>
    </dgm:pt>
    <dgm:pt modelId="{6715E4E0-B584-441F-94E2-28837E9205C8}" type="pres">
      <dgm:prSet presAssocID="{FB237C85-E7BE-4F13-9CCE-8A0EA7B760BD}" presName="parentLin" presStyleCnt="0"/>
      <dgm:spPr/>
    </dgm:pt>
    <dgm:pt modelId="{5B32499A-DAA2-4C4C-9C69-1B76F3EE1B31}" type="pres">
      <dgm:prSet presAssocID="{FB237C85-E7BE-4F13-9CCE-8A0EA7B760BD}" presName="parentLeftMargin" presStyleLbl="node1" presStyleIdx="3" presStyleCnt="6"/>
      <dgm:spPr/>
    </dgm:pt>
    <dgm:pt modelId="{D9714613-45F4-4E21-8D0C-09656376501D}" type="pres">
      <dgm:prSet presAssocID="{FB237C85-E7BE-4F13-9CCE-8A0EA7B760BD}" presName="parentText" presStyleLbl="node1" presStyleIdx="4" presStyleCnt="6" custScaleX="144754">
        <dgm:presLayoutVars>
          <dgm:chMax val="0"/>
          <dgm:bulletEnabled val="1"/>
        </dgm:presLayoutVars>
      </dgm:prSet>
      <dgm:spPr/>
    </dgm:pt>
    <dgm:pt modelId="{13458351-A944-490F-9F51-8A0A83408AEE}" type="pres">
      <dgm:prSet presAssocID="{FB237C85-E7BE-4F13-9CCE-8A0EA7B760BD}" presName="negativeSpace" presStyleCnt="0"/>
      <dgm:spPr/>
    </dgm:pt>
    <dgm:pt modelId="{A919F239-54D0-4A52-946B-21B60628C40B}" type="pres">
      <dgm:prSet presAssocID="{FB237C85-E7BE-4F13-9CCE-8A0EA7B760BD}" presName="childText" presStyleLbl="conFgAcc1" presStyleIdx="4" presStyleCnt="6">
        <dgm:presLayoutVars>
          <dgm:bulletEnabled val="1"/>
        </dgm:presLayoutVars>
      </dgm:prSet>
      <dgm:spPr/>
    </dgm:pt>
    <dgm:pt modelId="{451263F4-A533-4C65-BBE2-AC3F777599A6}" type="pres">
      <dgm:prSet presAssocID="{A8FC9548-365C-4E29-968F-027D80C35EE5}" presName="spaceBetweenRectangles" presStyleCnt="0"/>
      <dgm:spPr/>
    </dgm:pt>
    <dgm:pt modelId="{E1C26DAE-DF9C-4E9D-AEC0-89B46F1F170F}" type="pres">
      <dgm:prSet presAssocID="{CDB607E4-6594-4A94-9202-2D41186946EF}" presName="parentLin" presStyleCnt="0"/>
      <dgm:spPr/>
    </dgm:pt>
    <dgm:pt modelId="{11CB0D01-5CD4-4D7B-ACEB-EE05786AEC47}" type="pres">
      <dgm:prSet presAssocID="{CDB607E4-6594-4A94-9202-2D41186946EF}" presName="parentLeftMargin" presStyleLbl="node1" presStyleIdx="4" presStyleCnt="6"/>
      <dgm:spPr/>
    </dgm:pt>
    <dgm:pt modelId="{0548A93A-045F-4E47-A8AE-A3FFE056FA25}" type="pres">
      <dgm:prSet presAssocID="{CDB607E4-6594-4A94-9202-2D41186946EF}" presName="parentText" presStyleLbl="node1" presStyleIdx="5" presStyleCnt="6">
        <dgm:presLayoutVars>
          <dgm:chMax val="0"/>
          <dgm:bulletEnabled val="1"/>
        </dgm:presLayoutVars>
      </dgm:prSet>
      <dgm:spPr/>
    </dgm:pt>
    <dgm:pt modelId="{903D6303-BB9F-41AA-805F-00A1EFDB4CF9}" type="pres">
      <dgm:prSet presAssocID="{CDB607E4-6594-4A94-9202-2D41186946EF}" presName="negativeSpace" presStyleCnt="0"/>
      <dgm:spPr/>
    </dgm:pt>
    <dgm:pt modelId="{E65F46A1-52F4-4029-8330-8814EF407849}" type="pres">
      <dgm:prSet presAssocID="{CDB607E4-6594-4A94-9202-2D41186946EF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34E13105-4CF3-43C6-8A2C-E47A082C66A2}" srcId="{CFF443EC-F3C9-4EF0-81DA-C53D7C0EC738}" destId="{971F67E1-8B99-4F35-9413-13A2E9E4701C}" srcOrd="0" destOrd="0" parTransId="{6A105A42-27A0-4A28-8547-2066D1EA0DF5}" sibTransId="{C78CEA0A-7AC1-4D1B-985C-AD883C48E6F7}"/>
    <dgm:cxn modelId="{8974971A-F128-48FD-83C5-195110CE511A}" type="presOf" srcId="{971F67E1-8B99-4F35-9413-13A2E9E4701C}" destId="{5CA0F7F3-A272-4EA9-9D92-4535725CBB7D}" srcOrd="0" destOrd="0" presId="urn:microsoft.com/office/officeart/2005/8/layout/list1"/>
    <dgm:cxn modelId="{EA82B724-BB6D-4E07-A8AF-32E06B86EC89}" type="presOf" srcId="{58B2B9D4-1570-4ACF-A8F2-CF0E2FC4AA04}" destId="{4A25DF6B-668F-4FA2-ABE6-15E07F6984F0}" srcOrd="0" destOrd="0" presId="urn:microsoft.com/office/officeart/2005/8/layout/list1"/>
    <dgm:cxn modelId="{754B893F-7229-4BC3-912F-8BA3E3B98E33}" type="presOf" srcId="{02D87DE1-CD46-4F56-ACD0-E511E44EC7EA}" destId="{17EFEF65-9297-477C-9422-4CB43A5DEA60}" srcOrd="1" destOrd="0" presId="urn:microsoft.com/office/officeart/2005/8/layout/list1"/>
    <dgm:cxn modelId="{2411A640-099F-4D0E-AE0F-7088385BFFA8}" srcId="{CFF443EC-F3C9-4EF0-81DA-C53D7C0EC738}" destId="{FB237C85-E7BE-4F13-9CCE-8A0EA7B760BD}" srcOrd="4" destOrd="0" parTransId="{A350DDF9-317D-454A-BF9B-D3F1690550AA}" sibTransId="{A8FC9548-365C-4E29-968F-027D80C35EE5}"/>
    <dgm:cxn modelId="{857A805C-59A0-4049-8178-5D5EDBDFDD6D}" type="presOf" srcId="{02D87DE1-CD46-4F56-ACD0-E511E44EC7EA}" destId="{CFCEF02E-EB90-4213-8B39-7A084DF95FB9}" srcOrd="0" destOrd="0" presId="urn:microsoft.com/office/officeart/2005/8/layout/list1"/>
    <dgm:cxn modelId="{369B3E66-4602-4A1A-8CF3-34D7F04D51C0}" srcId="{CFF443EC-F3C9-4EF0-81DA-C53D7C0EC738}" destId="{CDB607E4-6594-4A94-9202-2D41186946EF}" srcOrd="5" destOrd="0" parTransId="{A8DCD985-36E2-49E3-8BD8-E4DE661E606D}" sibTransId="{63F5C855-2103-459D-8207-FFD1504A15E7}"/>
    <dgm:cxn modelId="{4EB10349-E272-4660-9AB5-355E2A3A4923}" type="presOf" srcId="{6436B440-62E5-4891-9889-AED6BD4EA434}" destId="{B582DF72-827B-49EF-9482-6CFF3AC9A710}" srcOrd="1" destOrd="0" presId="urn:microsoft.com/office/officeart/2005/8/layout/list1"/>
    <dgm:cxn modelId="{F887D793-EC8F-4FDD-8A7C-DC400DC0274B}" srcId="{CFF443EC-F3C9-4EF0-81DA-C53D7C0EC738}" destId="{58B2B9D4-1570-4ACF-A8F2-CF0E2FC4AA04}" srcOrd="3" destOrd="0" parTransId="{3CCABC5F-6622-4B92-A0E7-517AB370F532}" sibTransId="{09C95568-9BBA-444C-AF9E-8FABE17EA9C0}"/>
    <dgm:cxn modelId="{A95422AE-3E90-4E92-9311-826003084709}" type="presOf" srcId="{FB237C85-E7BE-4F13-9CCE-8A0EA7B760BD}" destId="{5B32499A-DAA2-4C4C-9C69-1B76F3EE1B31}" srcOrd="0" destOrd="0" presId="urn:microsoft.com/office/officeart/2005/8/layout/list1"/>
    <dgm:cxn modelId="{C673C8C0-33E0-4459-9921-25A426D4308B}" type="presOf" srcId="{FB237C85-E7BE-4F13-9CCE-8A0EA7B760BD}" destId="{D9714613-45F4-4E21-8D0C-09656376501D}" srcOrd="1" destOrd="0" presId="urn:microsoft.com/office/officeart/2005/8/layout/list1"/>
    <dgm:cxn modelId="{ED22D8C0-0FD7-498E-AA61-9869FB903D57}" type="presOf" srcId="{CDB607E4-6594-4A94-9202-2D41186946EF}" destId="{11CB0D01-5CD4-4D7B-ACEB-EE05786AEC47}" srcOrd="0" destOrd="0" presId="urn:microsoft.com/office/officeart/2005/8/layout/list1"/>
    <dgm:cxn modelId="{47B120C7-9F7F-4784-92EA-377EBDE6BA15}" srcId="{CFF443EC-F3C9-4EF0-81DA-C53D7C0EC738}" destId="{6436B440-62E5-4891-9889-AED6BD4EA434}" srcOrd="1" destOrd="0" parTransId="{93D2106B-7400-4B50-A5F5-ED779D5084D9}" sibTransId="{181CA5C8-27DB-437B-9D14-1F08F4F9EA2E}"/>
    <dgm:cxn modelId="{E7E00BC9-CBF6-4AA4-82D0-B1191D7BBE5B}" type="presOf" srcId="{58B2B9D4-1570-4ACF-A8F2-CF0E2FC4AA04}" destId="{472FE526-5284-4AE4-A8A1-6794C4CFD453}" srcOrd="1" destOrd="0" presId="urn:microsoft.com/office/officeart/2005/8/layout/list1"/>
    <dgm:cxn modelId="{B2CB25D0-244D-4D73-BC66-F8AD9E5ED669}" type="presOf" srcId="{6436B440-62E5-4891-9889-AED6BD4EA434}" destId="{DA3A5294-C7DE-4660-B59B-2E97AF35BBF1}" srcOrd="0" destOrd="0" presId="urn:microsoft.com/office/officeart/2005/8/layout/list1"/>
    <dgm:cxn modelId="{495200D8-5A6B-4C0B-9539-C702B9AD44FF}" type="presOf" srcId="{CFF443EC-F3C9-4EF0-81DA-C53D7C0EC738}" destId="{DCA5F50A-EC9B-4753-BC03-288F96E74534}" srcOrd="0" destOrd="0" presId="urn:microsoft.com/office/officeart/2005/8/layout/list1"/>
    <dgm:cxn modelId="{845000E0-07EC-43BC-9CB6-2266DED664D0}" srcId="{CFF443EC-F3C9-4EF0-81DA-C53D7C0EC738}" destId="{02D87DE1-CD46-4F56-ACD0-E511E44EC7EA}" srcOrd="2" destOrd="0" parTransId="{0C5A66E6-CAAE-41C4-AFEE-2A58929DDE58}" sibTransId="{4590DDFC-84C5-4520-B3C1-593F6F5CCF22}"/>
    <dgm:cxn modelId="{723E39F4-A3E8-4C3F-B9C8-787A23E14C61}" type="presOf" srcId="{CDB607E4-6594-4A94-9202-2D41186946EF}" destId="{0548A93A-045F-4E47-A8AE-A3FFE056FA25}" srcOrd="1" destOrd="0" presId="urn:microsoft.com/office/officeart/2005/8/layout/list1"/>
    <dgm:cxn modelId="{4F911DFC-7B8F-4B57-ADA7-509A22159815}" type="presOf" srcId="{971F67E1-8B99-4F35-9413-13A2E9E4701C}" destId="{815204F9-649E-46A8-8A98-8331C558B845}" srcOrd="1" destOrd="0" presId="urn:microsoft.com/office/officeart/2005/8/layout/list1"/>
    <dgm:cxn modelId="{E3D3F193-5B95-4160-9001-7BBEB41323C8}" type="presParOf" srcId="{DCA5F50A-EC9B-4753-BC03-288F96E74534}" destId="{47150894-7E4D-43E8-BC37-154CF05D1C8F}" srcOrd="0" destOrd="0" presId="urn:microsoft.com/office/officeart/2005/8/layout/list1"/>
    <dgm:cxn modelId="{2BC4DB3A-729A-4689-904F-FEA26EFFCABD}" type="presParOf" srcId="{47150894-7E4D-43E8-BC37-154CF05D1C8F}" destId="{5CA0F7F3-A272-4EA9-9D92-4535725CBB7D}" srcOrd="0" destOrd="0" presId="urn:microsoft.com/office/officeart/2005/8/layout/list1"/>
    <dgm:cxn modelId="{7CC550DD-9BD5-4B1A-A5B2-04C72608246D}" type="presParOf" srcId="{47150894-7E4D-43E8-BC37-154CF05D1C8F}" destId="{815204F9-649E-46A8-8A98-8331C558B845}" srcOrd="1" destOrd="0" presId="urn:microsoft.com/office/officeart/2005/8/layout/list1"/>
    <dgm:cxn modelId="{B86427CD-C4C1-4540-A2F7-E831A304FE4E}" type="presParOf" srcId="{DCA5F50A-EC9B-4753-BC03-288F96E74534}" destId="{57F877B3-59B2-4444-9BE4-CE60AABE4C48}" srcOrd="1" destOrd="0" presId="urn:microsoft.com/office/officeart/2005/8/layout/list1"/>
    <dgm:cxn modelId="{036A6B2C-F326-4FE8-934C-4B1438D0F763}" type="presParOf" srcId="{DCA5F50A-EC9B-4753-BC03-288F96E74534}" destId="{37AB5752-5AB8-4486-9606-1574AE08A06E}" srcOrd="2" destOrd="0" presId="urn:microsoft.com/office/officeart/2005/8/layout/list1"/>
    <dgm:cxn modelId="{6DFA16F8-C005-4501-823E-A749E50C1DE7}" type="presParOf" srcId="{DCA5F50A-EC9B-4753-BC03-288F96E74534}" destId="{EB7F5E07-49A9-487A-83CD-5025D1A93036}" srcOrd="3" destOrd="0" presId="urn:microsoft.com/office/officeart/2005/8/layout/list1"/>
    <dgm:cxn modelId="{174A1FE5-1AE5-47A0-A6A4-9A11C4EA6805}" type="presParOf" srcId="{DCA5F50A-EC9B-4753-BC03-288F96E74534}" destId="{892FBC7F-E3B1-4A6C-A7CB-3D2692C83758}" srcOrd="4" destOrd="0" presId="urn:microsoft.com/office/officeart/2005/8/layout/list1"/>
    <dgm:cxn modelId="{2F54C5CF-E50E-444A-9051-07B8B0FBF818}" type="presParOf" srcId="{892FBC7F-E3B1-4A6C-A7CB-3D2692C83758}" destId="{DA3A5294-C7DE-4660-B59B-2E97AF35BBF1}" srcOrd="0" destOrd="0" presId="urn:microsoft.com/office/officeart/2005/8/layout/list1"/>
    <dgm:cxn modelId="{FC25FED2-FEC8-4CD3-8A08-BCD7261AD601}" type="presParOf" srcId="{892FBC7F-E3B1-4A6C-A7CB-3D2692C83758}" destId="{B582DF72-827B-49EF-9482-6CFF3AC9A710}" srcOrd="1" destOrd="0" presId="urn:microsoft.com/office/officeart/2005/8/layout/list1"/>
    <dgm:cxn modelId="{060D3A0C-AF9E-49AC-981D-A0F9D0DE23B5}" type="presParOf" srcId="{DCA5F50A-EC9B-4753-BC03-288F96E74534}" destId="{EB17F9D2-327F-4348-9BE8-41A736B94086}" srcOrd="5" destOrd="0" presId="urn:microsoft.com/office/officeart/2005/8/layout/list1"/>
    <dgm:cxn modelId="{6C58E995-2BB8-4861-8607-BC6DFB6B8B45}" type="presParOf" srcId="{DCA5F50A-EC9B-4753-BC03-288F96E74534}" destId="{EF279330-CE68-4B5C-BC19-9543B92CB518}" srcOrd="6" destOrd="0" presId="urn:microsoft.com/office/officeart/2005/8/layout/list1"/>
    <dgm:cxn modelId="{220F2FB5-B5AD-4F3A-B665-C989C9B4FF5F}" type="presParOf" srcId="{DCA5F50A-EC9B-4753-BC03-288F96E74534}" destId="{1D7C88A2-B4DA-4E16-A9EE-365940F1CA5F}" srcOrd="7" destOrd="0" presId="urn:microsoft.com/office/officeart/2005/8/layout/list1"/>
    <dgm:cxn modelId="{FCA4596D-074D-4F56-ADF9-49C6AB569776}" type="presParOf" srcId="{DCA5F50A-EC9B-4753-BC03-288F96E74534}" destId="{80880333-7D94-499A-AA05-566482551FE0}" srcOrd="8" destOrd="0" presId="urn:microsoft.com/office/officeart/2005/8/layout/list1"/>
    <dgm:cxn modelId="{1425DD60-97AD-453C-A8E2-9D2E710B8863}" type="presParOf" srcId="{80880333-7D94-499A-AA05-566482551FE0}" destId="{CFCEF02E-EB90-4213-8B39-7A084DF95FB9}" srcOrd="0" destOrd="0" presId="urn:microsoft.com/office/officeart/2005/8/layout/list1"/>
    <dgm:cxn modelId="{E3B46C83-039D-41E9-8A8D-1B8798FF1449}" type="presParOf" srcId="{80880333-7D94-499A-AA05-566482551FE0}" destId="{17EFEF65-9297-477C-9422-4CB43A5DEA60}" srcOrd="1" destOrd="0" presId="urn:microsoft.com/office/officeart/2005/8/layout/list1"/>
    <dgm:cxn modelId="{461BDA99-7B4C-447E-9DB0-D1388D998852}" type="presParOf" srcId="{DCA5F50A-EC9B-4753-BC03-288F96E74534}" destId="{1DF0F472-43FA-4591-B497-7576481A5673}" srcOrd="9" destOrd="0" presId="urn:microsoft.com/office/officeart/2005/8/layout/list1"/>
    <dgm:cxn modelId="{FEBF8703-A254-4117-AEF6-61FF01A07D1A}" type="presParOf" srcId="{DCA5F50A-EC9B-4753-BC03-288F96E74534}" destId="{14EEDB9B-8AFF-4D2E-8DCF-818186D2D564}" srcOrd="10" destOrd="0" presId="urn:microsoft.com/office/officeart/2005/8/layout/list1"/>
    <dgm:cxn modelId="{4A13C4C1-E17B-4807-92B9-80BDC1D77E78}" type="presParOf" srcId="{DCA5F50A-EC9B-4753-BC03-288F96E74534}" destId="{34538193-5FA3-40C9-94CE-3788F0ED4B82}" srcOrd="11" destOrd="0" presId="urn:microsoft.com/office/officeart/2005/8/layout/list1"/>
    <dgm:cxn modelId="{D34CF358-AA26-45C3-B939-267B25F7DCA4}" type="presParOf" srcId="{DCA5F50A-EC9B-4753-BC03-288F96E74534}" destId="{65AF91CC-8070-429F-8833-C57E27070462}" srcOrd="12" destOrd="0" presId="urn:microsoft.com/office/officeart/2005/8/layout/list1"/>
    <dgm:cxn modelId="{0896880E-D5AD-44DB-ABC4-8B3A12876803}" type="presParOf" srcId="{65AF91CC-8070-429F-8833-C57E27070462}" destId="{4A25DF6B-668F-4FA2-ABE6-15E07F6984F0}" srcOrd="0" destOrd="0" presId="urn:microsoft.com/office/officeart/2005/8/layout/list1"/>
    <dgm:cxn modelId="{63307064-D4DF-410E-BB0C-A05F9E9770FC}" type="presParOf" srcId="{65AF91CC-8070-429F-8833-C57E27070462}" destId="{472FE526-5284-4AE4-A8A1-6794C4CFD453}" srcOrd="1" destOrd="0" presId="urn:microsoft.com/office/officeart/2005/8/layout/list1"/>
    <dgm:cxn modelId="{C072284B-359C-47BF-9DF9-68B1C4E386AC}" type="presParOf" srcId="{DCA5F50A-EC9B-4753-BC03-288F96E74534}" destId="{68852676-BB34-4AA8-9619-3E2774165753}" srcOrd="13" destOrd="0" presId="urn:microsoft.com/office/officeart/2005/8/layout/list1"/>
    <dgm:cxn modelId="{CEE66641-7C33-4202-9FBC-56788AB135D5}" type="presParOf" srcId="{DCA5F50A-EC9B-4753-BC03-288F96E74534}" destId="{7F412658-9897-4588-A0F0-A43676067A67}" srcOrd="14" destOrd="0" presId="urn:microsoft.com/office/officeart/2005/8/layout/list1"/>
    <dgm:cxn modelId="{70D644F0-C956-464B-84CA-DC5E98079715}" type="presParOf" srcId="{DCA5F50A-EC9B-4753-BC03-288F96E74534}" destId="{68BA1AB5-ABF4-421F-ABEC-8929F8CB3682}" srcOrd="15" destOrd="0" presId="urn:microsoft.com/office/officeart/2005/8/layout/list1"/>
    <dgm:cxn modelId="{BFAE1A6A-221F-4FFA-BCEA-7A565E36E779}" type="presParOf" srcId="{DCA5F50A-EC9B-4753-BC03-288F96E74534}" destId="{6715E4E0-B584-441F-94E2-28837E9205C8}" srcOrd="16" destOrd="0" presId="urn:microsoft.com/office/officeart/2005/8/layout/list1"/>
    <dgm:cxn modelId="{3386DEE7-D7CC-48BC-8D27-5458984BEB2A}" type="presParOf" srcId="{6715E4E0-B584-441F-94E2-28837E9205C8}" destId="{5B32499A-DAA2-4C4C-9C69-1B76F3EE1B31}" srcOrd="0" destOrd="0" presId="urn:microsoft.com/office/officeart/2005/8/layout/list1"/>
    <dgm:cxn modelId="{71068648-316E-4F86-AC9B-973BD3A4FEED}" type="presParOf" srcId="{6715E4E0-B584-441F-94E2-28837E9205C8}" destId="{D9714613-45F4-4E21-8D0C-09656376501D}" srcOrd="1" destOrd="0" presId="urn:microsoft.com/office/officeart/2005/8/layout/list1"/>
    <dgm:cxn modelId="{0AEC838E-0F4C-46EC-B0DE-F77D986B6525}" type="presParOf" srcId="{DCA5F50A-EC9B-4753-BC03-288F96E74534}" destId="{13458351-A944-490F-9F51-8A0A83408AEE}" srcOrd="17" destOrd="0" presId="urn:microsoft.com/office/officeart/2005/8/layout/list1"/>
    <dgm:cxn modelId="{8DE92401-480F-472F-B08D-C0E46D801C65}" type="presParOf" srcId="{DCA5F50A-EC9B-4753-BC03-288F96E74534}" destId="{A919F239-54D0-4A52-946B-21B60628C40B}" srcOrd="18" destOrd="0" presId="urn:microsoft.com/office/officeart/2005/8/layout/list1"/>
    <dgm:cxn modelId="{9F338E54-B57B-4271-9845-F91AD97AF1FB}" type="presParOf" srcId="{DCA5F50A-EC9B-4753-BC03-288F96E74534}" destId="{451263F4-A533-4C65-BBE2-AC3F777599A6}" srcOrd="19" destOrd="0" presId="urn:microsoft.com/office/officeart/2005/8/layout/list1"/>
    <dgm:cxn modelId="{CD99EA52-7DBD-42F2-8E03-6CC3F818CD8F}" type="presParOf" srcId="{DCA5F50A-EC9B-4753-BC03-288F96E74534}" destId="{E1C26DAE-DF9C-4E9D-AEC0-89B46F1F170F}" srcOrd="20" destOrd="0" presId="urn:microsoft.com/office/officeart/2005/8/layout/list1"/>
    <dgm:cxn modelId="{77652415-CD61-45C3-A5F7-F20C0A5956C7}" type="presParOf" srcId="{E1C26DAE-DF9C-4E9D-AEC0-89B46F1F170F}" destId="{11CB0D01-5CD4-4D7B-ACEB-EE05786AEC47}" srcOrd="0" destOrd="0" presId="urn:microsoft.com/office/officeart/2005/8/layout/list1"/>
    <dgm:cxn modelId="{A257DD59-36A5-42E6-9477-113384CDE61F}" type="presParOf" srcId="{E1C26DAE-DF9C-4E9D-AEC0-89B46F1F170F}" destId="{0548A93A-045F-4E47-A8AE-A3FFE056FA25}" srcOrd="1" destOrd="0" presId="urn:microsoft.com/office/officeart/2005/8/layout/list1"/>
    <dgm:cxn modelId="{8B1E890B-620C-4C6A-8B2F-25E1E16CF347}" type="presParOf" srcId="{DCA5F50A-EC9B-4753-BC03-288F96E74534}" destId="{903D6303-BB9F-41AA-805F-00A1EFDB4CF9}" srcOrd="21" destOrd="0" presId="urn:microsoft.com/office/officeart/2005/8/layout/list1"/>
    <dgm:cxn modelId="{C3B58529-AB60-46ED-B44F-CA76A26986A9}" type="presParOf" srcId="{DCA5F50A-EC9B-4753-BC03-288F96E74534}" destId="{E65F46A1-52F4-4029-8330-8814EF40784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B4E171-BEE8-4CAF-9C77-65BA6A869D6C}" type="doc">
      <dgm:prSet loTypeId="urn:microsoft.com/office/officeart/2005/8/layout/list1" loCatId="Inbox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CEB9D2E5-537C-4639-BDFF-F4FB3ABF2EF7}">
      <dgm:prSet custT="1"/>
      <dgm:spPr/>
      <dgm:t>
        <a:bodyPr/>
        <a:lstStyle/>
        <a:p>
          <a:r>
            <a:rPr lang="vi-VN" sz="1600" b="1"/>
            <a:t>Programa – nu sunt modificări </a:t>
          </a:r>
          <a:endParaRPr lang="en-US" sz="1600"/>
        </a:p>
      </dgm:t>
    </dgm:pt>
    <dgm:pt modelId="{BAD5E596-16AD-4706-A483-714E2F098A21}" type="parTrans" cxnId="{041E9732-1193-47FF-A4C5-F26F3FC28427}">
      <dgm:prSet/>
      <dgm:spPr/>
      <dgm:t>
        <a:bodyPr/>
        <a:lstStyle/>
        <a:p>
          <a:endParaRPr lang="en-US"/>
        </a:p>
      </dgm:t>
    </dgm:pt>
    <dgm:pt modelId="{EC0CF170-7F05-4A7A-AA5C-6BE32EE65B65}" type="sibTrans" cxnId="{041E9732-1193-47FF-A4C5-F26F3FC28427}">
      <dgm:prSet/>
      <dgm:spPr/>
      <dgm:t>
        <a:bodyPr/>
        <a:lstStyle/>
        <a:p>
          <a:endParaRPr lang="en-US"/>
        </a:p>
      </dgm:t>
    </dgm:pt>
    <dgm:pt modelId="{0AEF8F48-BD8E-40F7-931A-2E2B44779B40}">
      <dgm:prSet custT="1"/>
      <dgm:spPr/>
      <dgm:t>
        <a:bodyPr/>
        <a:lstStyle/>
        <a:p>
          <a:r>
            <a:rPr lang="vi-VN" sz="1600" b="1" dirty="0"/>
            <a:t>Structura probei scrise – </a:t>
          </a:r>
          <a:r>
            <a:rPr lang="ro-RO" sz="1600" b="1" dirty="0"/>
            <a:t>subiectul model va fi postat pe site-ul dedicat  http://subiecte.edu.ro/2019</a:t>
          </a:r>
          <a:endParaRPr lang="en-US" sz="1600" dirty="0"/>
        </a:p>
      </dgm:t>
    </dgm:pt>
    <dgm:pt modelId="{16F046EA-0F33-408C-B20E-6C00D02C8B96}" type="parTrans" cxnId="{29CDC20E-ED27-4EB2-A844-419030046989}">
      <dgm:prSet/>
      <dgm:spPr/>
      <dgm:t>
        <a:bodyPr/>
        <a:lstStyle/>
        <a:p>
          <a:endParaRPr lang="en-US"/>
        </a:p>
      </dgm:t>
    </dgm:pt>
    <dgm:pt modelId="{ACD4A9C5-8114-4D0B-AA28-B75D31676312}" type="sibTrans" cxnId="{29CDC20E-ED27-4EB2-A844-419030046989}">
      <dgm:prSet/>
      <dgm:spPr/>
      <dgm:t>
        <a:bodyPr/>
        <a:lstStyle/>
        <a:p>
          <a:endParaRPr lang="en-US"/>
        </a:p>
      </dgm:t>
    </dgm:pt>
    <dgm:pt modelId="{DE583371-6B25-4520-82E4-41BAC0DDA40D}">
      <dgm:prSet custT="1"/>
      <dgm:spPr/>
      <dgm:t>
        <a:bodyPr/>
        <a:lstStyle/>
        <a:p>
          <a:r>
            <a:rPr lang="en-US" sz="1600" b="1" err="1"/>
            <a:t>Postare</a:t>
          </a:r>
          <a:r>
            <a:rPr lang="en-US" sz="1600" b="1"/>
            <a:t> </a:t>
          </a:r>
          <a:r>
            <a:rPr lang="en-US" sz="1600" b="1" err="1"/>
            <a:t>modele</a:t>
          </a:r>
          <a:r>
            <a:rPr lang="en-US" sz="1600" b="1"/>
            <a:t> </a:t>
          </a:r>
          <a:r>
            <a:rPr lang="vi-VN" sz="1600" b="1"/>
            <a:t>– </a:t>
          </a:r>
          <a:r>
            <a:rPr lang="en-US" sz="1600" b="1"/>
            <a:t>31.10.20</a:t>
          </a:r>
          <a:r>
            <a:rPr lang="ro-RO" sz="1600" b="1"/>
            <a:t>18</a:t>
          </a:r>
          <a:endParaRPr lang="en-US" sz="1600"/>
        </a:p>
      </dgm:t>
    </dgm:pt>
    <dgm:pt modelId="{BF9B5959-5264-46B6-BC66-DB9476D15719}" type="parTrans" cxnId="{59DFADAA-D8F6-44A4-8E65-249A923744ED}">
      <dgm:prSet/>
      <dgm:spPr/>
      <dgm:t>
        <a:bodyPr/>
        <a:lstStyle/>
        <a:p>
          <a:endParaRPr lang="en-US"/>
        </a:p>
      </dgm:t>
    </dgm:pt>
    <dgm:pt modelId="{CC616D69-891F-4B70-B6C8-0014BFC51EF7}" type="sibTrans" cxnId="{59DFADAA-D8F6-44A4-8E65-249A923744ED}">
      <dgm:prSet/>
      <dgm:spPr/>
      <dgm:t>
        <a:bodyPr/>
        <a:lstStyle/>
        <a:p>
          <a:endParaRPr lang="en-US"/>
        </a:p>
      </dgm:t>
    </dgm:pt>
    <dgm:pt modelId="{DBE2B897-7066-4123-8501-6A9958D15E4D}">
      <dgm:prSet custT="1"/>
      <dgm:spPr/>
      <dgm:t>
        <a:bodyPr/>
        <a:lstStyle/>
        <a:p>
          <a:r>
            <a:rPr lang="pt-BR" sz="1600" b="1"/>
            <a:t>Simulări – anunțate pe www.edu.ro www.rocnee.eu </a:t>
          </a:r>
          <a:endParaRPr lang="en-US" sz="1600"/>
        </a:p>
      </dgm:t>
    </dgm:pt>
    <dgm:pt modelId="{46CC2D2E-4500-4663-AA6A-8B71FF06EED5}" type="parTrans" cxnId="{6464AA4F-2E7E-4112-8B0F-DF796F1F571E}">
      <dgm:prSet/>
      <dgm:spPr/>
      <dgm:t>
        <a:bodyPr/>
        <a:lstStyle/>
        <a:p>
          <a:endParaRPr lang="en-US"/>
        </a:p>
      </dgm:t>
    </dgm:pt>
    <dgm:pt modelId="{23E403E9-48FC-4200-BD72-D35EA676A96C}" type="sibTrans" cxnId="{6464AA4F-2E7E-4112-8B0F-DF796F1F571E}">
      <dgm:prSet/>
      <dgm:spPr/>
      <dgm:t>
        <a:bodyPr/>
        <a:lstStyle/>
        <a:p>
          <a:endParaRPr lang="en-US"/>
        </a:p>
      </dgm:t>
    </dgm:pt>
    <dgm:pt modelId="{37466461-B6CB-4FC7-8CA3-223942D893AA}">
      <dgm:prSet custT="1"/>
      <dgm:spPr/>
      <dgm:t>
        <a:bodyPr/>
        <a:lstStyle/>
        <a:p>
          <a:r>
            <a:rPr lang="ro-RO" sz="1600" b="1"/>
            <a:t>OMEN  4829/30.08.2018</a:t>
          </a:r>
          <a:endParaRPr lang="en-US" sz="1600"/>
        </a:p>
      </dgm:t>
    </dgm:pt>
    <dgm:pt modelId="{D58A058A-2AB5-46E1-BD6C-740973F5D90E}" type="parTrans" cxnId="{FABCFCE0-08A7-4C8B-A3D5-ABD72231E64C}">
      <dgm:prSet/>
      <dgm:spPr/>
      <dgm:t>
        <a:bodyPr/>
        <a:lstStyle/>
        <a:p>
          <a:endParaRPr lang="en-US"/>
        </a:p>
      </dgm:t>
    </dgm:pt>
    <dgm:pt modelId="{38916477-1A76-458C-9940-9E32EDDEF0E7}" type="sibTrans" cxnId="{FABCFCE0-08A7-4C8B-A3D5-ABD72231E64C}">
      <dgm:prSet/>
      <dgm:spPr/>
      <dgm:t>
        <a:bodyPr/>
        <a:lstStyle/>
        <a:p>
          <a:endParaRPr lang="en-US"/>
        </a:p>
      </dgm:t>
    </dgm:pt>
    <dgm:pt modelId="{81EFAEF5-2AE2-4553-8E82-876F3105B473}">
      <dgm:prSet custT="1"/>
      <dgm:spPr/>
      <dgm:t>
        <a:bodyPr/>
        <a:lstStyle/>
        <a:p>
          <a:r>
            <a:rPr lang="ro-RO" sz="1600" b="1" dirty="0"/>
            <a:t>Data probei de evaluare a competențelor lingvistice: 3-4 iunie 2019</a:t>
          </a:r>
        </a:p>
        <a:p>
          <a:r>
            <a:rPr lang="ro-RO" sz="1600" b="1" dirty="0"/>
            <a:t>Data probei scrise: 1 iulie</a:t>
          </a:r>
          <a:r>
            <a:rPr lang="ro-RO" sz="1600" b="1" dirty="0">
              <a:latin typeface="+mn-lt"/>
              <a:cs typeface="Times New Roman" panose="02020603050405020304" pitchFamily="18" charset="0"/>
            </a:rPr>
            <a:t> 2019 (sesiunea iunie-iulie); 21 august 2019</a:t>
          </a:r>
          <a:r>
            <a:rPr lang="en-US" sz="1600" b="1" dirty="0">
              <a:latin typeface="+mn-lt"/>
            </a:rPr>
            <a:t> </a:t>
          </a:r>
          <a:r>
            <a:rPr lang="ro-RO" sz="1600" b="1" dirty="0">
              <a:latin typeface="+mn-lt"/>
            </a:rPr>
            <a:t>(sesiunea august-septembrie)</a:t>
          </a:r>
          <a:endParaRPr lang="en-US" sz="1600" dirty="0"/>
        </a:p>
      </dgm:t>
    </dgm:pt>
    <dgm:pt modelId="{6BFB9045-B27C-4AB3-A85E-C44E6A150759}" type="parTrans" cxnId="{55F2BB34-0D0F-4007-9FE2-48C5325F5F0D}">
      <dgm:prSet/>
      <dgm:spPr/>
      <dgm:t>
        <a:bodyPr/>
        <a:lstStyle/>
        <a:p>
          <a:endParaRPr lang="en-US"/>
        </a:p>
      </dgm:t>
    </dgm:pt>
    <dgm:pt modelId="{4677DC7D-333C-421B-8BF2-8DA223392D75}" type="sibTrans" cxnId="{55F2BB34-0D0F-4007-9FE2-48C5325F5F0D}">
      <dgm:prSet/>
      <dgm:spPr/>
      <dgm:t>
        <a:bodyPr/>
        <a:lstStyle/>
        <a:p>
          <a:endParaRPr lang="en-US"/>
        </a:p>
      </dgm:t>
    </dgm:pt>
    <dgm:pt modelId="{86EB648E-8F9F-4934-997C-9BA71FCDDA2C}" type="pres">
      <dgm:prSet presAssocID="{A8B4E171-BEE8-4CAF-9C77-65BA6A869D6C}" presName="linear" presStyleCnt="0">
        <dgm:presLayoutVars>
          <dgm:dir/>
          <dgm:animLvl val="lvl"/>
          <dgm:resizeHandles val="exact"/>
        </dgm:presLayoutVars>
      </dgm:prSet>
      <dgm:spPr/>
    </dgm:pt>
    <dgm:pt modelId="{7135349F-DC38-4076-8C1D-78F98D826506}" type="pres">
      <dgm:prSet presAssocID="{37466461-B6CB-4FC7-8CA3-223942D893AA}" presName="parentLin" presStyleCnt="0"/>
      <dgm:spPr/>
    </dgm:pt>
    <dgm:pt modelId="{7EBA5225-9CDC-4A20-BB80-329C95DAD29E}" type="pres">
      <dgm:prSet presAssocID="{37466461-B6CB-4FC7-8CA3-223942D893AA}" presName="parentLeftMargin" presStyleLbl="node1" presStyleIdx="0" presStyleCnt="6"/>
      <dgm:spPr/>
    </dgm:pt>
    <dgm:pt modelId="{D730157F-ED30-4AA1-A2EE-B29D463849CA}" type="pres">
      <dgm:prSet presAssocID="{37466461-B6CB-4FC7-8CA3-223942D893AA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69E85297-FC66-44E2-9E26-C3B5BFAB24DC}" type="pres">
      <dgm:prSet presAssocID="{37466461-B6CB-4FC7-8CA3-223942D893AA}" presName="negativeSpace" presStyleCnt="0"/>
      <dgm:spPr/>
    </dgm:pt>
    <dgm:pt modelId="{1B2C561D-C9DF-4B23-892D-466AD8DFA703}" type="pres">
      <dgm:prSet presAssocID="{37466461-B6CB-4FC7-8CA3-223942D893AA}" presName="childText" presStyleLbl="conFgAcc1" presStyleIdx="0" presStyleCnt="6">
        <dgm:presLayoutVars>
          <dgm:bulletEnabled val="1"/>
        </dgm:presLayoutVars>
      </dgm:prSet>
      <dgm:spPr/>
    </dgm:pt>
    <dgm:pt modelId="{FF943FB1-5AD5-4B2B-8108-36BA48193C5B}" type="pres">
      <dgm:prSet presAssocID="{38916477-1A76-458C-9940-9E32EDDEF0E7}" presName="spaceBetweenRectangles" presStyleCnt="0"/>
      <dgm:spPr/>
    </dgm:pt>
    <dgm:pt modelId="{946CAD07-F092-4AE0-926A-B43E1858036F}" type="pres">
      <dgm:prSet presAssocID="{CEB9D2E5-537C-4639-BDFF-F4FB3ABF2EF7}" presName="parentLin" presStyleCnt="0"/>
      <dgm:spPr/>
    </dgm:pt>
    <dgm:pt modelId="{6626D4E4-8976-4CE0-9945-F62F675A8F55}" type="pres">
      <dgm:prSet presAssocID="{CEB9D2E5-537C-4639-BDFF-F4FB3ABF2EF7}" presName="parentLeftMargin" presStyleLbl="node1" presStyleIdx="0" presStyleCnt="6"/>
      <dgm:spPr/>
    </dgm:pt>
    <dgm:pt modelId="{839A3602-6B93-4BE2-8A54-F17F36FAF012}" type="pres">
      <dgm:prSet presAssocID="{CEB9D2E5-537C-4639-BDFF-F4FB3ABF2EF7}" presName="parentText" presStyleLbl="node1" presStyleIdx="1" presStyleCnt="6" custLinFactNeighborX="-1580" custLinFactNeighborY="-8361">
        <dgm:presLayoutVars>
          <dgm:chMax val="0"/>
          <dgm:bulletEnabled val="1"/>
        </dgm:presLayoutVars>
      </dgm:prSet>
      <dgm:spPr/>
    </dgm:pt>
    <dgm:pt modelId="{0EEB9514-06BF-4DC7-A8C9-2238F674EF61}" type="pres">
      <dgm:prSet presAssocID="{CEB9D2E5-537C-4639-BDFF-F4FB3ABF2EF7}" presName="negativeSpace" presStyleCnt="0"/>
      <dgm:spPr/>
    </dgm:pt>
    <dgm:pt modelId="{E7F80973-DEB3-4C46-9A3D-772AF81BF018}" type="pres">
      <dgm:prSet presAssocID="{CEB9D2E5-537C-4639-BDFF-F4FB3ABF2EF7}" presName="childText" presStyleLbl="conFgAcc1" presStyleIdx="1" presStyleCnt="6">
        <dgm:presLayoutVars>
          <dgm:bulletEnabled val="1"/>
        </dgm:presLayoutVars>
      </dgm:prSet>
      <dgm:spPr/>
    </dgm:pt>
    <dgm:pt modelId="{A71457D3-A8AB-4FFE-9166-74595F9382A9}" type="pres">
      <dgm:prSet presAssocID="{EC0CF170-7F05-4A7A-AA5C-6BE32EE65B65}" presName="spaceBetweenRectangles" presStyleCnt="0"/>
      <dgm:spPr/>
    </dgm:pt>
    <dgm:pt modelId="{03A6B30C-CA70-40DF-937F-A0A7F3F07BBB}" type="pres">
      <dgm:prSet presAssocID="{0AEF8F48-BD8E-40F7-931A-2E2B44779B40}" presName="parentLin" presStyleCnt="0"/>
      <dgm:spPr/>
    </dgm:pt>
    <dgm:pt modelId="{4731E4E9-2F3A-433B-A21C-D0D960AD7117}" type="pres">
      <dgm:prSet presAssocID="{0AEF8F48-BD8E-40F7-931A-2E2B44779B40}" presName="parentLeftMargin" presStyleLbl="node1" presStyleIdx="1" presStyleCnt="6"/>
      <dgm:spPr/>
    </dgm:pt>
    <dgm:pt modelId="{5DBDF868-E2F4-4AC5-BAFD-0CD2B094145E}" type="pres">
      <dgm:prSet presAssocID="{0AEF8F48-BD8E-40F7-931A-2E2B44779B40}" presName="parentText" presStyleLbl="node1" presStyleIdx="2" presStyleCnt="6" custScaleX="142857" custScaleY="152566">
        <dgm:presLayoutVars>
          <dgm:chMax val="0"/>
          <dgm:bulletEnabled val="1"/>
        </dgm:presLayoutVars>
      </dgm:prSet>
      <dgm:spPr/>
    </dgm:pt>
    <dgm:pt modelId="{99101A0A-B70B-4BC4-854A-217D6AF0C1F6}" type="pres">
      <dgm:prSet presAssocID="{0AEF8F48-BD8E-40F7-931A-2E2B44779B40}" presName="negativeSpace" presStyleCnt="0"/>
      <dgm:spPr/>
    </dgm:pt>
    <dgm:pt modelId="{8A551575-DEF5-4D77-B0E0-7694C4338F53}" type="pres">
      <dgm:prSet presAssocID="{0AEF8F48-BD8E-40F7-931A-2E2B44779B40}" presName="childText" presStyleLbl="conFgAcc1" presStyleIdx="2" presStyleCnt="6">
        <dgm:presLayoutVars>
          <dgm:bulletEnabled val="1"/>
        </dgm:presLayoutVars>
      </dgm:prSet>
      <dgm:spPr/>
    </dgm:pt>
    <dgm:pt modelId="{8A1392AC-407D-47B2-B27E-9DBBD79566AA}" type="pres">
      <dgm:prSet presAssocID="{ACD4A9C5-8114-4D0B-AA28-B75D31676312}" presName="spaceBetweenRectangles" presStyleCnt="0"/>
      <dgm:spPr/>
    </dgm:pt>
    <dgm:pt modelId="{2DB39249-4C2C-4E71-BDB4-B9C92410E81E}" type="pres">
      <dgm:prSet presAssocID="{DE583371-6B25-4520-82E4-41BAC0DDA40D}" presName="parentLin" presStyleCnt="0"/>
      <dgm:spPr/>
    </dgm:pt>
    <dgm:pt modelId="{E7771B3E-43F5-4D75-95D4-CBE1A2D0A766}" type="pres">
      <dgm:prSet presAssocID="{DE583371-6B25-4520-82E4-41BAC0DDA40D}" presName="parentLeftMargin" presStyleLbl="node1" presStyleIdx="2" presStyleCnt="6"/>
      <dgm:spPr/>
    </dgm:pt>
    <dgm:pt modelId="{7728418D-0A64-456A-9A40-6FCB0C81E26F}" type="pres">
      <dgm:prSet presAssocID="{DE583371-6B25-4520-82E4-41BAC0DDA40D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BBD8CB70-FF82-4A9C-ABE7-1464DD5CC6BF}" type="pres">
      <dgm:prSet presAssocID="{DE583371-6B25-4520-82E4-41BAC0DDA40D}" presName="negativeSpace" presStyleCnt="0"/>
      <dgm:spPr/>
    </dgm:pt>
    <dgm:pt modelId="{741DDEF0-8888-49EE-92C3-CFBDD07CFF03}" type="pres">
      <dgm:prSet presAssocID="{DE583371-6B25-4520-82E4-41BAC0DDA40D}" presName="childText" presStyleLbl="conFgAcc1" presStyleIdx="3" presStyleCnt="6">
        <dgm:presLayoutVars>
          <dgm:bulletEnabled val="1"/>
        </dgm:presLayoutVars>
      </dgm:prSet>
      <dgm:spPr/>
    </dgm:pt>
    <dgm:pt modelId="{CE963300-3AC0-4D50-A954-0768B311398A}" type="pres">
      <dgm:prSet presAssocID="{CC616D69-891F-4B70-B6C8-0014BFC51EF7}" presName="spaceBetweenRectangles" presStyleCnt="0"/>
      <dgm:spPr/>
    </dgm:pt>
    <dgm:pt modelId="{58D3F7A7-3E29-410E-9EA4-55C88E385BA9}" type="pres">
      <dgm:prSet presAssocID="{DBE2B897-7066-4123-8501-6A9958D15E4D}" presName="parentLin" presStyleCnt="0"/>
      <dgm:spPr/>
    </dgm:pt>
    <dgm:pt modelId="{A4C03CCF-EDE8-426F-BBA5-37A955C9C6AB}" type="pres">
      <dgm:prSet presAssocID="{DBE2B897-7066-4123-8501-6A9958D15E4D}" presName="parentLeftMargin" presStyleLbl="node1" presStyleIdx="3" presStyleCnt="6"/>
      <dgm:spPr/>
    </dgm:pt>
    <dgm:pt modelId="{9FB24F8F-F2E8-4395-9079-373121FB3C8B}" type="pres">
      <dgm:prSet presAssocID="{DBE2B897-7066-4123-8501-6A9958D15E4D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1DC7F4DD-DEC7-4280-B868-6BA7BA0E5A7F}" type="pres">
      <dgm:prSet presAssocID="{DBE2B897-7066-4123-8501-6A9958D15E4D}" presName="negativeSpace" presStyleCnt="0"/>
      <dgm:spPr/>
    </dgm:pt>
    <dgm:pt modelId="{20C49737-4A94-488E-8CD3-27ECECC875BE}" type="pres">
      <dgm:prSet presAssocID="{DBE2B897-7066-4123-8501-6A9958D15E4D}" presName="childText" presStyleLbl="conFgAcc1" presStyleIdx="4" presStyleCnt="6">
        <dgm:presLayoutVars>
          <dgm:bulletEnabled val="1"/>
        </dgm:presLayoutVars>
      </dgm:prSet>
      <dgm:spPr/>
    </dgm:pt>
    <dgm:pt modelId="{4190B5A1-2CA7-41E9-9B4F-1D4EA1A7838A}" type="pres">
      <dgm:prSet presAssocID="{23E403E9-48FC-4200-BD72-D35EA676A96C}" presName="spaceBetweenRectangles" presStyleCnt="0"/>
      <dgm:spPr/>
    </dgm:pt>
    <dgm:pt modelId="{257B98D8-E75E-4D34-B44C-72C73D7194CF}" type="pres">
      <dgm:prSet presAssocID="{81EFAEF5-2AE2-4553-8E82-876F3105B473}" presName="parentLin" presStyleCnt="0"/>
      <dgm:spPr/>
    </dgm:pt>
    <dgm:pt modelId="{45150A2B-A111-46C0-A692-37F82F8A29C1}" type="pres">
      <dgm:prSet presAssocID="{81EFAEF5-2AE2-4553-8E82-876F3105B473}" presName="parentLeftMargin" presStyleLbl="node1" presStyleIdx="4" presStyleCnt="6"/>
      <dgm:spPr/>
    </dgm:pt>
    <dgm:pt modelId="{5CBE8755-6637-41C5-890C-8FDD334558B3}" type="pres">
      <dgm:prSet presAssocID="{81EFAEF5-2AE2-4553-8E82-876F3105B473}" presName="parentText" presStyleLbl="node1" presStyleIdx="5" presStyleCnt="6" custScaleX="142857" custScaleY="263120">
        <dgm:presLayoutVars>
          <dgm:chMax val="0"/>
          <dgm:bulletEnabled val="1"/>
        </dgm:presLayoutVars>
      </dgm:prSet>
      <dgm:spPr/>
    </dgm:pt>
    <dgm:pt modelId="{07212BF8-8813-46D7-B150-CE859A01949A}" type="pres">
      <dgm:prSet presAssocID="{81EFAEF5-2AE2-4553-8E82-876F3105B473}" presName="negativeSpace" presStyleCnt="0"/>
      <dgm:spPr/>
    </dgm:pt>
    <dgm:pt modelId="{EEB8A784-0064-4875-A34A-C08C090165C6}" type="pres">
      <dgm:prSet presAssocID="{81EFAEF5-2AE2-4553-8E82-876F3105B473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2B7BB40A-3D17-488C-9973-E8E049D42C72}" type="presOf" srcId="{CEB9D2E5-537C-4639-BDFF-F4FB3ABF2EF7}" destId="{839A3602-6B93-4BE2-8A54-F17F36FAF012}" srcOrd="1" destOrd="0" presId="urn:microsoft.com/office/officeart/2005/8/layout/list1"/>
    <dgm:cxn modelId="{29CDC20E-ED27-4EB2-A844-419030046989}" srcId="{A8B4E171-BEE8-4CAF-9C77-65BA6A869D6C}" destId="{0AEF8F48-BD8E-40F7-931A-2E2B44779B40}" srcOrd="2" destOrd="0" parTransId="{16F046EA-0F33-408C-B20E-6C00D02C8B96}" sibTransId="{ACD4A9C5-8114-4D0B-AA28-B75D31676312}"/>
    <dgm:cxn modelId="{CE5EAB13-7E89-4A47-A1F8-FF5408EBADD5}" type="presOf" srcId="{A8B4E171-BEE8-4CAF-9C77-65BA6A869D6C}" destId="{86EB648E-8F9F-4934-997C-9BA71FCDDA2C}" srcOrd="0" destOrd="0" presId="urn:microsoft.com/office/officeart/2005/8/layout/list1"/>
    <dgm:cxn modelId="{B1270215-E9F0-4F0E-9590-ADF0266B1CFE}" type="presOf" srcId="{DE583371-6B25-4520-82E4-41BAC0DDA40D}" destId="{E7771B3E-43F5-4D75-95D4-CBE1A2D0A766}" srcOrd="0" destOrd="0" presId="urn:microsoft.com/office/officeart/2005/8/layout/list1"/>
    <dgm:cxn modelId="{E65FE128-35D6-416A-AF79-18E452303060}" type="presOf" srcId="{81EFAEF5-2AE2-4553-8E82-876F3105B473}" destId="{45150A2B-A111-46C0-A692-37F82F8A29C1}" srcOrd="0" destOrd="0" presId="urn:microsoft.com/office/officeart/2005/8/layout/list1"/>
    <dgm:cxn modelId="{041E9732-1193-47FF-A4C5-F26F3FC28427}" srcId="{A8B4E171-BEE8-4CAF-9C77-65BA6A869D6C}" destId="{CEB9D2E5-537C-4639-BDFF-F4FB3ABF2EF7}" srcOrd="1" destOrd="0" parTransId="{BAD5E596-16AD-4706-A483-714E2F098A21}" sibTransId="{EC0CF170-7F05-4A7A-AA5C-6BE32EE65B65}"/>
    <dgm:cxn modelId="{55F2BB34-0D0F-4007-9FE2-48C5325F5F0D}" srcId="{A8B4E171-BEE8-4CAF-9C77-65BA6A869D6C}" destId="{81EFAEF5-2AE2-4553-8E82-876F3105B473}" srcOrd="5" destOrd="0" parTransId="{6BFB9045-B27C-4AB3-A85E-C44E6A150759}" sibTransId="{4677DC7D-333C-421B-8BF2-8DA223392D75}"/>
    <dgm:cxn modelId="{88F0243A-C69A-40B5-A300-098C21492CCE}" type="presOf" srcId="{DBE2B897-7066-4123-8501-6A9958D15E4D}" destId="{A4C03CCF-EDE8-426F-BBA5-37A955C9C6AB}" srcOrd="0" destOrd="0" presId="urn:microsoft.com/office/officeart/2005/8/layout/list1"/>
    <dgm:cxn modelId="{DBBB984C-8555-458D-884B-6AE5C94AE2E2}" type="presOf" srcId="{0AEF8F48-BD8E-40F7-931A-2E2B44779B40}" destId="{5DBDF868-E2F4-4AC5-BAFD-0CD2B094145E}" srcOrd="1" destOrd="0" presId="urn:microsoft.com/office/officeart/2005/8/layout/list1"/>
    <dgm:cxn modelId="{2E45706F-E4E8-4657-8003-377A302E2666}" type="presOf" srcId="{DBE2B897-7066-4123-8501-6A9958D15E4D}" destId="{9FB24F8F-F2E8-4395-9079-373121FB3C8B}" srcOrd="1" destOrd="0" presId="urn:microsoft.com/office/officeart/2005/8/layout/list1"/>
    <dgm:cxn modelId="{6464AA4F-2E7E-4112-8B0F-DF796F1F571E}" srcId="{A8B4E171-BEE8-4CAF-9C77-65BA6A869D6C}" destId="{DBE2B897-7066-4123-8501-6A9958D15E4D}" srcOrd="4" destOrd="0" parTransId="{46CC2D2E-4500-4663-AA6A-8B71FF06EED5}" sibTransId="{23E403E9-48FC-4200-BD72-D35EA676A96C}"/>
    <dgm:cxn modelId="{85AB7E85-FF86-4AD4-A555-32DBF26A4F47}" type="presOf" srcId="{37466461-B6CB-4FC7-8CA3-223942D893AA}" destId="{7EBA5225-9CDC-4A20-BB80-329C95DAD29E}" srcOrd="0" destOrd="0" presId="urn:microsoft.com/office/officeart/2005/8/layout/list1"/>
    <dgm:cxn modelId="{215DABAA-E181-4E3E-B795-8E9C35992644}" type="presOf" srcId="{CEB9D2E5-537C-4639-BDFF-F4FB3ABF2EF7}" destId="{6626D4E4-8976-4CE0-9945-F62F675A8F55}" srcOrd="0" destOrd="0" presId="urn:microsoft.com/office/officeart/2005/8/layout/list1"/>
    <dgm:cxn modelId="{59DFADAA-D8F6-44A4-8E65-249A923744ED}" srcId="{A8B4E171-BEE8-4CAF-9C77-65BA6A869D6C}" destId="{DE583371-6B25-4520-82E4-41BAC0DDA40D}" srcOrd="3" destOrd="0" parTransId="{BF9B5959-5264-46B6-BC66-DB9476D15719}" sibTransId="{CC616D69-891F-4B70-B6C8-0014BFC51EF7}"/>
    <dgm:cxn modelId="{21830EC0-6D33-406C-BEA9-7484ABAC23CB}" type="presOf" srcId="{0AEF8F48-BD8E-40F7-931A-2E2B44779B40}" destId="{4731E4E9-2F3A-433B-A21C-D0D960AD7117}" srcOrd="0" destOrd="0" presId="urn:microsoft.com/office/officeart/2005/8/layout/list1"/>
    <dgm:cxn modelId="{D54CFCC0-D1B8-4BC7-BA98-EDA4B9C2433B}" type="presOf" srcId="{37466461-B6CB-4FC7-8CA3-223942D893AA}" destId="{D730157F-ED30-4AA1-A2EE-B29D463849CA}" srcOrd="1" destOrd="0" presId="urn:microsoft.com/office/officeart/2005/8/layout/list1"/>
    <dgm:cxn modelId="{4D0B23C2-17ED-4504-BD6D-3625E73FB64B}" type="presOf" srcId="{DE583371-6B25-4520-82E4-41BAC0DDA40D}" destId="{7728418D-0A64-456A-9A40-6FCB0C81E26F}" srcOrd="1" destOrd="0" presId="urn:microsoft.com/office/officeart/2005/8/layout/list1"/>
    <dgm:cxn modelId="{FABCFCE0-08A7-4C8B-A3D5-ABD72231E64C}" srcId="{A8B4E171-BEE8-4CAF-9C77-65BA6A869D6C}" destId="{37466461-B6CB-4FC7-8CA3-223942D893AA}" srcOrd="0" destOrd="0" parTransId="{D58A058A-2AB5-46E1-BD6C-740973F5D90E}" sibTransId="{38916477-1A76-458C-9940-9E32EDDEF0E7}"/>
    <dgm:cxn modelId="{190667E3-91F0-412E-833F-359939F6A058}" type="presOf" srcId="{81EFAEF5-2AE2-4553-8E82-876F3105B473}" destId="{5CBE8755-6637-41C5-890C-8FDD334558B3}" srcOrd="1" destOrd="0" presId="urn:microsoft.com/office/officeart/2005/8/layout/list1"/>
    <dgm:cxn modelId="{E7C7AED9-DAC7-4DB7-99EF-6F1FFC97AC5A}" type="presParOf" srcId="{86EB648E-8F9F-4934-997C-9BA71FCDDA2C}" destId="{7135349F-DC38-4076-8C1D-78F98D826506}" srcOrd="0" destOrd="0" presId="urn:microsoft.com/office/officeart/2005/8/layout/list1"/>
    <dgm:cxn modelId="{18CADC8E-7EC0-43F4-B58C-E471617A82AE}" type="presParOf" srcId="{7135349F-DC38-4076-8C1D-78F98D826506}" destId="{7EBA5225-9CDC-4A20-BB80-329C95DAD29E}" srcOrd="0" destOrd="0" presId="urn:microsoft.com/office/officeart/2005/8/layout/list1"/>
    <dgm:cxn modelId="{1B4177E9-E196-44FC-BEC1-88836251A1B8}" type="presParOf" srcId="{7135349F-DC38-4076-8C1D-78F98D826506}" destId="{D730157F-ED30-4AA1-A2EE-B29D463849CA}" srcOrd="1" destOrd="0" presId="urn:microsoft.com/office/officeart/2005/8/layout/list1"/>
    <dgm:cxn modelId="{C755396C-7405-4C5B-8EE6-9842058E82FF}" type="presParOf" srcId="{86EB648E-8F9F-4934-997C-9BA71FCDDA2C}" destId="{69E85297-FC66-44E2-9E26-C3B5BFAB24DC}" srcOrd="1" destOrd="0" presId="urn:microsoft.com/office/officeart/2005/8/layout/list1"/>
    <dgm:cxn modelId="{659DDD5A-1507-4536-A6EB-01E3D67A2F5B}" type="presParOf" srcId="{86EB648E-8F9F-4934-997C-9BA71FCDDA2C}" destId="{1B2C561D-C9DF-4B23-892D-466AD8DFA703}" srcOrd="2" destOrd="0" presId="urn:microsoft.com/office/officeart/2005/8/layout/list1"/>
    <dgm:cxn modelId="{6E51F5E9-946A-4228-9563-3FF51B28CF49}" type="presParOf" srcId="{86EB648E-8F9F-4934-997C-9BA71FCDDA2C}" destId="{FF943FB1-5AD5-4B2B-8108-36BA48193C5B}" srcOrd="3" destOrd="0" presId="urn:microsoft.com/office/officeart/2005/8/layout/list1"/>
    <dgm:cxn modelId="{D5F4FCB8-0FE7-49A1-982B-494E2D270888}" type="presParOf" srcId="{86EB648E-8F9F-4934-997C-9BA71FCDDA2C}" destId="{946CAD07-F092-4AE0-926A-B43E1858036F}" srcOrd="4" destOrd="0" presId="urn:microsoft.com/office/officeart/2005/8/layout/list1"/>
    <dgm:cxn modelId="{5A0F450A-B4EE-4CB9-B8EE-4DF066C569BF}" type="presParOf" srcId="{946CAD07-F092-4AE0-926A-B43E1858036F}" destId="{6626D4E4-8976-4CE0-9945-F62F675A8F55}" srcOrd="0" destOrd="0" presId="urn:microsoft.com/office/officeart/2005/8/layout/list1"/>
    <dgm:cxn modelId="{8A41B072-3D4E-4D71-A4DB-6D832868818E}" type="presParOf" srcId="{946CAD07-F092-4AE0-926A-B43E1858036F}" destId="{839A3602-6B93-4BE2-8A54-F17F36FAF012}" srcOrd="1" destOrd="0" presId="urn:microsoft.com/office/officeart/2005/8/layout/list1"/>
    <dgm:cxn modelId="{D3C50005-747B-4791-A5A4-AE790902CDE5}" type="presParOf" srcId="{86EB648E-8F9F-4934-997C-9BA71FCDDA2C}" destId="{0EEB9514-06BF-4DC7-A8C9-2238F674EF61}" srcOrd="5" destOrd="0" presId="urn:microsoft.com/office/officeart/2005/8/layout/list1"/>
    <dgm:cxn modelId="{FA4D37C6-A375-4C17-91DF-431E76097396}" type="presParOf" srcId="{86EB648E-8F9F-4934-997C-9BA71FCDDA2C}" destId="{E7F80973-DEB3-4C46-9A3D-772AF81BF018}" srcOrd="6" destOrd="0" presId="urn:microsoft.com/office/officeart/2005/8/layout/list1"/>
    <dgm:cxn modelId="{13B0F7B9-0C21-4BC4-BD93-46EA8FD96AC0}" type="presParOf" srcId="{86EB648E-8F9F-4934-997C-9BA71FCDDA2C}" destId="{A71457D3-A8AB-4FFE-9166-74595F9382A9}" srcOrd="7" destOrd="0" presId="urn:microsoft.com/office/officeart/2005/8/layout/list1"/>
    <dgm:cxn modelId="{FB5DA899-45ED-4330-84F4-19C9B3737350}" type="presParOf" srcId="{86EB648E-8F9F-4934-997C-9BA71FCDDA2C}" destId="{03A6B30C-CA70-40DF-937F-A0A7F3F07BBB}" srcOrd="8" destOrd="0" presId="urn:microsoft.com/office/officeart/2005/8/layout/list1"/>
    <dgm:cxn modelId="{3F221E35-B17F-4014-B4CB-3A85097F98C1}" type="presParOf" srcId="{03A6B30C-CA70-40DF-937F-A0A7F3F07BBB}" destId="{4731E4E9-2F3A-433B-A21C-D0D960AD7117}" srcOrd="0" destOrd="0" presId="urn:microsoft.com/office/officeart/2005/8/layout/list1"/>
    <dgm:cxn modelId="{4E1AF616-1B36-4547-BA75-CDE964A188E5}" type="presParOf" srcId="{03A6B30C-CA70-40DF-937F-A0A7F3F07BBB}" destId="{5DBDF868-E2F4-4AC5-BAFD-0CD2B094145E}" srcOrd="1" destOrd="0" presId="urn:microsoft.com/office/officeart/2005/8/layout/list1"/>
    <dgm:cxn modelId="{C223BAAB-C55F-40A6-8A7E-362742C7DF6B}" type="presParOf" srcId="{86EB648E-8F9F-4934-997C-9BA71FCDDA2C}" destId="{99101A0A-B70B-4BC4-854A-217D6AF0C1F6}" srcOrd="9" destOrd="0" presId="urn:microsoft.com/office/officeart/2005/8/layout/list1"/>
    <dgm:cxn modelId="{731C6245-186B-4A2D-911A-BCA02E237705}" type="presParOf" srcId="{86EB648E-8F9F-4934-997C-9BA71FCDDA2C}" destId="{8A551575-DEF5-4D77-B0E0-7694C4338F53}" srcOrd="10" destOrd="0" presId="urn:microsoft.com/office/officeart/2005/8/layout/list1"/>
    <dgm:cxn modelId="{9508F50A-B4EA-418E-AE35-3444741E8424}" type="presParOf" srcId="{86EB648E-8F9F-4934-997C-9BA71FCDDA2C}" destId="{8A1392AC-407D-47B2-B27E-9DBBD79566AA}" srcOrd="11" destOrd="0" presId="urn:microsoft.com/office/officeart/2005/8/layout/list1"/>
    <dgm:cxn modelId="{B5CB80D3-D015-4E0A-872C-EC05517576C4}" type="presParOf" srcId="{86EB648E-8F9F-4934-997C-9BA71FCDDA2C}" destId="{2DB39249-4C2C-4E71-BDB4-B9C92410E81E}" srcOrd="12" destOrd="0" presId="urn:microsoft.com/office/officeart/2005/8/layout/list1"/>
    <dgm:cxn modelId="{591CFB17-C155-4BEE-A5E5-5AE6A2163339}" type="presParOf" srcId="{2DB39249-4C2C-4E71-BDB4-B9C92410E81E}" destId="{E7771B3E-43F5-4D75-95D4-CBE1A2D0A766}" srcOrd="0" destOrd="0" presId="urn:microsoft.com/office/officeart/2005/8/layout/list1"/>
    <dgm:cxn modelId="{A56B4B48-B6E1-4A25-981F-E8FB9DBF7536}" type="presParOf" srcId="{2DB39249-4C2C-4E71-BDB4-B9C92410E81E}" destId="{7728418D-0A64-456A-9A40-6FCB0C81E26F}" srcOrd="1" destOrd="0" presId="urn:microsoft.com/office/officeart/2005/8/layout/list1"/>
    <dgm:cxn modelId="{6D6D7FCB-22D5-40B8-B848-C5111182A6DC}" type="presParOf" srcId="{86EB648E-8F9F-4934-997C-9BA71FCDDA2C}" destId="{BBD8CB70-FF82-4A9C-ABE7-1464DD5CC6BF}" srcOrd="13" destOrd="0" presId="urn:microsoft.com/office/officeart/2005/8/layout/list1"/>
    <dgm:cxn modelId="{A2A1785E-AC1D-40A3-8F4A-551F9E83F318}" type="presParOf" srcId="{86EB648E-8F9F-4934-997C-9BA71FCDDA2C}" destId="{741DDEF0-8888-49EE-92C3-CFBDD07CFF03}" srcOrd="14" destOrd="0" presId="urn:microsoft.com/office/officeart/2005/8/layout/list1"/>
    <dgm:cxn modelId="{F478C11B-FA7E-47D4-99DB-4718DBC30D1D}" type="presParOf" srcId="{86EB648E-8F9F-4934-997C-9BA71FCDDA2C}" destId="{CE963300-3AC0-4D50-A954-0768B311398A}" srcOrd="15" destOrd="0" presId="urn:microsoft.com/office/officeart/2005/8/layout/list1"/>
    <dgm:cxn modelId="{1F3DA9D2-9EF8-4F53-9D31-1F89DF08AF5F}" type="presParOf" srcId="{86EB648E-8F9F-4934-997C-9BA71FCDDA2C}" destId="{58D3F7A7-3E29-410E-9EA4-55C88E385BA9}" srcOrd="16" destOrd="0" presId="urn:microsoft.com/office/officeart/2005/8/layout/list1"/>
    <dgm:cxn modelId="{AFC090F4-9574-4F39-A1B3-CDEA02B8D1C7}" type="presParOf" srcId="{58D3F7A7-3E29-410E-9EA4-55C88E385BA9}" destId="{A4C03CCF-EDE8-426F-BBA5-37A955C9C6AB}" srcOrd="0" destOrd="0" presId="urn:microsoft.com/office/officeart/2005/8/layout/list1"/>
    <dgm:cxn modelId="{9904ABD8-BA27-464B-94E9-6571EFD1826E}" type="presParOf" srcId="{58D3F7A7-3E29-410E-9EA4-55C88E385BA9}" destId="{9FB24F8F-F2E8-4395-9079-373121FB3C8B}" srcOrd="1" destOrd="0" presId="urn:microsoft.com/office/officeart/2005/8/layout/list1"/>
    <dgm:cxn modelId="{BFB385D1-7F7D-4457-A144-CA07499C9994}" type="presParOf" srcId="{86EB648E-8F9F-4934-997C-9BA71FCDDA2C}" destId="{1DC7F4DD-DEC7-4280-B868-6BA7BA0E5A7F}" srcOrd="17" destOrd="0" presId="urn:microsoft.com/office/officeart/2005/8/layout/list1"/>
    <dgm:cxn modelId="{D9A02008-2515-4700-A84C-7F13F8756864}" type="presParOf" srcId="{86EB648E-8F9F-4934-997C-9BA71FCDDA2C}" destId="{20C49737-4A94-488E-8CD3-27ECECC875BE}" srcOrd="18" destOrd="0" presId="urn:microsoft.com/office/officeart/2005/8/layout/list1"/>
    <dgm:cxn modelId="{57BB8E5C-83A4-431C-B854-0E95A5D55AEE}" type="presParOf" srcId="{86EB648E-8F9F-4934-997C-9BA71FCDDA2C}" destId="{4190B5A1-2CA7-41E9-9B4F-1D4EA1A7838A}" srcOrd="19" destOrd="0" presId="urn:microsoft.com/office/officeart/2005/8/layout/list1"/>
    <dgm:cxn modelId="{5D2EC1BF-E84A-4AF3-840B-A63859CC97A1}" type="presParOf" srcId="{86EB648E-8F9F-4934-997C-9BA71FCDDA2C}" destId="{257B98D8-E75E-4D34-B44C-72C73D7194CF}" srcOrd="20" destOrd="0" presId="urn:microsoft.com/office/officeart/2005/8/layout/list1"/>
    <dgm:cxn modelId="{76F3A5F7-005F-4DBF-B1DC-DB251B500301}" type="presParOf" srcId="{257B98D8-E75E-4D34-B44C-72C73D7194CF}" destId="{45150A2B-A111-46C0-A692-37F82F8A29C1}" srcOrd="0" destOrd="0" presId="urn:microsoft.com/office/officeart/2005/8/layout/list1"/>
    <dgm:cxn modelId="{0FFEA427-1C79-4DA2-909A-09B53A8D0BC9}" type="presParOf" srcId="{257B98D8-E75E-4D34-B44C-72C73D7194CF}" destId="{5CBE8755-6637-41C5-890C-8FDD334558B3}" srcOrd="1" destOrd="0" presId="urn:microsoft.com/office/officeart/2005/8/layout/list1"/>
    <dgm:cxn modelId="{D05056F9-39BD-4AE0-94E5-64D3657E43F7}" type="presParOf" srcId="{86EB648E-8F9F-4934-997C-9BA71FCDDA2C}" destId="{07212BF8-8813-46D7-B150-CE859A01949A}" srcOrd="21" destOrd="0" presId="urn:microsoft.com/office/officeart/2005/8/layout/list1"/>
    <dgm:cxn modelId="{81435613-864B-49DF-9855-21F4FA944A80}" type="presParOf" srcId="{86EB648E-8F9F-4934-997C-9BA71FCDDA2C}" destId="{EEB8A784-0064-4875-A34A-C08C090165C6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5E4140-BA86-4418-B949-C7FB4135C6FA}">
      <dsp:nvSpPr>
        <dsp:cNvPr id="0" name=""/>
        <dsp:cNvSpPr/>
      </dsp:nvSpPr>
      <dsp:spPr>
        <a:xfrm>
          <a:off x="0" y="0"/>
          <a:ext cx="7543800" cy="73974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>
              <a:latin typeface="+mn-lt"/>
            </a:rPr>
            <a:t>Evaluarea națională la finalul clasei clasa a VI-a</a:t>
          </a:r>
          <a:r>
            <a:rPr lang="ro-RO" sz="1800" b="1" kern="1200">
              <a:latin typeface="+mn-lt"/>
            </a:rPr>
            <a:t> </a:t>
          </a:r>
          <a:r>
            <a:rPr lang="ro-RO" sz="1800" b="1" kern="1200">
              <a:latin typeface="+mn-lt"/>
              <a:cs typeface="Times New Roman" panose="02020603050405020304" pitchFamily="18" charset="0"/>
            </a:rPr>
            <a:t>– 22 mai 2019</a:t>
          </a:r>
          <a:r>
            <a:rPr lang="it-IT" sz="1800" b="1" kern="1200">
              <a:latin typeface="+mn-lt"/>
            </a:rPr>
            <a:t> </a:t>
          </a:r>
          <a:endParaRPr lang="en-US" sz="1800" kern="1200">
            <a:latin typeface="+mn-lt"/>
          </a:endParaRPr>
        </a:p>
      </dsp:txBody>
      <dsp:txXfrm>
        <a:off x="36111" y="36111"/>
        <a:ext cx="7471578" cy="667524"/>
      </dsp:txXfrm>
    </dsp:sp>
    <dsp:sp modelId="{A1CD7811-6325-45D9-BAEA-CE1FAE385898}">
      <dsp:nvSpPr>
        <dsp:cNvPr id="0" name=""/>
        <dsp:cNvSpPr/>
      </dsp:nvSpPr>
      <dsp:spPr>
        <a:xfrm>
          <a:off x="0" y="955769"/>
          <a:ext cx="7543800" cy="74760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b="1" kern="1200">
              <a:latin typeface="+mn-lt"/>
            </a:rPr>
            <a:t>Evaluarea națională pentru absolvenții clasei a VIII-a</a:t>
          </a:r>
          <a:r>
            <a:rPr lang="ro-RO" sz="1800" b="1" kern="1200">
              <a:latin typeface="+mn-lt"/>
            </a:rPr>
            <a:t> </a:t>
          </a:r>
          <a:r>
            <a:rPr lang="ro-RO" sz="1800" b="1" kern="1200">
              <a:latin typeface="+mn-lt"/>
              <a:cs typeface="Times New Roman" panose="02020603050405020304" pitchFamily="18" charset="0"/>
            </a:rPr>
            <a:t>– 18 iunie 2019</a:t>
          </a:r>
          <a:endParaRPr lang="en-US" sz="1800" kern="1200">
            <a:latin typeface="+mn-lt"/>
          </a:endParaRPr>
        </a:p>
      </dsp:txBody>
      <dsp:txXfrm>
        <a:off x="36495" y="992264"/>
        <a:ext cx="7470810" cy="674614"/>
      </dsp:txXfrm>
    </dsp:sp>
    <dsp:sp modelId="{C6FA9E58-DC8F-4B4D-BFD8-BFDFF1F6D921}">
      <dsp:nvSpPr>
        <dsp:cNvPr id="0" name=""/>
        <dsp:cNvSpPr/>
      </dsp:nvSpPr>
      <dsp:spPr>
        <a:xfrm>
          <a:off x="0" y="1926415"/>
          <a:ext cx="7543800" cy="100569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err="1">
              <a:latin typeface="+mn-lt"/>
            </a:rPr>
            <a:t>Examenul</a:t>
          </a:r>
          <a:r>
            <a:rPr lang="en-US" sz="1800" b="1" kern="1200">
              <a:latin typeface="+mn-lt"/>
            </a:rPr>
            <a:t> de </a:t>
          </a:r>
          <a:r>
            <a:rPr lang="en-US" sz="1800" b="1" kern="1200" err="1">
              <a:latin typeface="+mn-lt"/>
            </a:rPr>
            <a:t>bacalaureat</a:t>
          </a:r>
          <a:r>
            <a:rPr lang="en-US" sz="1800" b="1" kern="1200">
              <a:latin typeface="+mn-lt"/>
            </a:rPr>
            <a:t> </a:t>
          </a:r>
          <a:r>
            <a:rPr lang="en-US" sz="1800" b="1" kern="1200" err="1">
              <a:latin typeface="+mn-lt"/>
            </a:rPr>
            <a:t>național</a:t>
          </a:r>
          <a:r>
            <a:rPr lang="ro-RO" sz="1800" b="1" kern="1200">
              <a:latin typeface="+mn-lt"/>
            </a:rPr>
            <a:t> (probă scrisă) </a:t>
          </a:r>
          <a:r>
            <a:rPr lang="ro-RO" sz="1800" b="1" kern="1200">
              <a:latin typeface="+mn-lt"/>
              <a:cs typeface="Times New Roman" panose="02020603050405020304" pitchFamily="18" charset="0"/>
            </a:rPr>
            <a:t>– 1 iulie 2019;                                						           21 august 2019</a:t>
          </a:r>
          <a:r>
            <a:rPr lang="en-US" sz="1800" b="1" kern="1200">
              <a:latin typeface="+mn-lt"/>
            </a:rPr>
            <a:t> </a:t>
          </a:r>
          <a:endParaRPr lang="en-US" sz="1800" kern="1200">
            <a:latin typeface="+mn-lt"/>
          </a:endParaRPr>
        </a:p>
      </dsp:txBody>
      <dsp:txXfrm>
        <a:off x="49094" y="1975509"/>
        <a:ext cx="7445612" cy="9075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AB5752-5AB8-4486-9606-1574AE08A06E}">
      <dsp:nvSpPr>
        <dsp:cNvPr id="0" name=""/>
        <dsp:cNvSpPr/>
      </dsp:nvSpPr>
      <dsp:spPr>
        <a:xfrm>
          <a:off x="0" y="264647"/>
          <a:ext cx="7913594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5204F9-649E-46A8-8A98-8331C558B845}">
      <dsp:nvSpPr>
        <dsp:cNvPr id="0" name=""/>
        <dsp:cNvSpPr/>
      </dsp:nvSpPr>
      <dsp:spPr>
        <a:xfrm>
          <a:off x="395679" y="72767"/>
          <a:ext cx="553951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381" tIns="0" rIns="20938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800" b="1" kern="1200"/>
            <a:t>OMEN 4813/29.08.2018</a:t>
          </a:r>
          <a:endParaRPr lang="en-US" sz="1800" kern="1200"/>
        </a:p>
      </dsp:txBody>
      <dsp:txXfrm>
        <a:off x="414413" y="91501"/>
        <a:ext cx="5502047" cy="346292"/>
      </dsp:txXfrm>
    </dsp:sp>
    <dsp:sp modelId="{EF279330-CE68-4B5C-BC19-9543B92CB518}">
      <dsp:nvSpPr>
        <dsp:cNvPr id="0" name=""/>
        <dsp:cNvSpPr/>
      </dsp:nvSpPr>
      <dsp:spPr>
        <a:xfrm>
          <a:off x="0" y="854327"/>
          <a:ext cx="7913594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82DF72-827B-49EF-9482-6CFF3AC9A710}">
      <dsp:nvSpPr>
        <dsp:cNvPr id="0" name=""/>
        <dsp:cNvSpPr/>
      </dsp:nvSpPr>
      <dsp:spPr>
        <a:xfrm>
          <a:off x="385142" y="649388"/>
          <a:ext cx="553951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381" tIns="0" rIns="20938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b="1" kern="1200"/>
            <a:t>Programa – nu sunt modificări </a:t>
          </a:r>
          <a:endParaRPr lang="en-US" sz="1800" kern="1200"/>
        </a:p>
      </dsp:txBody>
      <dsp:txXfrm>
        <a:off x="403876" y="668122"/>
        <a:ext cx="5502047" cy="346292"/>
      </dsp:txXfrm>
    </dsp:sp>
    <dsp:sp modelId="{14EEDB9B-8AFF-4D2E-8DCF-818186D2D564}">
      <dsp:nvSpPr>
        <dsp:cNvPr id="0" name=""/>
        <dsp:cNvSpPr/>
      </dsp:nvSpPr>
      <dsp:spPr>
        <a:xfrm>
          <a:off x="0" y="1470725"/>
          <a:ext cx="7913594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EFEF65-9297-477C-9422-4CB43A5DEA60}">
      <dsp:nvSpPr>
        <dsp:cNvPr id="0" name=""/>
        <dsp:cNvSpPr/>
      </dsp:nvSpPr>
      <dsp:spPr>
        <a:xfrm>
          <a:off x="383314" y="1252127"/>
          <a:ext cx="7522574" cy="4104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381" tIns="0" rIns="20938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b="1" kern="1200" dirty="0"/>
            <a:t>Structura probei scrise – </a:t>
          </a:r>
          <a:r>
            <a:rPr lang="ro-RO" sz="1600" b="1" kern="1200" dirty="0"/>
            <a:t>subiectul model va fi postat pe site-ul dedicat  http://subiecte.edu.ro/2019</a:t>
          </a:r>
          <a:endParaRPr lang="en-US" sz="1800" kern="1200" dirty="0"/>
        </a:p>
      </dsp:txBody>
      <dsp:txXfrm>
        <a:off x="403352" y="1272165"/>
        <a:ext cx="7482498" cy="370401"/>
      </dsp:txXfrm>
    </dsp:sp>
    <dsp:sp modelId="{7F412658-9897-4588-A0F0-A43676067A67}">
      <dsp:nvSpPr>
        <dsp:cNvPr id="0" name=""/>
        <dsp:cNvSpPr/>
      </dsp:nvSpPr>
      <dsp:spPr>
        <a:xfrm>
          <a:off x="0" y="2060405"/>
          <a:ext cx="7913594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2FE526-5284-4AE4-A8A1-6794C4CFD453}">
      <dsp:nvSpPr>
        <dsp:cNvPr id="0" name=""/>
        <dsp:cNvSpPr/>
      </dsp:nvSpPr>
      <dsp:spPr>
        <a:xfrm>
          <a:off x="395679" y="1868525"/>
          <a:ext cx="553951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381" tIns="0" rIns="20938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err="1"/>
            <a:t>Postare</a:t>
          </a:r>
          <a:r>
            <a:rPr lang="en-US" sz="1800" b="1" kern="1200"/>
            <a:t> model </a:t>
          </a:r>
          <a:r>
            <a:rPr lang="vi-VN" sz="1800" b="1" kern="1200"/>
            <a:t>–</a:t>
          </a:r>
          <a:r>
            <a:rPr lang="ro-RO" sz="1800" b="1" kern="1200"/>
            <a:t> </a:t>
          </a:r>
          <a:r>
            <a:rPr lang="en-US" sz="1800" b="1" kern="1200"/>
            <a:t>31.10.201</a:t>
          </a:r>
          <a:r>
            <a:rPr lang="ro-RO" sz="1800" b="1" kern="1200"/>
            <a:t>8</a:t>
          </a:r>
          <a:endParaRPr lang="en-US" sz="1800" kern="1200"/>
        </a:p>
      </dsp:txBody>
      <dsp:txXfrm>
        <a:off x="414413" y="1887259"/>
        <a:ext cx="5502047" cy="346292"/>
      </dsp:txXfrm>
    </dsp:sp>
    <dsp:sp modelId="{A919F239-54D0-4A52-946B-21B60628C40B}">
      <dsp:nvSpPr>
        <dsp:cNvPr id="0" name=""/>
        <dsp:cNvSpPr/>
      </dsp:nvSpPr>
      <dsp:spPr>
        <a:xfrm>
          <a:off x="0" y="2650085"/>
          <a:ext cx="7913594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714613-45F4-4E21-8D0C-09656376501D}">
      <dsp:nvSpPr>
        <dsp:cNvPr id="0" name=""/>
        <dsp:cNvSpPr/>
      </dsp:nvSpPr>
      <dsp:spPr>
        <a:xfrm>
          <a:off x="372108" y="2458205"/>
          <a:ext cx="754099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381" tIns="0" rIns="20938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800" b="1" kern="1200"/>
            <a:t>Simulări – anunțate pe </a:t>
          </a:r>
          <a:r>
            <a:rPr lang="pt-BR" sz="1800" b="1" kern="1200">
              <a:hlinkClick xmlns:r="http://schemas.openxmlformats.org/officeDocument/2006/relationships" r:id="rId1"/>
            </a:rPr>
            <a:t>www.edu.ro</a:t>
          </a:r>
          <a:r>
            <a:rPr lang="ro-RO" sz="1800" b="1" kern="1200"/>
            <a:t> şi pe </a:t>
          </a:r>
          <a:r>
            <a:rPr lang="pt-BR" sz="1800" b="1" kern="1200">
              <a:hlinkClick xmlns:r="http://schemas.openxmlformats.org/officeDocument/2006/relationships" r:id="rId2"/>
            </a:rPr>
            <a:t>www.rocnee.eu</a:t>
          </a:r>
          <a:endParaRPr lang="en-US" sz="1800" kern="1200"/>
        </a:p>
      </dsp:txBody>
      <dsp:txXfrm>
        <a:off x="390842" y="2476939"/>
        <a:ext cx="7503527" cy="346292"/>
      </dsp:txXfrm>
    </dsp:sp>
    <dsp:sp modelId="{E65F46A1-52F4-4029-8330-8814EF407849}">
      <dsp:nvSpPr>
        <dsp:cNvPr id="0" name=""/>
        <dsp:cNvSpPr/>
      </dsp:nvSpPr>
      <dsp:spPr>
        <a:xfrm>
          <a:off x="0" y="3239765"/>
          <a:ext cx="7913594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48A93A-045F-4E47-A8AE-A3FFE056FA25}">
      <dsp:nvSpPr>
        <dsp:cNvPr id="0" name=""/>
        <dsp:cNvSpPr/>
      </dsp:nvSpPr>
      <dsp:spPr>
        <a:xfrm>
          <a:off x="395679" y="3047885"/>
          <a:ext cx="5539515" cy="38376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381" tIns="0" rIns="209381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800" b="1" kern="1200"/>
            <a:t>Data examen: 18 iunie 2019</a:t>
          </a:r>
          <a:endParaRPr lang="en-US" sz="1800" b="1" kern="1200"/>
        </a:p>
      </dsp:txBody>
      <dsp:txXfrm>
        <a:off x="414413" y="3066619"/>
        <a:ext cx="5502047" cy="3462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2C561D-C9DF-4B23-892D-466AD8DFA703}">
      <dsp:nvSpPr>
        <dsp:cNvPr id="0" name=""/>
        <dsp:cNvSpPr/>
      </dsp:nvSpPr>
      <dsp:spPr>
        <a:xfrm>
          <a:off x="0" y="259643"/>
          <a:ext cx="7920880" cy="252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30157F-ED30-4AA1-A2EE-B29D463849CA}">
      <dsp:nvSpPr>
        <dsp:cNvPr id="0" name=""/>
        <dsp:cNvSpPr/>
      </dsp:nvSpPr>
      <dsp:spPr>
        <a:xfrm>
          <a:off x="396044" y="112043"/>
          <a:ext cx="5544616" cy="295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600" b="1" kern="1200"/>
            <a:t>OMEN  4829/30.08.2018</a:t>
          </a:r>
          <a:endParaRPr lang="en-US" sz="1600" kern="1200"/>
        </a:p>
      </dsp:txBody>
      <dsp:txXfrm>
        <a:off x="410454" y="126453"/>
        <a:ext cx="5515796" cy="266380"/>
      </dsp:txXfrm>
    </dsp:sp>
    <dsp:sp modelId="{E7F80973-DEB3-4C46-9A3D-772AF81BF018}">
      <dsp:nvSpPr>
        <dsp:cNvPr id="0" name=""/>
        <dsp:cNvSpPr/>
      </dsp:nvSpPr>
      <dsp:spPr>
        <a:xfrm>
          <a:off x="0" y="713243"/>
          <a:ext cx="7920880" cy="252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9A3602-6B93-4BE2-8A54-F17F36FAF012}">
      <dsp:nvSpPr>
        <dsp:cNvPr id="0" name=""/>
        <dsp:cNvSpPr/>
      </dsp:nvSpPr>
      <dsp:spPr>
        <a:xfrm>
          <a:off x="389786" y="540961"/>
          <a:ext cx="5544616" cy="295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600" b="1" kern="1200"/>
            <a:t>Programa – nu sunt modificări </a:t>
          </a:r>
          <a:endParaRPr lang="en-US" sz="1600" kern="1200"/>
        </a:p>
      </dsp:txBody>
      <dsp:txXfrm>
        <a:off x="404196" y="555371"/>
        <a:ext cx="5515796" cy="266380"/>
      </dsp:txXfrm>
    </dsp:sp>
    <dsp:sp modelId="{8A551575-DEF5-4D77-B0E0-7694C4338F53}">
      <dsp:nvSpPr>
        <dsp:cNvPr id="0" name=""/>
        <dsp:cNvSpPr/>
      </dsp:nvSpPr>
      <dsp:spPr>
        <a:xfrm>
          <a:off x="0" y="1322018"/>
          <a:ext cx="7920880" cy="252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BDF868-E2F4-4AC5-BAFD-0CD2B094145E}">
      <dsp:nvSpPr>
        <dsp:cNvPr id="0" name=""/>
        <dsp:cNvSpPr/>
      </dsp:nvSpPr>
      <dsp:spPr>
        <a:xfrm>
          <a:off x="377092" y="1019243"/>
          <a:ext cx="7541845" cy="450374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600" b="1" kern="1200" dirty="0"/>
            <a:t>Structura probei scrise – </a:t>
          </a:r>
          <a:r>
            <a:rPr lang="ro-RO" sz="1600" b="1" kern="1200" dirty="0"/>
            <a:t>subiectul model va fi postat pe site-ul dedicat  http://subiecte.edu.ro/2019</a:t>
          </a:r>
          <a:endParaRPr lang="en-US" sz="1600" kern="1200" dirty="0"/>
        </a:p>
      </dsp:txBody>
      <dsp:txXfrm>
        <a:off x="399077" y="1041228"/>
        <a:ext cx="7497875" cy="406404"/>
      </dsp:txXfrm>
    </dsp:sp>
    <dsp:sp modelId="{741DDEF0-8888-49EE-92C3-CFBDD07CFF03}">
      <dsp:nvSpPr>
        <dsp:cNvPr id="0" name=""/>
        <dsp:cNvSpPr/>
      </dsp:nvSpPr>
      <dsp:spPr>
        <a:xfrm>
          <a:off x="0" y="1775618"/>
          <a:ext cx="7920880" cy="252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28418D-0A64-456A-9A40-6FCB0C81E26F}">
      <dsp:nvSpPr>
        <dsp:cNvPr id="0" name=""/>
        <dsp:cNvSpPr/>
      </dsp:nvSpPr>
      <dsp:spPr>
        <a:xfrm>
          <a:off x="396044" y="1628018"/>
          <a:ext cx="5544616" cy="295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err="1"/>
            <a:t>Postare</a:t>
          </a:r>
          <a:r>
            <a:rPr lang="en-US" sz="1600" b="1" kern="1200"/>
            <a:t> </a:t>
          </a:r>
          <a:r>
            <a:rPr lang="en-US" sz="1600" b="1" kern="1200" err="1"/>
            <a:t>modele</a:t>
          </a:r>
          <a:r>
            <a:rPr lang="en-US" sz="1600" b="1" kern="1200"/>
            <a:t> </a:t>
          </a:r>
          <a:r>
            <a:rPr lang="vi-VN" sz="1600" b="1" kern="1200"/>
            <a:t>– </a:t>
          </a:r>
          <a:r>
            <a:rPr lang="en-US" sz="1600" b="1" kern="1200"/>
            <a:t>31.10.20</a:t>
          </a:r>
          <a:r>
            <a:rPr lang="ro-RO" sz="1600" b="1" kern="1200"/>
            <a:t>18</a:t>
          </a:r>
          <a:endParaRPr lang="en-US" sz="1600" kern="1200"/>
        </a:p>
      </dsp:txBody>
      <dsp:txXfrm>
        <a:off x="410454" y="1642428"/>
        <a:ext cx="5515796" cy="266380"/>
      </dsp:txXfrm>
    </dsp:sp>
    <dsp:sp modelId="{20C49737-4A94-488E-8CD3-27ECECC875BE}">
      <dsp:nvSpPr>
        <dsp:cNvPr id="0" name=""/>
        <dsp:cNvSpPr/>
      </dsp:nvSpPr>
      <dsp:spPr>
        <a:xfrm>
          <a:off x="0" y="2229218"/>
          <a:ext cx="7920880" cy="252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B24F8F-F2E8-4395-9079-373121FB3C8B}">
      <dsp:nvSpPr>
        <dsp:cNvPr id="0" name=""/>
        <dsp:cNvSpPr/>
      </dsp:nvSpPr>
      <dsp:spPr>
        <a:xfrm>
          <a:off x="396044" y="2081618"/>
          <a:ext cx="5544616" cy="29520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1600" b="1" kern="1200"/>
            <a:t>Simulări – anunțate pe www.edu.ro www.rocnee.eu </a:t>
          </a:r>
          <a:endParaRPr lang="en-US" sz="1600" kern="1200"/>
        </a:p>
      </dsp:txBody>
      <dsp:txXfrm>
        <a:off x="410454" y="2096028"/>
        <a:ext cx="5515796" cy="266380"/>
      </dsp:txXfrm>
    </dsp:sp>
    <dsp:sp modelId="{EEB8A784-0064-4875-A34A-C08C090165C6}">
      <dsp:nvSpPr>
        <dsp:cNvPr id="0" name=""/>
        <dsp:cNvSpPr/>
      </dsp:nvSpPr>
      <dsp:spPr>
        <a:xfrm>
          <a:off x="0" y="3164348"/>
          <a:ext cx="7920880" cy="252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BE8755-6637-41C5-890C-8FDD334558B3}">
      <dsp:nvSpPr>
        <dsp:cNvPr id="0" name=""/>
        <dsp:cNvSpPr/>
      </dsp:nvSpPr>
      <dsp:spPr>
        <a:xfrm>
          <a:off x="377092" y="2535218"/>
          <a:ext cx="7541845" cy="77673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600" b="1" kern="1200" dirty="0"/>
            <a:t>Data probei de evaluare a competențelor lingvistice: 3-4 iunie 2019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600" b="1" kern="1200" dirty="0"/>
            <a:t>Data probei scrise: 1 iulie</a:t>
          </a:r>
          <a:r>
            <a:rPr lang="ro-RO" sz="1600" b="1" kern="1200" dirty="0">
              <a:latin typeface="+mn-lt"/>
              <a:cs typeface="Times New Roman" panose="02020603050405020304" pitchFamily="18" charset="0"/>
            </a:rPr>
            <a:t> 2019 (sesiunea iunie-iulie); 21 august 2019</a:t>
          </a:r>
          <a:r>
            <a:rPr lang="en-US" sz="1600" b="1" kern="1200" dirty="0">
              <a:latin typeface="+mn-lt"/>
            </a:rPr>
            <a:t> </a:t>
          </a:r>
          <a:r>
            <a:rPr lang="ro-RO" sz="1600" b="1" kern="1200" dirty="0">
              <a:latin typeface="+mn-lt"/>
            </a:rPr>
            <a:t>(sesiunea august-septembrie)</a:t>
          </a:r>
          <a:endParaRPr lang="en-US" sz="1600" kern="1200" dirty="0"/>
        </a:p>
      </dsp:txBody>
      <dsp:txXfrm>
        <a:off x="415009" y="2573135"/>
        <a:ext cx="7466011" cy="700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F87FC6-C162-4600-944A-0F806EC53317}" type="datetimeFigureOut">
              <a:rPr lang="ko-KR" altLang="en-US" smtClean="0"/>
              <a:t>2018-09-20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45B69-18E8-4114-9911-CDD699B4BB5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2904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F45B69-18E8-4114-9911-CDD699B4BB52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24318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FF6AF-1A8F-4FEC-953F-E7319635233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65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FF6AF-1A8F-4FEC-953F-E7319635233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642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8FF6AF-1A8F-4FEC-953F-E7319635233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891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483518"/>
            <a:ext cx="9144000" cy="50405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>
                <a:ea typeface="맑은 고딕" pitchFamily="50" charset="-127"/>
              </a:rPr>
              <a:t>FREE PPT TEMPLATES</a:t>
            </a:r>
            <a:endParaRPr lang="en-US" altLang="ko-KR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987573"/>
            <a:ext cx="9144000" cy="504057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4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INSTERT THE TITLE</a:t>
            </a:r>
          </a:p>
          <a:p>
            <a:pPr lvl="0"/>
            <a:r>
              <a:rPr lang="en-US" altLang="ko-KR"/>
              <a:t>OF YOUR PRESENTATION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2211710"/>
            <a:ext cx="9144000" cy="29317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5637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267494"/>
            <a:ext cx="2339752" cy="46085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895528" y="267494"/>
            <a:ext cx="4248472" cy="46085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84193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042661" y="499869"/>
            <a:ext cx="2520000" cy="252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897690" y="3119977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5690958" y="1354898"/>
            <a:ext cx="1664971" cy="16649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6648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411510"/>
            <a:ext cx="9144000" cy="432048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81908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970140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1" hasCustomPrompt="1"/>
          </p:nvPr>
        </p:nvSpPr>
        <p:spPr>
          <a:xfrm>
            <a:off x="7058372" y="195487"/>
            <a:ext cx="1944216" cy="47525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1025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251520" y="229394"/>
            <a:ext cx="3294112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599552" y="1813570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2033632" y="3397746"/>
            <a:ext cx="307792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251520" y="1813570"/>
            <a:ext cx="1728192" cy="30963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7" hasCustomPrompt="1"/>
          </p:nvPr>
        </p:nvSpPr>
        <p:spPr>
          <a:xfrm>
            <a:off x="2033632" y="1812999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idx="18" hasCustomPrompt="1"/>
          </p:nvPr>
        </p:nvSpPr>
        <p:spPr>
          <a:xfrm>
            <a:off x="3599552" y="229394"/>
            <a:ext cx="1512000" cy="151216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17673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2988000" cy="514350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3078000" y="3507854"/>
            <a:ext cx="2988000" cy="16356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6156000" y="3507854"/>
            <a:ext cx="2988000" cy="16356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078000" y="1791800"/>
            <a:ext cx="2988000" cy="16356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6156000" y="1791800"/>
            <a:ext cx="2988000" cy="163564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03848" y="181632"/>
            <a:ext cx="5940152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IMAGES &amp; CONTENTS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203848" y="757696"/>
            <a:ext cx="5940152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336407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  <p:pic>
        <p:nvPicPr>
          <p:cNvPr id="4" name="Picture 2" descr="D:\Fullppt\PNG이미지\핸드폰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137" y="1385328"/>
            <a:ext cx="3060911" cy="370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684935" y="1523475"/>
            <a:ext cx="1765288" cy="27268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3187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  <p:pic>
        <p:nvPicPr>
          <p:cNvPr id="4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626" y="1746311"/>
            <a:ext cx="2040674" cy="203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Fullppt\005-PNG이미지\모니터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46311"/>
            <a:ext cx="2040674" cy="2034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1556011" y="1828178"/>
            <a:ext cx="1874748" cy="12732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5686001" y="1828178"/>
            <a:ext cx="1874748" cy="12732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3386602" y="1347614"/>
            <a:ext cx="2346784" cy="160579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4427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54090"/>
            <a:ext cx="4850588" cy="2657820"/>
          </a:xfrm>
          <a:prstGeom prst="rect">
            <a:avLst/>
          </a:prstGeom>
        </p:spPr>
      </p:pic>
      <p:sp>
        <p:nvSpPr>
          <p:cNvPr id="5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032612" y="1452690"/>
            <a:ext cx="3280615" cy="217365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</a:t>
            </a:r>
            <a:endParaRPr lang="ko-KR" alt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233772" y="4262137"/>
            <a:ext cx="8676456" cy="5418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IMAGES &amp; CONTENTS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546556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2055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824461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400525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ICON SETS LAYOUT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354008" y="1131589"/>
            <a:ext cx="2849840" cy="3649171"/>
            <a:chOff x="354008" y="1131589"/>
            <a:chExt cx="2849840" cy="3649171"/>
          </a:xfrm>
        </p:grpSpPr>
        <p:sp>
          <p:nvSpPr>
            <p:cNvPr id="6" name="Rounded Rectangle 5"/>
            <p:cNvSpPr/>
            <p:nvPr/>
          </p:nvSpPr>
          <p:spPr>
            <a:xfrm>
              <a:off x="354008" y="1131589"/>
              <a:ext cx="2849840" cy="3649171"/>
            </a:xfrm>
            <a:prstGeom prst="roundRect">
              <a:avLst>
                <a:gd name="adj" fmla="val 396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31932" y="1347500"/>
              <a:ext cx="108520" cy="3240473"/>
            </a:xfrm>
            <a:prstGeom prst="roundRect">
              <a:avLst>
                <a:gd name="adj" fmla="val 50000"/>
              </a:avLst>
            </a:prstGeom>
            <a:solidFill>
              <a:schemeClr val="bg1">
                <a:alpha val="4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bg1"/>
                </a:solidFill>
              </a:endParaRPr>
            </a:p>
          </p:txBody>
        </p:sp>
        <p:sp>
          <p:nvSpPr>
            <p:cNvPr id="12" name="Half Frame 11"/>
            <p:cNvSpPr/>
            <p:nvPr/>
          </p:nvSpPr>
          <p:spPr>
            <a:xfrm rot="5400000">
              <a:off x="2592642" y="1238201"/>
              <a:ext cx="502331" cy="502331"/>
            </a:xfrm>
            <a:prstGeom prst="halfFrame">
              <a:avLst>
                <a:gd name="adj1" fmla="val 23728"/>
                <a:gd name="adj2" fmla="val 24642"/>
              </a:avLst>
            </a:prstGeom>
            <a:solidFill>
              <a:schemeClr val="bg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4694" y="468082"/>
            <a:ext cx="6683765" cy="96066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1909" y="1600200"/>
            <a:ext cx="6686550" cy="28332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4FE21-CF79-49CD-A1D2-4B09E96280A0}" type="datetimeFigureOut">
              <a:rPr lang="en-US" smtClean="0"/>
              <a:pPr/>
              <a:t>9/20/2018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3141" y="535782"/>
            <a:ext cx="1191395" cy="380473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9220-82EA-4F9A-87EB-BC3EA4B2CBF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4812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79512" y="3723878"/>
            <a:ext cx="4176464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179512" y="4299942"/>
            <a:ext cx="4176464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712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002-KIMS BUSINESS\007-02-Googleslidesppt\02-GSppt-Contents-Kim\20170309\01-Composition with vintage old hardback books\bg-02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543"/>
          <a:stretch/>
        </p:blipFill>
        <p:spPr bwMode="auto">
          <a:xfrm>
            <a:off x="0" y="0"/>
            <a:ext cx="9144000" cy="108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1603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87667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1"/>
          <p:cNvSpPr/>
          <p:nvPr userDrawn="1"/>
        </p:nvSpPr>
        <p:spPr>
          <a:xfrm>
            <a:off x="1979712" y="195486"/>
            <a:ext cx="7164288" cy="1008112"/>
          </a:xfrm>
          <a:custGeom>
            <a:avLst/>
            <a:gdLst/>
            <a:ahLst/>
            <a:cxnLst/>
            <a:rect l="l" t="t" r="r" b="b"/>
            <a:pathLst>
              <a:path w="7164288" h="1008112">
                <a:moveTo>
                  <a:pt x="504056" y="0"/>
                </a:moveTo>
                <a:lnTo>
                  <a:pt x="7164288" y="0"/>
                </a:lnTo>
                <a:lnTo>
                  <a:pt x="7164288" y="1008112"/>
                </a:lnTo>
                <a:lnTo>
                  <a:pt x="504056" y="1008112"/>
                </a:lnTo>
                <a:cubicBezTo>
                  <a:pt x="225674" y="1008112"/>
                  <a:pt x="0" y="782438"/>
                  <a:pt x="0" y="504056"/>
                </a:cubicBezTo>
                <a:cubicBezTo>
                  <a:pt x="0" y="225674"/>
                  <a:pt x="225674" y="0"/>
                  <a:pt x="5040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48272" y="257969"/>
            <a:ext cx="669572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BASIC LAYOUT</a:t>
            </a:r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48272" y="834033"/>
            <a:ext cx="669572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515890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 userDrawn="1"/>
        </p:nvSpPr>
        <p:spPr>
          <a:xfrm>
            <a:off x="1979712" y="195486"/>
            <a:ext cx="7164288" cy="1008112"/>
          </a:xfrm>
          <a:custGeom>
            <a:avLst/>
            <a:gdLst/>
            <a:ahLst/>
            <a:cxnLst/>
            <a:rect l="l" t="t" r="r" b="b"/>
            <a:pathLst>
              <a:path w="7164288" h="1008112">
                <a:moveTo>
                  <a:pt x="504056" y="0"/>
                </a:moveTo>
                <a:lnTo>
                  <a:pt x="7164288" y="0"/>
                </a:lnTo>
                <a:lnTo>
                  <a:pt x="7164288" y="1008112"/>
                </a:lnTo>
                <a:lnTo>
                  <a:pt x="504056" y="1008112"/>
                </a:lnTo>
                <a:cubicBezTo>
                  <a:pt x="225674" y="1008112"/>
                  <a:pt x="0" y="782438"/>
                  <a:pt x="0" y="504056"/>
                </a:cubicBezTo>
                <a:cubicBezTo>
                  <a:pt x="0" y="225674"/>
                  <a:pt x="225674" y="0"/>
                  <a:pt x="5040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48272" y="257969"/>
            <a:ext cx="669572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448272" y="834033"/>
            <a:ext cx="6695728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515981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002-KIMS BUSINESS\007-02-Googleslidesppt\02-GSppt-Contents-Kim\20170309\01-Composition with vintage old hardback books\bg-02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543"/>
          <a:stretch/>
        </p:blipFill>
        <p:spPr bwMode="auto">
          <a:xfrm>
            <a:off x="0" y="0"/>
            <a:ext cx="9144000" cy="108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92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53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398605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002-KIMS BUSINESS\007-02-Googleslidesppt\02-GSppt-Contents-Kim\20170309\01-Composition with vintage old hardback books\bg-02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543"/>
          <a:stretch/>
        </p:blipFill>
        <p:spPr bwMode="auto">
          <a:xfrm>
            <a:off x="0" y="0"/>
            <a:ext cx="9144000" cy="108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19286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5350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/>
              <a:t>Insert the title of your subtitle Here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683568" y="1491630"/>
            <a:ext cx="2411840" cy="17934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2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 </a:t>
            </a:r>
            <a:endParaRPr lang="ko-KR" alt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3366080" y="1491630"/>
            <a:ext cx="2411840" cy="17934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 </a:t>
            </a:r>
            <a:endParaRPr lang="ko-KR" alt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6048592" y="1491630"/>
            <a:ext cx="2411840" cy="179341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4"/>
            </a:solidFill>
          </a:ln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Your Picture Here 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4068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-1"/>
            <a:ext cx="9144000" cy="51434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/>
              <a:t>Insert Your Image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2" r:id="rId2"/>
    <p:sldLayoutId id="2147483660" r:id="rId3"/>
    <p:sldLayoutId id="2147483662" r:id="rId4"/>
    <p:sldLayoutId id="2147483661" r:id="rId5"/>
    <p:sldLayoutId id="2147483672" r:id="rId6"/>
    <p:sldLayoutId id="2147483655" r:id="rId7"/>
    <p:sldLayoutId id="2147483663" r:id="rId8"/>
    <p:sldLayoutId id="2147483673" r:id="rId9"/>
    <p:sldLayoutId id="2147483674" r:id="rId10"/>
    <p:sldLayoutId id="2147483666" r:id="rId11"/>
    <p:sldLayoutId id="2147483675" r:id="rId12"/>
    <p:sldLayoutId id="2147483667" r:id="rId13"/>
    <p:sldLayoutId id="2147483668" r:id="rId14"/>
    <p:sldLayoutId id="2147483669" r:id="rId15"/>
    <p:sldLayoutId id="2147483670" r:id="rId16"/>
    <p:sldLayoutId id="2147483676" r:id="rId17"/>
    <p:sldLayoutId id="2147483656" r:id="rId18"/>
    <p:sldLayoutId id="2147483677" r:id="rId19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cnee.eu/" TargetMode="External"/><Relationship Id="rId2" Type="http://schemas.openxmlformats.org/officeDocument/2006/relationships/hyperlink" Target="http://www.edu.ro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161944"/>
            <a:ext cx="9144000" cy="504057"/>
          </a:xfrm>
        </p:spPr>
        <p:txBody>
          <a:bodyPr/>
          <a:lstStyle/>
          <a:p>
            <a:pPr lvl="0"/>
            <a:r>
              <a:rPr lang="ro-RO" altLang="ko-KR" dirty="0">
                <a:ea typeface="맑은 고딕" pitchFamily="50" charset="-127"/>
              </a:rPr>
              <a:t>CONSFĂTUIREA INSPECTORILOR DE LIMBA ȘI LITERATURA ROMÂNĂ</a:t>
            </a:r>
            <a:endParaRPr lang="en-US" altLang="ko-KR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54153" y="2747764"/>
            <a:ext cx="2664296" cy="656097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ro-RO" altLang="ko-KR" dirty="0"/>
              <a:t> </a:t>
            </a:r>
          </a:p>
          <a:p>
            <a:pPr>
              <a:spcBef>
                <a:spcPts val="0"/>
              </a:spcBef>
              <a:defRPr/>
            </a:pPr>
            <a:r>
              <a:rPr lang="ro-RO" altLang="ko-KR" dirty="0"/>
              <a:t>SEPTEMBRIE 2018</a:t>
            </a:r>
            <a:endParaRPr lang="en-US" altLang="ko-KR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496EB0DA-0350-4C5E-A494-9F684699D330}"/>
              </a:ext>
            </a:extLst>
          </p:cNvPr>
          <p:cNvSpPr txBox="1">
            <a:spLocks/>
          </p:cNvSpPr>
          <p:nvPr/>
        </p:nvSpPr>
        <p:spPr>
          <a:xfrm>
            <a:off x="143508" y="2747764"/>
            <a:ext cx="2664296" cy="656097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ro-RO" altLang="ko-KR" dirty="0"/>
              <a:t>ANUL ȘCOLAR 2018-2019</a:t>
            </a:r>
            <a:endParaRPr lang="en-US" altLang="ko-KR" dirty="0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E2F3663-50C2-4DD2-A508-9C566FA40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656" y="127333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B0603E6-8FA2-4B08-B25B-549750BFD902}"/>
              </a:ext>
            </a:extLst>
          </p:cNvPr>
          <p:cNvSpPr txBox="1">
            <a:spLocks/>
          </p:cNvSpPr>
          <p:nvPr/>
        </p:nvSpPr>
        <p:spPr>
          <a:xfrm>
            <a:off x="6588224" y="4155926"/>
            <a:ext cx="2664296" cy="656097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1" hangingPunct="1">
              <a:lnSpc>
                <a:spcPct val="100000"/>
              </a:lnSpc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endParaRPr lang="ro-RO" altLang="ko-KR" dirty="0"/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89761C89-7068-494E-955F-13CDB55B04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110458"/>
            <a:ext cx="9144000" cy="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o-RO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9F5E8E29-5E10-4B6B-A68C-CCBD832EE5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10458"/>
            <a:ext cx="5754688" cy="596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0A3F1414-CB47-419B-9029-FD3A115DBBF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o-RO" altLang="ko-KR"/>
              <a:t>Limba și literatura română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ro-RO" altLang="ko-KR"/>
              <a:t>Situația contestațiilor – Evaluare națională, clasa a VIII-a</a:t>
            </a:r>
            <a:endParaRPr lang="en-US" altLang="ko-KR"/>
          </a:p>
        </p:txBody>
      </p:sp>
      <p:sp>
        <p:nvSpPr>
          <p:cNvPr id="5" name="TextBox 4"/>
          <p:cNvSpPr txBox="1"/>
          <p:nvPr/>
        </p:nvSpPr>
        <p:spPr>
          <a:xfrm>
            <a:off x="5652121" y="2540051"/>
            <a:ext cx="166821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o-RO" altLang="ko-KR" sz="1200" b="1">
                <a:solidFill>
                  <a:srgbClr val="7030A0"/>
                </a:solidFill>
                <a:cs typeface="Arial" pitchFamily="34" charset="0"/>
              </a:rPr>
              <a:t>REZOLVATE POZITIV </a:t>
            </a:r>
            <a:endParaRPr lang="ko-KR" altLang="en-US" sz="1200" b="1">
              <a:solidFill>
                <a:srgbClr val="7030A0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42301" y="2554968"/>
            <a:ext cx="140898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o-RO" altLang="ko-KR" b="1">
                <a:solidFill>
                  <a:srgbClr val="7030A0"/>
                </a:solidFill>
                <a:cs typeface="Arial" pitchFamily="34" charset="0"/>
              </a:rPr>
              <a:t>1304</a:t>
            </a:r>
            <a:endParaRPr lang="ko-KR" altLang="en-US" b="1">
              <a:solidFill>
                <a:srgbClr val="7030A0"/>
              </a:solidFill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52120" y="2992859"/>
            <a:ext cx="140898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o-RO" altLang="ko-KR" sz="1200" b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REZOLVATE NEGATIV </a:t>
            </a:r>
            <a:endParaRPr lang="ko-KR" altLang="en-US" sz="1200" b="1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42301" y="3092728"/>
            <a:ext cx="1357699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o-RO" altLang="ko-KR" sz="1600" b="1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1304</a:t>
            </a:r>
            <a:endParaRPr lang="ko-KR" altLang="en-US" sz="1600" b="1">
              <a:solidFill>
                <a:schemeClr val="tx2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10012" y="4310975"/>
            <a:ext cx="101798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 b="1">
                <a:solidFill>
                  <a:schemeClr val="accent4"/>
                </a:solidFill>
                <a:cs typeface="Arial" pitchFamily="34" charset="0"/>
              </a:rPr>
              <a:t>Option E</a:t>
            </a:r>
            <a:endParaRPr lang="ko-KR" altLang="en-US" sz="1200" b="1">
              <a:solidFill>
                <a:schemeClr val="accent4"/>
              </a:solidFill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5988" y="4310975"/>
            <a:ext cx="296448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ko-KR" sz="1200">
                <a:solidFill>
                  <a:schemeClr val="accent4"/>
                </a:solidFill>
                <a:cs typeface="Arial" pitchFamily="34" charset="0"/>
              </a:rPr>
              <a:t>Easy to change colors, photos and Text. </a:t>
            </a:r>
            <a:endParaRPr lang="ko-KR" altLang="en-US" sz="120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910013" y="1550913"/>
            <a:ext cx="3910459" cy="763290"/>
            <a:chOff x="5436096" y="2571750"/>
            <a:chExt cx="2821707" cy="763290"/>
          </a:xfrm>
        </p:grpSpPr>
        <p:sp>
          <p:nvSpPr>
            <p:cNvPr id="16" name="TextBox 15"/>
            <p:cNvSpPr txBox="1"/>
            <p:nvPr/>
          </p:nvSpPr>
          <p:spPr>
            <a:xfrm>
              <a:off x="5436096" y="2571750"/>
              <a:ext cx="2821707" cy="3077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endParaRPr lang="en-US" altLang="ko-KR" sz="1400" b="1">
                <a:solidFill>
                  <a:schemeClr val="accent1"/>
                </a:solidFill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36096" y="2996486"/>
              <a:ext cx="2821707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ro-RO" altLang="ko-KR" sz="1600">
                  <a:solidFill>
                    <a:srgbClr val="FF0000"/>
                  </a:solidFill>
                  <a:cs typeface="Arial" pitchFamily="34" charset="0"/>
                </a:rPr>
                <a:t>S-au înregistrat, în total, 2 608 contestații </a:t>
              </a:r>
              <a:endParaRPr lang="en-US" altLang="ko-KR" sz="1600">
                <a:solidFill>
                  <a:srgbClr val="FF0000"/>
                </a:solidFill>
                <a:cs typeface="Arial" pitchFamily="34" charset="0"/>
              </a:endParaRPr>
            </a:p>
          </p:txBody>
        </p:sp>
      </p:grpSp>
      <p:pic>
        <p:nvPicPr>
          <p:cNvPr id="1026" name="Picture 2" descr="Imagini pentru CORECTARE">
            <a:extLst>
              <a:ext uri="{FF2B5EF4-FFF2-40B4-BE49-F238E27FC236}">
                <a16:creationId xmlns:a16="http://schemas.microsoft.com/office/drawing/2014/main" id="{C1B60C3B-EC15-4986-B257-7819117D3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611" y="1475517"/>
            <a:ext cx="3280615" cy="2173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3427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1030D35-DC13-4A17-B8EE-7ADF26C36B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58993" y="273835"/>
            <a:ext cx="9144000" cy="576064"/>
          </a:xfrm>
        </p:spPr>
        <p:txBody>
          <a:bodyPr/>
          <a:lstStyle/>
          <a:p>
            <a:r>
              <a:rPr lang="ro-RO" dirty="0"/>
              <a:t>2. Rezultate</a:t>
            </a:r>
            <a:br>
              <a:rPr lang="ro-RO" dirty="0"/>
            </a:br>
            <a:r>
              <a:rPr lang="es-ES" b="1" dirty="0" err="1"/>
              <a:t>Examenul</a:t>
            </a:r>
            <a:r>
              <a:rPr lang="es-ES" b="1" dirty="0"/>
              <a:t> de </a:t>
            </a:r>
            <a:r>
              <a:rPr lang="es-ES" b="1" dirty="0" err="1"/>
              <a:t>bacalaureat</a:t>
            </a:r>
            <a:r>
              <a:rPr lang="es-ES" b="1" dirty="0"/>
              <a:t> </a:t>
            </a:r>
            <a:r>
              <a:rPr lang="es-ES" b="1" dirty="0" err="1"/>
              <a:t>naţional</a:t>
            </a:r>
            <a:r>
              <a:rPr lang="es-ES" b="1" dirty="0"/>
              <a:t> – 2018</a:t>
            </a:r>
            <a:endParaRPr lang="ro-RO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8ED227-021A-4DCF-A717-0FD6A0CF9149}"/>
              </a:ext>
            </a:extLst>
          </p:cNvPr>
          <p:cNvSpPr/>
          <p:nvPr/>
        </p:nvSpPr>
        <p:spPr>
          <a:xfrm>
            <a:off x="737418" y="1263731"/>
            <a:ext cx="80083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136</a:t>
            </a:r>
            <a:r>
              <a:rPr lang="ro-RO" b="1" dirty="0"/>
              <a:t> </a:t>
            </a:r>
            <a:r>
              <a:rPr lang="es-ES" b="1" dirty="0"/>
              <a:t>871 de </a:t>
            </a:r>
            <a:r>
              <a:rPr lang="es-ES" b="1" dirty="0" err="1"/>
              <a:t>candida</a:t>
            </a:r>
            <a:r>
              <a:rPr lang="ro-RO" b="1" dirty="0" err="1"/>
              <a:t>ţ</a:t>
            </a:r>
            <a:r>
              <a:rPr lang="es-ES" b="1" dirty="0"/>
              <a:t>i </a:t>
            </a:r>
            <a:r>
              <a:rPr lang="es-ES" b="1" dirty="0" err="1"/>
              <a:t>înscrişi</a:t>
            </a:r>
            <a:r>
              <a:rPr lang="es-ES" b="1" dirty="0"/>
              <a:t> din </a:t>
            </a:r>
            <a:r>
              <a:rPr lang="es-ES" b="1" dirty="0" err="1"/>
              <a:t>toate</a:t>
            </a:r>
            <a:r>
              <a:rPr lang="es-ES" b="1" dirty="0"/>
              <a:t> </a:t>
            </a:r>
            <a:r>
              <a:rPr lang="es-ES" b="1" dirty="0" err="1"/>
              <a:t>promo</a:t>
            </a:r>
            <a:r>
              <a:rPr lang="ro-RO" b="1" dirty="0" err="1"/>
              <a:t>ţ</a:t>
            </a:r>
            <a:r>
              <a:rPr lang="es-ES" b="1" dirty="0" err="1"/>
              <a:t>iile</a:t>
            </a:r>
            <a:r>
              <a:rPr lang="es-ES" b="1" dirty="0"/>
              <a:t> </a:t>
            </a:r>
            <a:r>
              <a:rPr lang="es-ES" dirty="0"/>
              <a:t>(118 856 de </a:t>
            </a:r>
            <a:r>
              <a:rPr lang="es-ES" dirty="0" err="1"/>
              <a:t>candida</a:t>
            </a:r>
            <a:r>
              <a:rPr lang="ro-RO" dirty="0" err="1"/>
              <a:t>ţ</a:t>
            </a:r>
            <a:r>
              <a:rPr lang="es-ES" dirty="0"/>
              <a:t>i din </a:t>
            </a:r>
            <a:r>
              <a:rPr lang="es-ES" dirty="0" err="1"/>
              <a:t>promoţia</a:t>
            </a:r>
            <a:r>
              <a:rPr lang="es-ES" dirty="0"/>
              <a:t> </a:t>
            </a:r>
            <a:r>
              <a:rPr lang="es-ES" dirty="0" err="1"/>
              <a:t>curentă</a:t>
            </a:r>
            <a:r>
              <a:rPr lang="es-ES" dirty="0"/>
              <a:t>, </a:t>
            </a:r>
            <a:r>
              <a:rPr lang="es-ES" dirty="0" err="1"/>
              <a:t>respectiv</a:t>
            </a:r>
            <a:r>
              <a:rPr lang="es-ES" dirty="0"/>
              <a:t> 18 015 </a:t>
            </a:r>
            <a:r>
              <a:rPr lang="ro-RO" dirty="0"/>
              <a:t>de </a:t>
            </a:r>
            <a:r>
              <a:rPr lang="es-ES" dirty="0" err="1"/>
              <a:t>candidaţi</a:t>
            </a:r>
            <a:r>
              <a:rPr lang="es-ES" dirty="0"/>
              <a:t> din </a:t>
            </a:r>
            <a:r>
              <a:rPr lang="es-ES" dirty="0" err="1"/>
              <a:t>promo</a:t>
            </a:r>
            <a:r>
              <a:rPr lang="ro-RO" dirty="0" err="1"/>
              <a:t>ţ</a:t>
            </a:r>
            <a:r>
              <a:rPr lang="es-ES" dirty="0" err="1"/>
              <a:t>iile</a:t>
            </a:r>
            <a:r>
              <a:rPr lang="es-ES" dirty="0"/>
              <a:t> </a:t>
            </a:r>
            <a:br>
              <a:rPr lang="ro-RO" dirty="0"/>
            </a:br>
            <a:r>
              <a:rPr lang="es-ES" dirty="0" err="1"/>
              <a:t>anterioare</a:t>
            </a:r>
            <a:r>
              <a:rPr lang="es-ES" dirty="0"/>
              <a:t>).</a:t>
            </a:r>
            <a:endParaRPr lang="ro-RO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/>
              <a:t>Județul</a:t>
            </a:r>
            <a:r>
              <a:rPr lang="es-ES" b="1" dirty="0"/>
              <a:t> </a:t>
            </a:r>
            <a:r>
              <a:rPr lang="es-ES" b="1" dirty="0" err="1"/>
              <a:t>cu</a:t>
            </a:r>
            <a:r>
              <a:rPr lang="es-ES" b="1" dirty="0"/>
              <a:t> cele </a:t>
            </a:r>
            <a:r>
              <a:rPr lang="es-ES" b="1" dirty="0" err="1"/>
              <a:t>mai</a:t>
            </a:r>
            <a:r>
              <a:rPr lang="es-ES" b="1" dirty="0"/>
              <a:t> </a:t>
            </a:r>
            <a:r>
              <a:rPr lang="es-ES" b="1" dirty="0" err="1"/>
              <a:t>bune</a:t>
            </a:r>
            <a:r>
              <a:rPr lang="es-ES" b="1" dirty="0"/>
              <a:t> </a:t>
            </a:r>
            <a:r>
              <a:rPr lang="es-ES" b="1" dirty="0" err="1"/>
              <a:t>rezultate</a:t>
            </a:r>
            <a:r>
              <a:rPr lang="es-ES" b="1" dirty="0"/>
              <a:t> la BAC 2018 este Cluj</a:t>
            </a:r>
            <a:br>
              <a:rPr lang="ro-RO" b="1" dirty="0"/>
            </a:br>
            <a:r>
              <a:rPr lang="es-ES" b="1" dirty="0"/>
              <a:t>(</a:t>
            </a:r>
            <a:r>
              <a:rPr lang="es-ES" b="1" dirty="0" err="1"/>
              <a:t>promovabilitate</a:t>
            </a:r>
            <a:r>
              <a:rPr lang="ro-RO" b="1" dirty="0"/>
              <a:t>:</a:t>
            </a:r>
            <a:r>
              <a:rPr lang="es-ES" b="1" dirty="0"/>
              <a:t> 81,14%)</a:t>
            </a:r>
            <a:r>
              <a:rPr lang="es-ES" dirty="0"/>
              <a:t>.</a:t>
            </a:r>
            <a:endParaRPr lang="ro-RO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 err="1"/>
              <a:t>Procente</a:t>
            </a:r>
            <a:r>
              <a:rPr lang="es-ES" b="1" dirty="0"/>
              <a:t> </a:t>
            </a:r>
            <a:r>
              <a:rPr lang="es-ES" b="1" dirty="0" err="1"/>
              <a:t>ridicate</a:t>
            </a:r>
            <a:r>
              <a:rPr lang="es-ES" b="1" dirty="0"/>
              <a:t> </a:t>
            </a:r>
            <a:r>
              <a:rPr lang="es-ES" dirty="0"/>
              <a:t>s-</a:t>
            </a:r>
            <a:r>
              <a:rPr lang="es-ES" dirty="0" err="1"/>
              <a:t>au</a:t>
            </a:r>
            <a:r>
              <a:rPr lang="es-ES" dirty="0"/>
              <a:t> </a:t>
            </a:r>
            <a:r>
              <a:rPr lang="es-ES" dirty="0" err="1"/>
              <a:t>înregistrat</a:t>
            </a:r>
            <a:r>
              <a:rPr lang="es-ES" dirty="0"/>
              <a:t> </a:t>
            </a:r>
            <a:r>
              <a:rPr lang="ro-RO" dirty="0" err="1"/>
              <a:t>ş</a:t>
            </a:r>
            <a:r>
              <a:rPr lang="es-ES" dirty="0"/>
              <a:t>i </a:t>
            </a:r>
            <a:r>
              <a:rPr lang="es-ES" dirty="0" err="1"/>
              <a:t>în</a:t>
            </a:r>
            <a:r>
              <a:rPr lang="es-ES" dirty="0"/>
              <a:t> </a:t>
            </a:r>
            <a:r>
              <a:rPr lang="es-ES" dirty="0" err="1"/>
              <a:t>jude</a:t>
            </a:r>
            <a:r>
              <a:rPr lang="ro-RO" dirty="0" err="1"/>
              <a:t>ţ</a:t>
            </a:r>
            <a:r>
              <a:rPr lang="es-ES" dirty="0"/>
              <a:t>ele </a:t>
            </a:r>
            <a:r>
              <a:rPr lang="es-ES" b="1" dirty="0"/>
              <a:t>Iaşi (80,27%), Bacău</a:t>
            </a:r>
            <a:r>
              <a:rPr lang="ro-RO" b="1" dirty="0"/>
              <a:t>      </a:t>
            </a:r>
            <a:r>
              <a:rPr lang="es-ES" b="1" dirty="0"/>
              <a:t> (77,26%), Brăila (77,13%), Sibiu (75,67%).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61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9304DDC-33C4-4DE3-9156-CB95BA788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8A43C81-935A-4BFA-97E5-58066A30D9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F6AE318-5441-4A52-A27A-1F3B93AA0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117" y="0"/>
            <a:ext cx="7590476" cy="475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202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76F3A-4797-4559-A3C4-A19BE7C14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749C0-965E-4959-BD70-6F38926ACE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o-RO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2D0FA-8FEB-4A4A-A353-682B686D4F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865" y="195360"/>
            <a:ext cx="7555152" cy="4752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618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3848C-74D7-436B-A035-772297CF30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o-RO" dirty="0"/>
              <a:t>3. Definitivarea în învățământ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8D8B81-B334-43AF-972F-0CE0347281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9C5AD6F-C704-4920-80F1-6D3BC5FB9D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026271"/>
              </p:ext>
            </p:extLst>
          </p:nvPr>
        </p:nvGraphicFramePr>
        <p:xfrm>
          <a:off x="2609850" y="1570037"/>
          <a:ext cx="5994597" cy="20818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03613">
                  <a:extLst>
                    <a:ext uri="{9D8B030D-6E8A-4147-A177-3AD203B41FA5}">
                      <a16:colId xmlns:a16="http://schemas.microsoft.com/office/drawing/2014/main" val="1899441039"/>
                    </a:ext>
                  </a:extLst>
                </a:gridCol>
                <a:gridCol w="1783758">
                  <a:extLst>
                    <a:ext uri="{9D8B030D-6E8A-4147-A177-3AD203B41FA5}">
                      <a16:colId xmlns:a16="http://schemas.microsoft.com/office/drawing/2014/main" val="1694382481"/>
                    </a:ext>
                  </a:extLst>
                </a:gridCol>
                <a:gridCol w="1403613">
                  <a:extLst>
                    <a:ext uri="{9D8B030D-6E8A-4147-A177-3AD203B41FA5}">
                      <a16:colId xmlns:a16="http://schemas.microsoft.com/office/drawing/2014/main" val="1998693633"/>
                    </a:ext>
                  </a:extLst>
                </a:gridCol>
                <a:gridCol w="1403613">
                  <a:extLst>
                    <a:ext uri="{9D8B030D-6E8A-4147-A177-3AD203B41FA5}">
                      <a16:colId xmlns:a16="http://schemas.microsoft.com/office/drawing/2014/main" val="3578501340"/>
                    </a:ext>
                  </a:extLst>
                </a:gridCol>
              </a:tblGrid>
              <a:tr h="1249930"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candidați</a:t>
                      </a:r>
                    </a:p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inspecție &gt;=8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candidați</a:t>
                      </a:r>
                    </a:p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cu note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lucrări </a:t>
                      </a:r>
                    </a:p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anulate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contestații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925937256"/>
                  </a:ext>
                </a:extLst>
              </a:tr>
              <a:tr h="831903"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504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383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0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83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037252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74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DF01D18-25F5-4D6C-B880-A279C5FFD5E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6211155"/>
              </p:ext>
            </p:extLst>
          </p:nvPr>
        </p:nvGraphicFramePr>
        <p:xfrm>
          <a:off x="899592" y="84873"/>
          <a:ext cx="7560840" cy="50586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9965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0FD284B-CB86-484F-9EAD-154F56778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97422"/>
              </p:ext>
            </p:extLst>
          </p:nvPr>
        </p:nvGraphicFramePr>
        <p:xfrm>
          <a:off x="467544" y="1291530"/>
          <a:ext cx="8496944" cy="30804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4116">
                  <a:extLst>
                    <a:ext uri="{9D8B030D-6E8A-4147-A177-3AD203B41FA5}">
                      <a16:colId xmlns:a16="http://schemas.microsoft.com/office/drawing/2014/main" val="4092421651"/>
                    </a:ext>
                  </a:extLst>
                </a:gridCol>
                <a:gridCol w="1044116">
                  <a:extLst>
                    <a:ext uri="{9D8B030D-6E8A-4147-A177-3AD203B41FA5}">
                      <a16:colId xmlns:a16="http://schemas.microsoft.com/office/drawing/2014/main" val="2683006494"/>
                    </a:ext>
                  </a:extLst>
                </a:gridCol>
                <a:gridCol w="1044116">
                  <a:extLst>
                    <a:ext uri="{9D8B030D-6E8A-4147-A177-3AD203B41FA5}">
                      <a16:colId xmlns:a16="http://schemas.microsoft.com/office/drawing/2014/main" val="4127635327"/>
                    </a:ext>
                  </a:extLst>
                </a:gridCol>
                <a:gridCol w="1044116">
                  <a:extLst>
                    <a:ext uri="{9D8B030D-6E8A-4147-A177-3AD203B41FA5}">
                      <a16:colId xmlns:a16="http://schemas.microsoft.com/office/drawing/2014/main" val="3146493154"/>
                    </a:ext>
                  </a:extLst>
                </a:gridCol>
                <a:gridCol w="1044116">
                  <a:extLst>
                    <a:ext uri="{9D8B030D-6E8A-4147-A177-3AD203B41FA5}">
                      <a16:colId xmlns:a16="http://schemas.microsoft.com/office/drawing/2014/main" val="3577880579"/>
                    </a:ext>
                  </a:extLst>
                </a:gridCol>
                <a:gridCol w="1044116">
                  <a:extLst>
                    <a:ext uri="{9D8B030D-6E8A-4147-A177-3AD203B41FA5}">
                      <a16:colId xmlns:a16="http://schemas.microsoft.com/office/drawing/2014/main" val="336320841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289897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653324166"/>
                    </a:ext>
                  </a:extLst>
                </a:gridCol>
              </a:tblGrid>
              <a:tr h="1405515"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5-5,49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5-5,49 %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5,5-5,99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5,5-5,99 %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6-6,49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6-6,49 %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6,5-6,99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6,5-</a:t>
                      </a:r>
                    </a:p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6,99 %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02988386"/>
                  </a:ext>
                </a:extLst>
              </a:tr>
              <a:tr h="1674904">
                <a:tc>
                  <a:txBody>
                    <a:bodyPr/>
                    <a:lstStyle/>
                    <a:p>
                      <a:pPr algn="r" fontAlgn="b"/>
                      <a:r>
                        <a:rPr lang="ro-RO" sz="1800" u="none" strike="noStrike">
                          <a:effectLst/>
                        </a:rPr>
                        <a:t>11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   2.87%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o-RO" sz="1800" u="none" strike="noStrike">
                          <a:effectLst/>
                        </a:rPr>
                        <a:t>10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   2.61%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o-RO" sz="1800" u="none" strike="noStrike">
                          <a:effectLst/>
                        </a:rPr>
                        <a:t>18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   4.70%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o-RO" sz="1800" u="none" strike="noStrike">
                          <a:effectLst/>
                        </a:rPr>
                        <a:t>12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800" u="none" strike="noStrike">
                          <a:effectLst/>
                        </a:rPr>
                        <a:t>   3.13%</a:t>
                      </a:r>
                      <a:endParaRPr lang="ro-RO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5059092"/>
                  </a:ext>
                </a:extLst>
              </a:tr>
            </a:tbl>
          </a:graphicData>
        </a:graphic>
      </p:graphicFrame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3276C-F895-4487-993F-2550050F75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93374" y="323577"/>
            <a:ext cx="6984770" cy="576064"/>
          </a:xfrm>
        </p:spPr>
        <p:txBody>
          <a:bodyPr/>
          <a:lstStyle/>
          <a:p>
            <a:r>
              <a:rPr lang="ro-RO" sz="4400" dirty="0"/>
              <a:t>Definitivarea în învățământ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101D92-A7FC-410B-B402-D137720C534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582416" y="899641"/>
            <a:ext cx="6695728" cy="288032"/>
          </a:xfrm>
        </p:spPr>
        <p:txBody>
          <a:bodyPr/>
          <a:lstStyle/>
          <a:p>
            <a:endParaRPr lang="ro-RO" sz="1800"/>
          </a:p>
        </p:txBody>
      </p:sp>
    </p:spTree>
    <p:extLst>
      <p:ext uri="{BB962C8B-B14F-4D97-AF65-F5344CB8AC3E}">
        <p14:creationId xmlns:p14="http://schemas.microsoft.com/office/powerpoint/2010/main" val="195595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BE8105E-F740-4988-A074-EA1E235397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59394" y="257969"/>
            <a:ext cx="5884606" cy="576064"/>
          </a:xfrm>
        </p:spPr>
        <p:txBody>
          <a:bodyPr/>
          <a:lstStyle/>
          <a:p>
            <a:r>
              <a:rPr lang="ro-RO" sz="2800" dirty="0"/>
              <a:t>Definitivarea în învățământ</a:t>
            </a:r>
            <a:endParaRPr lang="ro-RO" sz="2800" b="1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A2DB5E-FD1E-434B-B0DB-8F110406B9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F2AB313-44AA-495A-9EC7-CDC736528006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347591280"/>
              </p:ext>
            </p:extLst>
          </p:nvPr>
        </p:nvGraphicFramePr>
        <p:xfrm>
          <a:off x="2591780" y="1122065"/>
          <a:ext cx="6408712" cy="37238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1666">
                  <a:extLst>
                    <a:ext uri="{9D8B030D-6E8A-4147-A177-3AD203B41FA5}">
                      <a16:colId xmlns:a16="http://schemas.microsoft.com/office/drawing/2014/main" val="2537312007"/>
                    </a:ext>
                  </a:extLst>
                </a:gridCol>
                <a:gridCol w="1470808">
                  <a:extLst>
                    <a:ext uri="{9D8B030D-6E8A-4147-A177-3AD203B41FA5}">
                      <a16:colId xmlns:a16="http://schemas.microsoft.com/office/drawing/2014/main" val="1128246349"/>
                    </a:ext>
                  </a:extLst>
                </a:gridCol>
                <a:gridCol w="2136238">
                  <a:extLst>
                    <a:ext uri="{9D8B030D-6E8A-4147-A177-3AD203B41FA5}">
                      <a16:colId xmlns:a16="http://schemas.microsoft.com/office/drawing/2014/main" val="1481941847"/>
                    </a:ext>
                  </a:extLst>
                </a:gridCol>
              </a:tblGrid>
              <a:tr h="567760"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</a:t>
                      </a:r>
                      <a:r>
                        <a:rPr lang="ro-RO" sz="1600" u="none" strike="noStrike" err="1">
                          <a:effectLst/>
                        </a:rPr>
                        <a:t>cand</a:t>
                      </a:r>
                      <a:r>
                        <a:rPr lang="ro-RO" sz="1600" u="none" strike="noStrike">
                          <a:effectLst/>
                        </a:rPr>
                        <a:t>. cu nota 7-7,49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67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 17.49%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extLst>
                  <a:ext uri="{0D108BD9-81ED-4DB2-BD59-A6C34878D82A}">
                    <a16:rowId xmlns:a16="http://schemas.microsoft.com/office/drawing/2014/main" val="1764367257"/>
                  </a:ext>
                </a:extLst>
              </a:tr>
              <a:tr h="567760"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</a:t>
                      </a:r>
                      <a:r>
                        <a:rPr lang="ro-RO" sz="1600" u="none" strike="noStrike" err="1">
                          <a:effectLst/>
                        </a:rPr>
                        <a:t>cand</a:t>
                      </a:r>
                      <a:r>
                        <a:rPr lang="ro-RO" sz="1600" u="none" strike="noStrike">
                          <a:effectLst/>
                        </a:rPr>
                        <a:t>. cu nota 7,5-7,99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49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 12.79%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extLst>
                  <a:ext uri="{0D108BD9-81ED-4DB2-BD59-A6C34878D82A}">
                    <a16:rowId xmlns:a16="http://schemas.microsoft.com/office/drawing/2014/main" val="3331856243"/>
                  </a:ext>
                </a:extLst>
              </a:tr>
              <a:tr h="567760"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</a:t>
                      </a:r>
                      <a:r>
                        <a:rPr lang="ro-RO" sz="1600" u="none" strike="noStrike" err="1">
                          <a:effectLst/>
                        </a:rPr>
                        <a:t>cand</a:t>
                      </a:r>
                      <a:r>
                        <a:rPr lang="ro-RO" sz="1600" u="none" strike="noStrike">
                          <a:effectLst/>
                        </a:rPr>
                        <a:t>. cu nota 8-8,49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107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 27.94%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extLst>
                  <a:ext uri="{0D108BD9-81ED-4DB2-BD59-A6C34878D82A}">
                    <a16:rowId xmlns:a16="http://schemas.microsoft.com/office/drawing/2014/main" val="3502362337"/>
                  </a:ext>
                </a:extLst>
              </a:tr>
              <a:tr h="567760"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cand. cu nota 8,5-8,99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45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 11.75%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extLst>
                  <a:ext uri="{0D108BD9-81ED-4DB2-BD59-A6C34878D82A}">
                    <a16:rowId xmlns:a16="http://schemas.microsoft.com/office/drawing/2014/main" val="2735818891"/>
                  </a:ext>
                </a:extLst>
              </a:tr>
              <a:tr h="567760"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cand. cu nota 9-9,49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43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 11.23%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extLst>
                  <a:ext uri="{0D108BD9-81ED-4DB2-BD59-A6C34878D82A}">
                    <a16:rowId xmlns:a16="http://schemas.microsoft.com/office/drawing/2014/main" val="2584648016"/>
                  </a:ext>
                </a:extLst>
              </a:tr>
              <a:tr h="567760"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Nr. cand. cu nota 9,5-9,99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16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  4.18%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extLst>
                  <a:ext uri="{0D108BD9-81ED-4DB2-BD59-A6C34878D82A}">
                    <a16:rowId xmlns:a16="http://schemas.microsoft.com/office/drawing/2014/main" val="139315029"/>
                  </a:ext>
                </a:extLst>
              </a:tr>
              <a:tr h="317307"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10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0</a:t>
                      </a:r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Dialog"/>
                      </a:endParaRPr>
                    </a:p>
                  </a:txBody>
                  <a:tcPr marL="6214" marR="6214" marT="621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o-RO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4" marR="6214" marT="6214" marB="0" anchor="b"/>
                </a:tc>
                <a:extLst>
                  <a:ext uri="{0D108BD9-81ED-4DB2-BD59-A6C34878D82A}">
                    <a16:rowId xmlns:a16="http://schemas.microsoft.com/office/drawing/2014/main" val="3438340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04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35E994-E768-4413-9A6C-665C1779DE2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51720" y="257968"/>
            <a:ext cx="7092280" cy="873621"/>
          </a:xfrm>
        </p:spPr>
        <p:txBody>
          <a:bodyPr/>
          <a:lstStyle/>
          <a:p>
            <a:pPr algn="ctr"/>
            <a:r>
              <a:rPr lang="ro-RO" dirty="0"/>
              <a:t>4. Concursul pentru ocuparea      posturilor vacante/rezervate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8B8D24C-E07C-4604-9998-4AB57DACAB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541309"/>
              </p:ext>
            </p:extLst>
          </p:nvPr>
        </p:nvGraphicFramePr>
        <p:xfrm>
          <a:off x="3587750" y="1408589"/>
          <a:ext cx="4512642" cy="325624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15179">
                  <a:extLst>
                    <a:ext uri="{9D8B030D-6E8A-4147-A177-3AD203B41FA5}">
                      <a16:colId xmlns:a16="http://schemas.microsoft.com/office/drawing/2014/main" val="1097847419"/>
                    </a:ext>
                  </a:extLst>
                </a:gridCol>
                <a:gridCol w="1397463">
                  <a:extLst>
                    <a:ext uri="{9D8B030D-6E8A-4147-A177-3AD203B41FA5}">
                      <a16:colId xmlns:a16="http://schemas.microsoft.com/office/drawing/2014/main" val="4269585142"/>
                    </a:ext>
                  </a:extLst>
                </a:gridCol>
              </a:tblGrid>
              <a:tr h="490638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2000" u="none" strike="noStrike">
                          <a:effectLst/>
                        </a:rPr>
                        <a:t>Candidați prezenți</a:t>
                      </a:r>
                      <a:endParaRPr lang="ro-RO" sz="2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2000" u="none" strike="noStrike">
                          <a:effectLst/>
                        </a:rPr>
                        <a:t>2240</a:t>
                      </a:r>
                      <a:endParaRPr lang="ro-RO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648822047"/>
                  </a:ext>
                </a:extLst>
              </a:tr>
              <a:tr h="490638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2000" u="none" strike="noStrike">
                          <a:effectLst/>
                        </a:rPr>
                        <a:t>Candidați eliminați</a:t>
                      </a:r>
                      <a:endParaRPr lang="ro-RO" sz="2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2000" u="none" strike="noStrike">
                          <a:effectLst/>
                        </a:rPr>
                        <a:t>3</a:t>
                      </a:r>
                      <a:endParaRPr lang="ro-RO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67977574"/>
                  </a:ext>
                </a:extLst>
              </a:tr>
              <a:tr h="327092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2000" u="none" strike="noStrike">
                          <a:effectLst/>
                        </a:rPr>
                        <a:t>Eliminați fraudă</a:t>
                      </a:r>
                      <a:endParaRPr lang="ro-RO" sz="2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2000" u="none" strike="noStrike">
                          <a:effectLst/>
                        </a:rPr>
                        <a:t>1</a:t>
                      </a:r>
                      <a:endParaRPr lang="ro-RO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16389209"/>
                  </a:ext>
                </a:extLst>
              </a:tr>
              <a:tr h="163546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2000" u="none" strike="noStrike">
                          <a:effectLst/>
                        </a:rPr>
                        <a:t>Retrași</a:t>
                      </a:r>
                      <a:endParaRPr lang="ro-RO" sz="2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2000" u="none" strike="noStrike">
                          <a:effectLst/>
                        </a:rPr>
                        <a:t>153</a:t>
                      </a:r>
                      <a:endParaRPr lang="ro-RO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779468"/>
                  </a:ext>
                </a:extLst>
              </a:tr>
              <a:tr h="327092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2000" u="none" strike="noStrike">
                          <a:effectLst/>
                        </a:rPr>
                        <a:t>Anulate în CE</a:t>
                      </a:r>
                      <a:endParaRPr lang="ro-RO" sz="2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2000" u="none" strike="noStrike">
                          <a:effectLst/>
                        </a:rPr>
                        <a:t>0</a:t>
                      </a:r>
                      <a:endParaRPr lang="ro-RO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96977941"/>
                  </a:ext>
                </a:extLst>
              </a:tr>
              <a:tr h="490638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2000" u="none" strike="noStrike">
                          <a:effectLst/>
                        </a:rPr>
                        <a:t>Candidați care au finalizat</a:t>
                      </a:r>
                      <a:endParaRPr lang="ro-RO" sz="2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2000" u="none" strike="noStrike">
                          <a:effectLst/>
                        </a:rPr>
                        <a:t>2084</a:t>
                      </a:r>
                      <a:endParaRPr lang="ro-RO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67735367"/>
                  </a:ext>
                </a:extLst>
              </a:tr>
              <a:tr h="490638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2000" u="none" strike="noStrike">
                          <a:effectLst/>
                        </a:rPr>
                        <a:t>Nr. candidați cu note</a:t>
                      </a:r>
                      <a:endParaRPr lang="ro-RO" sz="2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2000" u="none" strike="noStrike">
                          <a:effectLst/>
                        </a:rPr>
                        <a:t>2082</a:t>
                      </a:r>
                      <a:endParaRPr lang="ro-RO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12298437"/>
                  </a:ext>
                </a:extLst>
              </a:tr>
              <a:tr h="327092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2000" u="none" strike="noStrike">
                          <a:effectLst/>
                        </a:rPr>
                        <a:t>Anulate la CEV</a:t>
                      </a:r>
                      <a:endParaRPr lang="ro-RO" sz="20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2000" u="none" strike="noStrike">
                          <a:effectLst/>
                        </a:rPr>
                        <a:t>2</a:t>
                      </a:r>
                      <a:endParaRPr lang="ro-RO" sz="20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98023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1169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037D6E-CFE8-45FC-88D1-35613F9122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48272" y="361207"/>
            <a:ext cx="6695728" cy="576064"/>
          </a:xfrm>
        </p:spPr>
        <p:txBody>
          <a:bodyPr/>
          <a:lstStyle/>
          <a:p>
            <a:r>
              <a:rPr lang="ro-RO" dirty="0"/>
              <a:t>Concursul pentru ocuparea      posturilor vacante/rezervate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42D390D-A298-4A0E-84C9-1F52D99070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626975"/>
              </p:ext>
            </p:extLst>
          </p:nvPr>
        </p:nvGraphicFramePr>
        <p:xfrm>
          <a:off x="3203848" y="1698128"/>
          <a:ext cx="5544616" cy="28898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06470">
                  <a:extLst>
                    <a:ext uri="{9D8B030D-6E8A-4147-A177-3AD203B41FA5}">
                      <a16:colId xmlns:a16="http://schemas.microsoft.com/office/drawing/2014/main" val="1753927158"/>
                    </a:ext>
                  </a:extLst>
                </a:gridCol>
                <a:gridCol w="1309954">
                  <a:extLst>
                    <a:ext uri="{9D8B030D-6E8A-4147-A177-3AD203B41FA5}">
                      <a16:colId xmlns:a16="http://schemas.microsoft.com/office/drawing/2014/main" val="309751992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785350194"/>
                    </a:ext>
                  </a:extLst>
                </a:gridCol>
              </a:tblGrid>
              <a:tr h="963282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 dirty="0">
                          <a:effectLst/>
                        </a:rPr>
                        <a:t>Nr. candidați cu nota &lt; 5</a:t>
                      </a:r>
                      <a:endParaRPr lang="ro-RO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232</a:t>
                      </a:r>
                    </a:p>
                    <a:p>
                      <a:pPr algn="ctr" fontAlgn="b"/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 11.14%</a:t>
                      </a:r>
                    </a:p>
                    <a:p>
                      <a:pPr algn="ctr" fontAlgn="b"/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827096034"/>
                  </a:ext>
                </a:extLst>
              </a:tr>
              <a:tr h="963282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candidați cu nota 5 - 7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778</a:t>
                      </a:r>
                    </a:p>
                    <a:p>
                      <a:pPr algn="ctr" fontAlgn="b"/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  37.37%</a:t>
                      </a:r>
                    </a:p>
                    <a:p>
                      <a:pPr algn="ctr" fontAlgn="b"/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611628770"/>
                  </a:ext>
                </a:extLst>
              </a:tr>
              <a:tr h="963282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candidați cu nota &gt; 7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>
                          <a:effectLst/>
                        </a:rPr>
                        <a:t>1072</a:t>
                      </a:r>
                    </a:p>
                    <a:p>
                      <a:pPr algn="ctr" fontAlgn="b"/>
                      <a:endParaRPr lang="ro-RO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600" u="none" strike="noStrike" dirty="0">
                          <a:effectLst/>
                        </a:rPr>
                        <a:t>  51.49%</a:t>
                      </a:r>
                    </a:p>
                    <a:p>
                      <a:pPr algn="ctr" fontAlgn="b"/>
                      <a:endParaRPr lang="ro-RO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3270561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9237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3419872" y="195486"/>
            <a:ext cx="5724128" cy="576064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o-RO" sz="3600">
                <a:cs typeface="Arial" pitchFamily="34" charset="0"/>
              </a:rPr>
              <a:t>ORDINEA ZILEI </a:t>
            </a:r>
            <a:endParaRPr lang="en-US" sz="3600">
              <a:cs typeface="Arial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3498009" y="914110"/>
            <a:ext cx="4428135" cy="705130"/>
            <a:chOff x="3642255" y="1078632"/>
            <a:chExt cx="4428135" cy="705130"/>
          </a:xfrm>
        </p:grpSpPr>
        <p:grpSp>
          <p:nvGrpSpPr>
            <p:cNvPr id="2" name="Group 1"/>
            <p:cNvGrpSpPr/>
            <p:nvPr/>
          </p:nvGrpSpPr>
          <p:grpSpPr>
            <a:xfrm>
              <a:off x="4355976" y="1078632"/>
              <a:ext cx="3714414" cy="705130"/>
              <a:chOff x="4614006" y="1084286"/>
              <a:chExt cx="3714414" cy="705130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4716016" y="1173221"/>
                <a:ext cx="3612404" cy="616195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4614006" y="1084286"/>
                <a:ext cx="3612404" cy="616195"/>
              </a:xfrm>
              <a:prstGeom prst="roundRect">
                <a:avLst/>
              </a:prstGeom>
              <a:solidFill>
                <a:schemeClr val="bg1"/>
              </a:solidFill>
              <a:ln w="15875">
                <a:gradFill>
                  <a:gsLst>
                    <a:gs pos="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TextBox 10"/>
            <p:cNvSpPr txBox="1"/>
            <p:nvPr/>
          </p:nvSpPr>
          <p:spPr bwMode="auto">
            <a:xfrm>
              <a:off x="4563840" y="1227364"/>
              <a:ext cx="3024336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ro-RO" altLang="ko-KR" sz="14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Diagnoza anului școlar 2017-1018</a:t>
              </a:r>
              <a:endParaRPr lang="en-US" altLang="ko-KR" sz="1400" b="1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3" name="Group 82"/>
            <p:cNvGrpSpPr/>
            <p:nvPr/>
          </p:nvGrpSpPr>
          <p:grpSpPr>
            <a:xfrm>
              <a:off x="3642255" y="1210623"/>
              <a:ext cx="457090" cy="457090"/>
              <a:chOff x="3642255" y="1210623"/>
              <a:chExt cx="457090" cy="457090"/>
            </a:xfrm>
          </p:grpSpPr>
          <p:sp>
            <p:nvSpPr>
              <p:cNvPr id="6" name="Rounded Rectangle 5"/>
              <p:cNvSpPr/>
              <p:nvPr/>
            </p:nvSpPr>
            <p:spPr>
              <a:xfrm rot="2700000">
                <a:off x="3642255" y="1210623"/>
                <a:ext cx="457090" cy="457090"/>
              </a:xfrm>
              <a:prstGeom prst="roundRect">
                <a:avLst>
                  <a:gd name="adj" fmla="val 10715"/>
                </a:avLst>
              </a:prstGeom>
              <a:solidFill>
                <a:schemeClr val="bg1"/>
              </a:solidFill>
              <a:ln w="635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719484" y="1239113"/>
                <a:ext cx="302633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altLang="ko-KR" sz="20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1</a:t>
                </a:r>
                <a:endParaRPr lang="ko-KR" altLang="en-US"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95" name="Group 94"/>
          <p:cNvGrpSpPr/>
          <p:nvPr/>
        </p:nvGrpSpPr>
        <p:grpSpPr>
          <a:xfrm>
            <a:off x="3872498" y="1964128"/>
            <a:ext cx="4428135" cy="705130"/>
            <a:chOff x="3642255" y="1078632"/>
            <a:chExt cx="4428135" cy="705130"/>
          </a:xfrm>
        </p:grpSpPr>
        <p:grpSp>
          <p:nvGrpSpPr>
            <p:cNvPr id="96" name="Group 95"/>
            <p:cNvGrpSpPr/>
            <p:nvPr/>
          </p:nvGrpSpPr>
          <p:grpSpPr>
            <a:xfrm>
              <a:off x="4355976" y="1078632"/>
              <a:ext cx="3714414" cy="705130"/>
              <a:chOff x="4614006" y="1084286"/>
              <a:chExt cx="3714414" cy="705130"/>
            </a:xfrm>
          </p:grpSpPr>
          <p:sp>
            <p:nvSpPr>
              <p:cNvPr id="103" name="Rounded Rectangle 102"/>
              <p:cNvSpPr/>
              <p:nvPr/>
            </p:nvSpPr>
            <p:spPr>
              <a:xfrm>
                <a:off x="4716016" y="1173221"/>
                <a:ext cx="3612404" cy="616195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Rounded Rectangle 103"/>
              <p:cNvSpPr/>
              <p:nvPr/>
            </p:nvSpPr>
            <p:spPr>
              <a:xfrm>
                <a:off x="4614006" y="1084286"/>
                <a:ext cx="3612404" cy="616195"/>
              </a:xfrm>
              <a:prstGeom prst="roundRect">
                <a:avLst/>
              </a:prstGeom>
              <a:solidFill>
                <a:schemeClr val="bg1"/>
              </a:solidFill>
              <a:ln w="15875">
                <a:gradFill>
                  <a:gsLst>
                    <a:gs pos="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1" name="TextBox 10"/>
            <p:cNvSpPr txBox="1"/>
            <p:nvPr/>
          </p:nvSpPr>
          <p:spPr bwMode="auto">
            <a:xfrm>
              <a:off x="4519153" y="1125119"/>
              <a:ext cx="3286471" cy="523220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ro-RO" altLang="ko-KR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Cadrul normativ pentru organizarea evaluărilor și examenelor naționale </a:t>
              </a:r>
              <a:endParaRPr lang="en-US" altLang="ko-K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3642255" y="1210623"/>
              <a:ext cx="457090" cy="457090"/>
              <a:chOff x="3642255" y="1210623"/>
              <a:chExt cx="457090" cy="457090"/>
            </a:xfrm>
          </p:grpSpPr>
          <p:sp>
            <p:nvSpPr>
              <p:cNvPr id="99" name="Rounded Rectangle 98"/>
              <p:cNvSpPr/>
              <p:nvPr/>
            </p:nvSpPr>
            <p:spPr>
              <a:xfrm rot="2700000">
                <a:off x="3642255" y="1210623"/>
                <a:ext cx="457090" cy="457090"/>
              </a:xfrm>
              <a:prstGeom prst="roundRect">
                <a:avLst>
                  <a:gd name="adj" fmla="val 10715"/>
                </a:avLst>
              </a:prstGeom>
              <a:solidFill>
                <a:schemeClr val="bg1"/>
              </a:solidFill>
              <a:ln w="635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719484" y="1239113"/>
                <a:ext cx="302633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ro-RO" altLang="ko-KR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2</a:t>
                </a:r>
                <a:endParaRPr lang="ko-KR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06EE72B-C67A-4F8C-B28D-6A981B1C6451}"/>
              </a:ext>
            </a:extLst>
          </p:cNvPr>
          <p:cNvGrpSpPr/>
          <p:nvPr/>
        </p:nvGrpSpPr>
        <p:grpSpPr>
          <a:xfrm>
            <a:off x="4178353" y="3158808"/>
            <a:ext cx="4428135" cy="692862"/>
            <a:chOff x="3642255" y="1078632"/>
            <a:chExt cx="4428135" cy="68097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727D1FD-1713-45A0-949F-B9AD0CF940E1}"/>
                </a:ext>
              </a:extLst>
            </p:cNvPr>
            <p:cNvGrpSpPr/>
            <p:nvPr/>
          </p:nvGrpSpPr>
          <p:grpSpPr>
            <a:xfrm>
              <a:off x="4355976" y="1078632"/>
              <a:ext cx="3714414" cy="680973"/>
              <a:chOff x="4614006" y="1084286"/>
              <a:chExt cx="3714414" cy="680973"/>
            </a:xfrm>
          </p:grpSpPr>
          <p:sp>
            <p:nvSpPr>
              <p:cNvPr id="33" name="Rounded Rectangle 102">
                <a:extLst>
                  <a:ext uri="{FF2B5EF4-FFF2-40B4-BE49-F238E27FC236}">
                    <a16:creationId xmlns:a16="http://schemas.microsoft.com/office/drawing/2014/main" id="{BF1CB902-13DE-4F09-A0D1-BAF772EF156D}"/>
                  </a:ext>
                </a:extLst>
              </p:cNvPr>
              <p:cNvSpPr/>
              <p:nvPr/>
            </p:nvSpPr>
            <p:spPr>
              <a:xfrm>
                <a:off x="4716016" y="1173221"/>
                <a:ext cx="3612404" cy="592038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Rounded Rectangle 103">
                <a:extLst>
                  <a:ext uri="{FF2B5EF4-FFF2-40B4-BE49-F238E27FC236}">
                    <a16:creationId xmlns:a16="http://schemas.microsoft.com/office/drawing/2014/main" id="{7968A4F5-7692-475E-822E-BE704E667F25}"/>
                  </a:ext>
                </a:extLst>
              </p:cNvPr>
              <p:cNvSpPr/>
              <p:nvPr/>
            </p:nvSpPr>
            <p:spPr>
              <a:xfrm>
                <a:off x="4614006" y="1084286"/>
                <a:ext cx="3612404" cy="560590"/>
              </a:xfrm>
              <a:prstGeom prst="roundRect">
                <a:avLst/>
              </a:prstGeom>
              <a:solidFill>
                <a:schemeClr val="bg1"/>
              </a:solidFill>
              <a:ln w="15875">
                <a:gradFill>
                  <a:gsLst>
                    <a:gs pos="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9" name="TextBox 10">
              <a:extLst>
                <a:ext uri="{FF2B5EF4-FFF2-40B4-BE49-F238E27FC236}">
                  <a16:creationId xmlns:a16="http://schemas.microsoft.com/office/drawing/2014/main" id="{D6379AF6-9EC2-443C-A5BC-0D78C8591B06}"/>
                </a:ext>
              </a:extLst>
            </p:cNvPr>
            <p:cNvSpPr txBox="1"/>
            <p:nvPr/>
          </p:nvSpPr>
          <p:spPr bwMode="auto">
            <a:xfrm>
              <a:off x="4519153" y="1232840"/>
              <a:ext cx="3286471" cy="307777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o-RO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Perspective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FF24927-F1AE-4BD1-A22A-83F9ABABF45E}"/>
                </a:ext>
              </a:extLst>
            </p:cNvPr>
            <p:cNvGrpSpPr/>
            <p:nvPr/>
          </p:nvGrpSpPr>
          <p:grpSpPr>
            <a:xfrm>
              <a:off x="3642255" y="1210623"/>
              <a:ext cx="457090" cy="457090"/>
              <a:chOff x="3642255" y="1210623"/>
              <a:chExt cx="457090" cy="457090"/>
            </a:xfrm>
          </p:grpSpPr>
          <p:sp>
            <p:nvSpPr>
              <p:cNvPr id="31" name="Rounded Rectangle 98">
                <a:extLst>
                  <a:ext uri="{FF2B5EF4-FFF2-40B4-BE49-F238E27FC236}">
                    <a16:creationId xmlns:a16="http://schemas.microsoft.com/office/drawing/2014/main" id="{A1CF79D1-2C71-4582-B78E-92DDACDE380D}"/>
                  </a:ext>
                </a:extLst>
              </p:cNvPr>
              <p:cNvSpPr/>
              <p:nvPr/>
            </p:nvSpPr>
            <p:spPr>
              <a:xfrm rot="2700000">
                <a:off x="3642255" y="1210623"/>
                <a:ext cx="457090" cy="457090"/>
              </a:xfrm>
              <a:prstGeom prst="roundRect">
                <a:avLst>
                  <a:gd name="adj" fmla="val 10715"/>
                </a:avLst>
              </a:prstGeom>
              <a:solidFill>
                <a:schemeClr val="bg1"/>
              </a:solidFill>
              <a:ln w="635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1892F8C-8EEC-4E20-A4D0-49278C1462CC}"/>
                  </a:ext>
                </a:extLst>
              </p:cNvPr>
              <p:cNvSpPr txBox="1"/>
              <p:nvPr/>
            </p:nvSpPr>
            <p:spPr>
              <a:xfrm>
                <a:off x="3719484" y="1239113"/>
                <a:ext cx="302633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ro-RO" altLang="ko-KR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3</a:t>
                </a:r>
                <a:endParaRPr lang="ko-KR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6C5208C-ACDD-49CF-A28A-93FE9404392B}"/>
              </a:ext>
            </a:extLst>
          </p:cNvPr>
          <p:cNvGrpSpPr/>
          <p:nvPr/>
        </p:nvGrpSpPr>
        <p:grpSpPr>
          <a:xfrm>
            <a:off x="3643953" y="4321805"/>
            <a:ext cx="4428135" cy="717441"/>
            <a:chOff x="3642255" y="1078632"/>
            <a:chExt cx="4428135" cy="70513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6729252-C771-4024-8BE3-21E99AF8B9C3}"/>
                </a:ext>
              </a:extLst>
            </p:cNvPr>
            <p:cNvGrpSpPr/>
            <p:nvPr/>
          </p:nvGrpSpPr>
          <p:grpSpPr>
            <a:xfrm>
              <a:off x="4355976" y="1078632"/>
              <a:ext cx="3714414" cy="705130"/>
              <a:chOff x="4614006" y="1084286"/>
              <a:chExt cx="3714414" cy="705130"/>
            </a:xfrm>
          </p:grpSpPr>
          <p:sp>
            <p:nvSpPr>
              <p:cNvPr id="41" name="Rounded Rectangle 102">
                <a:extLst>
                  <a:ext uri="{FF2B5EF4-FFF2-40B4-BE49-F238E27FC236}">
                    <a16:creationId xmlns:a16="http://schemas.microsoft.com/office/drawing/2014/main" id="{0096A28F-239D-4745-AE45-557CB93D5F5F}"/>
                  </a:ext>
                </a:extLst>
              </p:cNvPr>
              <p:cNvSpPr/>
              <p:nvPr/>
            </p:nvSpPr>
            <p:spPr>
              <a:xfrm>
                <a:off x="4716016" y="1173221"/>
                <a:ext cx="3612404" cy="616195"/>
              </a:xfrm>
              <a:prstGeom prst="round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ounded Rectangle 103">
                <a:extLst>
                  <a:ext uri="{FF2B5EF4-FFF2-40B4-BE49-F238E27FC236}">
                    <a16:creationId xmlns:a16="http://schemas.microsoft.com/office/drawing/2014/main" id="{66501307-F621-460C-B5B6-83F46F8144BD}"/>
                  </a:ext>
                </a:extLst>
              </p:cNvPr>
              <p:cNvSpPr/>
              <p:nvPr/>
            </p:nvSpPr>
            <p:spPr>
              <a:xfrm>
                <a:off x="4614006" y="1084286"/>
                <a:ext cx="3612404" cy="616195"/>
              </a:xfrm>
              <a:prstGeom prst="roundRect">
                <a:avLst/>
              </a:prstGeom>
              <a:solidFill>
                <a:schemeClr val="bg1"/>
              </a:solidFill>
              <a:ln w="15875">
                <a:gradFill>
                  <a:gsLst>
                    <a:gs pos="0">
                      <a:schemeClr val="bg1"/>
                    </a:gs>
                    <a:gs pos="100000">
                      <a:schemeClr val="accent1">
                        <a:tint val="23500"/>
                        <a:satMod val="160000"/>
                        <a:alpha val="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7" name="TextBox 10">
              <a:extLst>
                <a:ext uri="{FF2B5EF4-FFF2-40B4-BE49-F238E27FC236}">
                  <a16:creationId xmlns:a16="http://schemas.microsoft.com/office/drawing/2014/main" id="{C4263371-6B6C-451E-BF5B-E47FCD532A94}"/>
                </a:ext>
              </a:extLst>
            </p:cNvPr>
            <p:cNvSpPr txBox="1"/>
            <p:nvPr/>
          </p:nvSpPr>
          <p:spPr bwMode="auto">
            <a:xfrm>
              <a:off x="4637002" y="1239112"/>
              <a:ext cx="3286471" cy="302496"/>
            </a:xfrm>
            <a:prstGeom prst="rect">
              <a:avLst/>
            </a:prstGeom>
            <a:noFill/>
            <a:effectLst/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o-RO" sz="1400" b="1" dirty="0"/>
                <a:t>Grupurile de </a:t>
              </a:r>
              <a:r>
                <a:rPr lang="ro-RO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lucru</a:t>
              </a:r>
              <a:r>
                <a:rPr lang="ro-RO" sz="1400" b="1" dirty="0"/>
                <a:t> ale CNEE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620AB20-F547-4011-ADEA-F54BC5A4DFF6}"/>
                </a:ext>
              </a:extLst>
            </p:cNvPr>
            <p:cNvGrpSpPr/>
            <p:nvPr/>
          </p:nvGrpSpPr>
          <p:grpSpPr>
            <a:xfrm>
              <a:off x="3642255" y="1210623"/>
              <a:ext cx="457090" cy="457090"/>
              <a:chOff x="3642255" y="1210623"/>
              <a:chExt cx="457090" cy="457090"/>
            </a:xfrm>
          </p:grpSpPr>
          <p:sp>
            <p:nvSpPr>
              <p:cNvPr id="39" name="Rounded Rectangle 98">
                <a:extLst>
                  <a:ext uri="{FF2B5EF4-FFF2-40B4-BE49-F238E27FC236}">
                    <a16:creationId xmlns:a16="http://schemas.microsoft.com/office/drawing/2014/main" id="{6DDE64A9-7566-498A-80E9-EB2FF2209416}"/>
                  </a:ext>
                </a:extLst>
              </p:cNvPr>
              <p:cNvSpPr/>
              <p:nvPr/>
            </p:nvSpPr>
            <p:spPr>
              <a:xfrm rot="2700000">
                <a:off x="3642255" y="1210623"/>
                <a:ext cx="457090" cy="457090"/>
              </a:xfrm>
              <a:prstGeom prst="roundRect">
                <a:avLst>
                  <a:gd name="adj" fmla="val 10715"/>
                </a:avLst>
              </a:prstGeom>
              <a:solidFill>
                <a:schemeClr val="bg1"/>
              </a:solidFill>
              <a:ln w="635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36F6699-3C23-4ECE-8A53-B7C7885DB43B}"/>
                  </a:ext>
                </a:extLst>
              </p:cNvPr>
              <p:cNvSpPr txBox="1"/>
              <p:nvPr/>
            </p:nvSpPr>
            <p:spPr>
              <a:xfrm>
                <a:off x="3719484" y="1239113"/>
                <a:ext cx="302633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ro-RO" altLang="ko-KR" sz="20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4</a:t>
                </a:r>
                <a:endParaRPr lang="ko-KR" altLang="en-US" sz="2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9505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901B1D9A-9D6B-43C8-BD6D-8F610BCC641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5466624"/>
              </p:ext>
            </p:extLst>
          </p:nvPr>
        </p:nvGraphicFramePr>
        <p:xfrm>
          <a:off x="683568" y="627534"/>
          <a:ext cx="82089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2172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20FB1D6-353F-4CFE-B1C0-9A86D62F95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2100246"/>
              </p:ext>
            </p:extLst>
          </p:nvPr>
        </p:nvGraphicFramePr>
        <p:xfrm>
          <a:off x="971600" y="699542"/>
          <a:ext cx="7656463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53679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F992814-EFE0-43E3-A887-3C944F0CF6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351522"/>
              </p:ext>
            </p:extLst>
          </p:nvPr>
        </p:nvGraphicFramePr>
        <p:xfrm>
          <a:off x="1619672" y="411510"/>
          <a:ext cx="7128792" cy="43296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21167">
                  <a:extLst>
                    <a:ext uri="{9D8B030D-6E8A-4147-A177-3AD203B41FA5}">
                      <a16:colId xmlns:a16="http://schemas.microsoft.com/office/drawing/2014/main" val="3029903206"/>
                    </a:ext>
                  </a:extLst>
                </a:gridCol>
                <a:gridCol w="2207625">
                  <a:extLst>
                    <a:ext uri="{9D8B030D-6E8A-4147-A177-3AD203B41FA5}">
                      <a16:colId xmlns:a16="http://schemas.microsoft.com/office/drawing/2014/main" val="1991625774"/>
                    </a:ext>
                  </a:extLst>
                </a:gridCol>
              </a:tblGrid>
              <a:tr h="30248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7.00-7.49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422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1121877068"/>
                  </a:ext>
                </a:extLst>
              </a:tr>
              <a:tr h="37810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7.00-7.49 %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  20.27%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280901374"/>
                  </a:ext>
                </a:extLst>
              </a:tr>
              <a:tr h="30248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</a:t>
                      </a:r>
                      <a:r>
                        <a:rPr lang="ro-RO" sz="1600" u="none" strike="noStrike" err="1">
                          <a:effectLst/>
                        </a:rPr>
                        <a:t>cand</a:t>
                      </a:r>
                      <a:r>
                        <a:rPr lang="ro-RO" sz="1600" u="none" strike="noStrike">
                          <a:effectLst/>
                        </a:rPr>
                        <a:t>. cu nota 7.50-7.99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181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4082538629"/>
                  </a:ext>
                </a:extLst>
              </a:tr>
              <a:tr h="37810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</a:t>
                      </a:r>
                      <a:r>
                        <a:rPr lang="ro-RO" sz="1600" u="none" strike="noStrike" err="1">
                          <a:effectLst/>
                        </a:rPr>
                        <a:t>cand</a:t>
                      </a:r>
                      <a:r>
                        <a:rPr lang="ro-RO" sz="1600" u="none" strike="noStrike">
                          <a:effectLst/>
                        </a:rPr>
                        <a:t>. cu nota 7.50-7.99 %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   8.69%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1360063848"/>
                  </a:ext>
                </a:extLst>
              </a:tr>
              <a:tr h="30248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8.00-8.49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216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2908304825"/>
                  </a:ext>
                </a:extLst>
              </a:tr>
              <a:tr h="37810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8.00-8.49 %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  10.37%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3737068745"/>
                  </a:ext>
                </a:extLst>
              </a:tr>
              <a:tr h="30248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8.50-8.99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134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2466200159"/>
                  </a:ext>
                </a:extLst>
              </a:tr>
              <a:tr h="37810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8.50-8.99 %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   6.44%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4059641081"/>
                  </a:ext>
                </a:extLst>
              </a:tr>
              <a:tr h="30248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9.00-9.49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87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1711784811"/>
                  </a:ext>
                </a:extLst>
              </a:tr>
              <a:tr h="37810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9.00-9.49 %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   4.18%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2528101814"/>
                  </a:ext>
                </a:extLst>
              </a:tr>
              <a:tr h="30248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9.50-9.99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31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1302913784"/>
                  </a:ext>
                </a:extLst>
              </a:tr>
              <a:tr h="378101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Nr. cand. cu nota 9.50-9.99 %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   1.49%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2615771133"/>
                  </a:ext>
                </a:extLst>
              </a:tr>
              <a:tr h="2369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10</a:t>
                      </a:r>
                      <a:endParaRPr lang="ro-RO" sz="16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RO" sz="1600" u="none" strike="noStrike">
                          <a:effectLst/>
                        </a:rPr>
                        <a:t>1</a:t>
                      </a:r>
                      <a:endParaRPr lang="ro-RO" sz="16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342" marR="2342" marT="2342" marB="0" anchor="b"/>
                </a:tc>
                <a:extLst>
                  <a:ext uri="{0D108BD9-81ED-4DB2-BD59-A6C34878D82A}">
                    <a16:rowId xmlns:a16="http://schemas.microsoft.com/office/drawing/2014/main" val="1844541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588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0767" y="3435846"/>
            <a:ext cx="4176464" cy="576064"/>
          </a:xfrm>
        </p:spPr>
        <p:txBody>
          <a:bodyPr/>
          <a:lstStyle/>
          <a:p>
            <a:pPr>
              <a:defRPr/>
            </a:pPr>
            <a:r>
              <a:rPr lang="ro-RO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2. Cadru normativ 2018-2019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0767" y="4299942"/>
            <a:ext cx="4176464" cy="288032"/>
          </a:xfrm>
        </p:spPr>
        <p:txBody>
          <a:bodyPr/>
          <a:lstStyle/>
          <a:p>
            <a:pPr lvl="0"/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8330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621605-4A11-468A-8238-0BFABDBDB1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54651" y="411510"/>
            <a:ext cx="6695728" cy="576064"/>
          </a:xfrm>
        </p:spPr>
        <p:txBody>
          <a:bodyPr/>
          <a:lstStyle/>
          <a:p>
            <a:pPr algn="ctr"/>
            <a:r>
              <a:rPr lang="ro-RO" dirty="0"/>
              <a:t>Acte normative – </a:t>
            </a:r>
          </a:p>
          <a:p>
            <a:pPr algn="ctr"/>
            <a:r>
              <a:rPr lang="ro-RO" dirty="0"/>
              <a:t>evaluări și examene naționale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176F1D-A583-4A7E-9B30-3865B1D81FB4}"/>
              </a:ext>
            </a:extLst>
          </p:cNvPr>
          <p:cNvSpPr/>
          <p:nvPr/>
        </p:nvSpPr>
        <p:spPr>
          <a:xfrm>
            <a:off x="2987824" y="1419622"/>
            <a:ext cx="59046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o-RO">
                <a:latin typeface="Times New Roman" pitchFamily="18" charset="0"/>
                <a:cs typeface="Times New Roman" pitchFamily="18" charset="0"/>
              </a:rPr>
              <a:t>OMEN nr.  4461/27.08.2018, privind organizarea şi </a:t>
            </a:r>
            <a:br>
              <a:rPr lang="ro-RO">
                <a:latin typeface="Times New Roman" pitchFamily="18" charset="0"/>
                <a:cs typeface="Times New Roman" pitchFamily="18" charset="0"/>
              </a:rPr>
            </a:br>
            <a:r>
              <a:rPr lang="ro-RO" err="1">
                <a:latin typeface="Times New Roman" pitchFamily="18" charset="0"/>
                <a:cs typeface="Times New Roman" pitchFamily="18" charset="0"/>
              </a:rPr>
              <a:t>desfăşurarea</a:t>
            </a:r>
            <a:r>
              <a:rPr lang="ro-RO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b="1">
                <a:latin typeface="Times New Roman" pitchFamily="18" charset="0"/>
                <a:cs typeface="Times New Roman" pitchFamily="18" charset="0"/>
              </a:rPr>
              <a:t>Evaluărilor </a:t>
            </a:r>
            <a:r>
              <a:rPr lang="ro-RO" b="1" err="1">
                <a:latin typeface="Times New Roman" pitchFamily="18" charset="0"/>
                <a:cs typeface="Times New Roman" pitchFamily="18" charset="0"/>
              </a:rPr>
              <a:t>naţionale</a:t>
            </a:r>
            <a:r>
              <a:rPr lang="ro-RO" b="1">
                <a:latin typeface="Times New Roman" pitchFamily="18" charset="0"/>
                <a:cs typeface="Times New Roman" pitchFamily="18" charset="0"/>
              </a:rPr>
              <a:t>  la finalul claselor </a:t>
            </a:r>
            <a:br>
              <a:rPr lang="ro-RO" b="1">
                <a:latin typeface="Times New Roman" pitchFamily="18" charset="0"/>
                <a:cs typeface="Times New Roman" pitchFamily="18" charset="0"/>
              </a:rPr>
            </a:br>
            <a:r>
              <a:rPr lang="ro-RO" b="1">
                <a:latin typeface="Times New Roman" pitchFamily="18" charset="0"/>
                <a:cs typeface="Times New Roman" pitchFamily="18" charset="0"/>
              </a:rPr>
              <a:t>a II-a, a IV-a şi a VI-a,</a:t>
            </a:r>
            <a:r>
              <a:rPr lang="ro-RO">
                <a:latin typeface="Times New Roman" pitchFamily="18" charset="0"/>
                <a:cs typeface="Times New Roman" pitchFamily="18" charset="0"/>
              </a:rPr>
              <a:t> în anul </a:t>
            </a:r>
            <a:r>
              <a:rPr lang="ro-RO" err="1">
                <a:latin typeface="Times New Roman" pitchFamily="18" charset="0"/>
                <a:cs typeface="Times New Roman" pitchFamily="18" charset="0"/>
              </a:rPr>
              <a:t>şcolar</a:t>
            </a:r>
            <a:r>
              <a:rPr lang="ro-RO">
                <a:latin typeface="Times New Roman" pitchFamily="18" charset="0"/>
                <a:cs typeface="Times New Roman" pitchFamily="18" charset="0"/>
              </a:rPr>
              <a:t> 2018 – 2019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o-RO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o-RO">
                <a:latin typeface="Times New Roman" pitchFamily="18" charset="0"/>
                <a:cs typeface="Times New Roman" pitchFamily="18" charset="0"/>
              </a:rPr>
              <a:t>OMEN nr.  4813/29.08.2018, privind organizarea şi </a:t>
            </a:r>
            <a:br>
              <a:rPr lang="ro-RO">
                <a:latin typeface="Times New Roman" pitchFamily="18" charset="0"/>
                <a:cs typeface="Times New Roman" pitchFamily="18" charset="0"/>
              </a:rPr>
            </a:br>
            <a:r>
              <a:rPr lang="ro-RO" err="1">
                <a:latin typeface="Times New Roman" pitchFamily="18" charset="0"/>
                <a:cs typeface="Times New Roman" pitchFamily="18" charset="0"/>
              </a:rPr>
              <a:t>desfăşurarea</a:t>
            </a:r>
            <a:r>
              <a:rPr lang="ro-RO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b="1">
                <a:latin typeface="Times New Roman" pitchFamily="18" charset="0"/>
                <a:cs typeface="Times New Roman" pitchFamily="18" charset="0"/>
              </a:rPr>
              <a:t>Evaluării </a:t>
            </a:r>
            <a:r>
              <a:rPr lang="ro-RO" b="1" err="1">
                <a:latin typeface="Times New Roman" pitchFamily="18" charset="0"/>
                <a:cs typeface="Times New Roman" pitchFamily="18" charset="0"/>
              </a:rPr>
              <a:t>Naţionale</a:t>
            </a:r>
            <a:r>
              <a:rPr lang="ro-RO" b="1">
                <a:latin typeface="Times New Roman" pitchFamily="18" charset="0"/>
                <a:cs typeface="Times New Roman" pitchFamily="18" charset="0"/>
              </a:rPr>
              <a:t> pentru </a:t>
            </a:r>
            <a:r>
              <a:rPr lang="ro-RO" b="1" err="1">
                <a:latin typeface="Times New Roman" pitchFamily="18" charset="0"/>
                <a:cs typeface="Times New Roman" pitchFamily="18" charset="0"/>
              </a:rPr>
              <a:t>absolvenţii</a:t>
            </a:r>
            <a:r>
              <a:rPr lang="ro-RO" b="1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o-RO" b="1">
                <a:latin typeface="Times New Roman" pitchFamily="18" charset="0"/>
                <a:cs typeface="Times New Roman" pitchFamily="18" charset="0"/>
              </a:rPr>
            </a:br>
            <a:r>
              <a:rPr lang="ro-RO" b="1">
                <a:latin typeface="Times New Roman" pitchFamily="18" charset="0"/>
                <a:cs typeface="Times New Roman" pitchFamily="18" charset="0"/>
              </a:rPr>
              <a:t>clasei a VIII-a</a:t>
            </a:r>
            <a:r>
              <a:rPr lang="ro-RO">
                <a:latin typeface="Times New Roman" pitchFamily="18" charset="0"/>
                <a:cs typeface="Times New Roman" pitchFamily="18" charset="0"/>
              </a:rPr>
              <a:t>, în anul </a:t>
            </a:r>
            <a:r>
              <a:rPr lang="ro-RO" err="1">
                <a:latin typeface="Times New Roman" pitchFamily="18" charset="0"/>
                <a:cs typeface="Times New Roman" pitchFamily="18" charset="0"/>
              </a:rPr>
              <a:t>şcolar</a:t>
            </a:r>
            <a:r>
              <a:rPr lang="ro-RO">
                <a:latin typeface="Times New Roman" pitchFamily="18" charset="0"/>
                <a:cs typeface="Times New Roman" pitchFamily="18" charset="0"/>
              </a:rPr>
              <a:t> 2018 – 2019</a:t>
            </a:r>
          </a:p>
          <a:p>
            <a:endParaRPr lang="ro-RO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o-RO">
                <a:latin typeface="Times New Roman" pitchFamily="18" charset="0"/>
                <a:cs typeface="Times New Roman" pitchFamily="18" charset="0"/>
              </a:rPr>
              <a:t>OMEN nr.  4830/30.08.2018, privind organizarea şi </a:t>
            </a:r>
            <a:br>
              <a:rPr lang="ro-RO">
                <a:latin typeface="Times New Roman" pitchFamily="18" charset="0"/>
                <a:cs typeface="Times New Roman" pitchFamily="18" charset="0"/>
              </a:rPr>
            </a:br>
            <a:r>
              <a:rPr lang="ro-RO" err="1">
                <a:latin typeface="Times New Roman" pitchFamily="18" charset="0"/>
                <a:cs typeface="Times New Roman" pitchFamily="18" charset="0"/>
              </a:rPr>
              <a:t>desfăşurarea</a:t>
            </a:r>
            <a:r>
              <a:rPr lang="ro-RO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b="1">
                <a:latin typeface="Times New Roman" pitchFamily="18" charset="0"/>
                <a:cs typeface="Times New Roman" pitchFamily="18" charset="0"/>
              </a:rPr>
              <a:t>Examenului de bacalaureat </a:t>
            </a:r>
            <a:r>
              <a:rPr lang="ro-RO" b="1" err="1">
                <a:latin typeface="Times New Roman" pitchFamily="18" charset="0"/>
                <a:cs typeface="Times New Roman" pitchFamily="18" charset="0"/>
              </a:rPr>
              <a:t>naţional</a:t>
            </a:r>
            <a:r>
              <a:rPr lang="ro-RO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>
                <a:latin typeface="Times New Roman" pitchFamily="18" charset="0"/>
                <a:cs typeface="Times New Roman" pitchFamily="18" charset="0"/>
              </a:rPr>
              <a:t>– 2019</a:t>
            </a:r>
          </a:p>
          <a:p>
            <a:endParaRPr lang="ro-RO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101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936C6A8-5E7B-4227-9333-30579875445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030412" y="267494"/>
            <a:ext cx="6683375" cy="960437"/>
          </a:xfrm>
        </p:spPr>
        <p:txBody>
          <a:bodyPr>
            <a:normAutofit/>
          </a:bodyPr>
          <a:lstStyle/>
          <a:p>
            <a:r>
              <a:rPr lang="ro-RO"/>
              <a:t>Date examene – 2019</a:t>
            </a:r>
            <a:endParaRPr lang="en-GB"/>
          </a:p>
        </p:txBody>
      </p:sp>
      <p:graphicFrame>
        <p:nvGraphicFramePr>
          <p:cNvPr id="11" name="Content Placeholder 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74418166"/>
              </p:ext>
            </p:extLst>
          </p:nvPr>
        </p:nvGraphicFramePr>
        <p:xfrm>
          <a:off x="1600200" y="1570038"/>
          <a:ext cx="7543800" cy="2932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8990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44D6A-1EE0-4021-A6AB-B8BCEC5C5A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299769"/>
            <a:ext cx="7913594" cy="625940"/>
          </a:xfrm>
        </p:spPr>
        <p:txBody>
          <a:bodyPr>
            <a:normAutofit fontScale="90000"/>
          </a:bodyPr>
          <a:lstStyle/>
          <a:p>
            <a:r>
              <a:rPr lang="ro-RO" dirty="0"/>
              <a:t>Evaluare </a:t>
            </a:r>
            <a:r>
              <a:rPr lang="ro-RO" dirty="0" err="1"/>
              <a:t>naţională</a:t>
            </a:r>
            <a:r>
              <a:rPr lang="ro-RO" dirty="0"/>
              <a:t> – cl. a VIII-a </a:t>
            </a:r>
            <a:endParaRPr lang="en-GB" dirty="0"/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9378047"/>
              </p:ext>
            </p:extLst>
          </p:nvPr>
        </p:nvGraphicFramePr>
        <p:xfrm>
          <a:off x="827584" y="1203598"/>
          <a:ext cx="7913594" cy="364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2478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B7493-698C-4435-8805-15821821D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411510"/>
            <a:ext cx="7543800" cy="1207008"/>
          </a:xfrm>
        </p:spPr>
        <p:txBody>
          <a:bodyPr>
            <a:normAutofit/>
          </a:bodyPr>
          <a:lstStyle/>
          <a:p>
            <a:r>
              <a:rPr lang="ro-RO"/>
              <a:t>Bacalaureat</a:t>
            </a:r>
            <a:endParaRPr lang="en-GB"/>
          </a:p>
        </p:txBody>
      </p:sp>
      <p:graphicFrame>
        <p:nvGraphicFramePr>
          <p:cNvPr id="5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0472670"/>
              </p:ext>
            </p:extLst>
          </p:nvPr>
        </p:nvGraphicFramePr>
        <p:xfrm>
          <a:off x="827584" y="1275606"/>
          <a:ext cx="792088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0409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C318D-5C21-4447-8E49-734EA1F5CDF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83518"/>
            <a:ext cx="9144000" cy="947076"/>
          </a:xfrm>
        </p:spPr>
        <p:txBody>
          <a:bodyPr/>
          <a:lstStyle/>
          <a:p>
            <a:r>
              <a:rPr lang="ro-RO" dirty="0"/>
              <a:t>3. Perspective </a:t>
            </a:r>
          </a:p>
        </p:txBody>
      </p:sp>
    </p:spTree>
    <p:extLst>
      <p:ext uri="{BB962C8B-B14F-4D97-AF65-F5344CB8AC3E}">
        <p14:creationId xmlns:p14="http://schemas.microsoft.com/office/powerpoint/2010/main" val="1512762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572E6-FE5C-4941-951E-B92372B8249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40858" y="1303389"/>
            <a:ext cx="6459793" cy="2939763"/>
          </a:xfrm>
        </p:spPr>
        <p:txBody>
          <a:bodyPr>
            <a:normAutofit/>
          </a:bodyPr>
          <a:lstStyle/>
          <a:p>
            <a:r>
              <a:rPr lang="ro-RO" sz="1400" dirty="0">
                <a:solidFill>
                  <a:schemeClr val="tx1"/>
                </a:solidFill>
              </a:rPr>
              <a:t>Variantele de subiecte/biletele de examen/pachetele de fișiere pentru examenul de bacalaureat național se elaborează ţinând seama de următoarele cerinţe:</a:t>
            </a:r>
            <a:endParaRPr lang="en-US" sz="14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chemeClr val="tx1"/>
                </a:solidFill>
              </a:rPr>
              <a:t>să</a:t>
            </a:r>
            <a:r>
              <a:rPr lang="fr-FR" sz="1400" dirty="0">
                <a:solidFill>
                  <a:schemeClr val="tx1"/>
                </a:solidFill>
              </a:rPr>
              <a:t> fie </a:t>
            </a:r>
            <a:r>
              <a:rPr lang="fr-FR" sz="1400" dirty="0" err="1">
                <a:solidFill>
                  <a:schemeClr val="tx1"/>
                </a:solidFill>
              </a:rPr>
              <a:t>în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concordanţă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cu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programele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în</a:t>
            </a:r>
            <a:r>
              <a:rPr lang="fr-FR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vigoare</a:t>
            </a:r>
            <a:r>
              <a:rPr lang="fr-FR" sz="1400" dirty="0">
                <a:solidFill>
                  <a:schemeClr val="tx1"/>
                </a:solidFill>
              </a:rPr>
              <a:t> ale </a:t>
            </a:r>
            <a:r>
              <a:rPr lang="fr-FR" sz="1400" dirty="0" err="1">
                <a:solidFill>
                  <a:schemeClr val="tx1"/>
                </a:solidFill>
              </a:rPr>
              <a:t>examenului</a:t>
            </a:r>
            <a:r>
              <a:rPr lang="fr-FR" sz="1400" dirty="0">
                <a:solidFill>
                  <a:schemeClr val="tx1"/>
                </a:solidFill>
              </a:rPr>
              <a:t> de </a:t>
            </a:r>
            <a:br>
              <a:rPr lang="ro-RO" sz="1400" dirty="0">
                <a:solidFill>
                  <a:schemeClr val="tx1"/>
                </a:solidFill>
              </a:rPr>
            </a:br>
            <a:r>
              <a:rPr lang="fr-FR" sz="1400" dirty="0" err="1">
                <a:solidFill>
                  <a:schemeClr val="tx1"/>
                </a:solidFill>
              </a:rPr>
              <a:t>bacalaureat</a:t>
            </a:r>
            <a:r>
              <a:rPr lang="ro-RO" sz="1400" dirty="0">
                <a:solidFill>
                  <a:schemeClr val="tx1"/>
                </a:solidFill>
              </a:rPr>
              <a:t> </a:t>
            </a:r>
            <a:r>
              <a:rPr lang="fr-FR" sz="1400" dirty="0" err="1">
                <a:solidFill>
                  <a:schemeClr val="tx1"/>
                </a:solidFill>
              </a:rPr>
              <a:t>național</a:t>
            </a:r>
            <a:r>
              <a:rPr lang="fr-FR" sz="1400" dirty="0">
                <a:solidFill>
                  <a:schemeClr val="tx1"/>
                </a:solidFill>
              </a:rPr>
              <a:t>;</a:t>
            </a:r>
            <a:endParaRPr lang="en-US" sz="14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</a:rPr>
              <a:t>să</a:t>
            </a:r>
            <a:r>
              <a:rPr lang="es-ES" sz="1400" dirty="0">
                <a:solidFill>
                  <a:schemeClr val="tx1"/>
                </a:solidFill>
              </a:rPr>
              <a:t> fie </a:t>
            </a:r>
            <a:r>
              <a:rPr lang="es-ES" sz="1400" dirty="0" err="1">
                <a:solidFill>
                  <a:schemeClr val="tx1"/>
                </a:solidFill>
              </a:rPr>
              <a:t>proiectate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astfel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încât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tratarea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lor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să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valorifice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capacitatea</a:t>
            </a:r>
            <a:r>
              <a:rPr lang="es-ES" sz="1400" dirty="0">
                <a:solidFill>
                  <a:schemeClr val="tx1"/>
                </a:solidFill>
              </a:rPr>
              <a:t> de </a:t>
            </a:r>
            <a:r>
              <a:rPr lang="es-ES" sz="1400" dirty="0" err="1">
                <a:solidFill>
                  <a:schemeClr val="tx1"/>
                </a:solidFill>
              </a:rPr>
              <a:t>analiză</a:t>
            </a:r>
            <a:r>
              <a:rPr lang="es-ES" sz="1400" dirty="0">
                <a:solidFill>
                  <a:schemeClr val="tx1"/>
                </a:solidFill>
              </a:rPr>
              <a:t>, de </a:t>
            </a:r>
            <a:r>
              <a:rPr lang="es-ES" sz="1400" dirty="0" err="1">
                <a:solidFill>
                  <a:schemeClr val="tx1"/>
                </a:solidFill>
              </a:rPr>
              <a:t>sinteză</a:t>
            </a:r>
            <a:r>
              <a:rPr lang="es-ES" sz="1400" dirty="0">
                <a:solidFill>
                  <a:schemeClr val="tx1"/>
                </a:solidFill>
              </a:rPr>
              <a:t>, de generalizare </a:t>
            </a:r>
            <a:r>
              <a:rPr lang="es-ES" sz="1400" dirty="0" err="1">
                <a:solidFill>
                  <a:schemeClr val="tx1"/>
                </a:solidFill>
              </a:rPr>
              <a:t>şi</a:t>
            </a:r>
            <a:r>
              <a:rPr lang="es-ES" sz="1400" dirty="0">
                <a:solidFill>
                  <a:schemeClr val="tx1"/>
                </a:solidFill>
              </a:rPr>
              <a:t> de </a:t>
            </a:r>
            <a:r>
              <a:rPr lang="es-ES" sz="1400" dirty="0" err="1">
                <a:solidFill>
                  <a:schemeClr val="tx1"/>
                </a:solidFill>
              </a:rPr>
              <a:t>abstractizare</a:t>
            </a:r>
            <a:r>
              <a:rPr lang="es-ES" sz="1400" dirty="0">
                <a:solidFill>
                  <a:schemeClr val="tx1"/>
                </a:solidFill>
              </a:rPr>
              <a:t> a </a:t>
            </a:r>
            <a:r>
              <a:rPr lang="es-ES" sz="1400" dirty="0" err="1">
                <a:solidFill>
                  <a:schemeClr val="tx1"/>
                </a:solidFill>
              </a:rPr>
              <a:t>candidaților</a:t>
            </a:r>
            <a:r>
              <a:rPr lang="es-ES" sz="1400" dirty="0">
                <a:solidFill>
                  <a:schemeClr val="tx1"/>
                </a:solidFill>
              </a:rPr>
              <a:t>;</a:t>
            </a:r>
            <a:endParaRPr lang="en-US" sz="14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</a:rPr>
              <a:t>să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asigure</a:t>
            </a:r>
            <a:r>
              <a:rPr lang="es-ES" sz="1400" dirty="0">
                <a:solidFill>
                  <a:schemeClr val="tx1"/>
                </a:solidFill>
              </a:rPr>
              <a:t> o </a:t>
            </a:r>
            <a:r>
              <a:rPr lang="es-ES" sz="1400" dirty="0" err="1">
                <a:solidFill>
                  <a:schemeClr val="tx1"/>
                </a:solidFill>
              </a:rPr>
              <a:t>cuprindere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echilibrată</a:t>
            </a:r>
            <a:r>
              <a:rPr lang="es-ES" sz="1400" dirty="0">
                <a:solidFill>
                  <a:schemeClr val="tx1"/>
                </a:solidFill>
              </a:rPr>
              <a:t> a </a:t>
            </a:r>
            <a:r>
              <a:rPr lang="es-ES" sz="1400" dirty="0" err="1">
                <a:solidFill>
                  <a:schemeClr val="tx1"/>
                </a:solidFill>
              </a:rPr>
              <a:t>materiei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studiate</a:t>
            </a:r>
            <a:r>
              <a:rPr lang="es-ES" sz="1400" dirty="0">
                <a:solidFill>
                  <a:schemeClr val="tx1"/>
                </a:solidFill>
              </a:rPr>
              <a:t>, </a:t>
            </a:r>
            <a:r>
              <a:rPr lang="es-ES" sz="1400" dirty="0" err="1">
                <a:solidFill>
                  <a:schemeClr val="tx1"/>
                </a:solidFill>
              </a:rPr>
              <a:t>să</a:t>
            </a:r>
            <a:r>
              <a:rPr lang="es-ES" sz="1400" dirty="0">
                <a:solidFill>
                  <a:schemeClr val="tx1"/>
                </a:solidFill>
              </a:rPr>
              <a:t> solicite </a:t>
            </a:r>
            <a:br>
              <a:rPr lang="ro-RO" sz="1400" dirty="0">
                <a:solidFill>
                  <a:schemeClr val="tx1"/>
                </a:solidFill>
              </a:rPr>
            </a:br>
            <a:r>
              <a:rPr lang="es-ES" sz="1400" dirty="0" err="1">
                <a:solidFill>
                  <a:schemeClr val="tx1"/>
                </a:solidFill>
              </a:rPr>
              <a:t>demonstrarea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competenţelor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prevăzute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în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programele</a:t>
            </a:r>
            <a:r>
              <a:rPr lang="es-ES" sz="1400" dirty="0">
                <a:solidFill>
                  <a:schemeClr val="tx1"/>
                </a:solidFill>
              </a:rPr>
              <a:t> de examen;</a:t>
            </a:r>
            <a:endParaRPr lang="en-US" sz="1400" dirty="0">
              <a:solidFill>
                <a:schemeClr val="tx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</a:rPr>
              <a:t>să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permită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tratarea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lor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în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timpul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stabilit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pentru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rezolvarea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sarcinilor</a:t>
            </a:r>
            <a:r>
              <a:rPr lang="es-ES" sz="1400" dirty="0">
                <a:solidFill>
                  <a:schemeClr val="tx1"/>
                </a:solidFill>
              </a:rPr>
              <a:t> de </a:t>
            </a:r>
            <a:r>
              <a:rPr lang="es-ES" sz="1400" dirty="0" err="1">
                <a:solidFill>
                  <a:schemeClr val="tx1"/>
                </a:solidFill>
              </a:rPr>
              <a:t>lucru</a:t>
            </a:r>
            <a:r>
              <a:rPr lang="es-ES" sz="1400" dirty="0">
                <a:solidFill>
                  <a:schemeClr val="tx1"/>
                </a:solidFill>
              </a:rPr>
              <a:t>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4831A1-33ED-45B5-99C6-FCDAC83E488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922309" y="342952"/>
            <a:ext cx="6683375" cy="960437"/>
          </a:xfrm>
        </p:spPr>
        <p:txBody>
          <a:bodyPr/>
          <a:lstStyle/>
          <a:p>
            <a:r>
              <a:rPr lang="ro-RO" dirty="0"/>
              <a:t>Perspective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64B686-C582-43B6-99DF-9040F8EC63F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788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70767" y="3435846"/>
            <a:ext cx="4176464" cy="576064"/>
          </a:xfrm>
        </p:spPr>
        <p:txBody>
          <a:bodyPr/>
          <a:lstStyle/>
          <a:p>
            <a:pPr>
              <a:defRPr/>
            </a:pPr>
            <a:r>
              <a:rPr lang="ro-RO" altLang="ko-KR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</a:rPr>
              <a:t>1. Diagnoza anului școlar 2017-1018</a:t>
            </a:r>
            <a:endParaRPr lang="en-US" altLang="ko-KR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70767" y="4299942"/>
            <a:ext cx="4176464" cy="288032"/>
          </a:xfrm>
        </p:spPr>
        <p:txBody>
          <a:bodyPr/>
          <a:lstStyle/>
          <a:p>
            <a:pPr lvl="0"/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01234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A47AAA-C301-40D1-A95C-0C2D992655B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75935" y="1725561"/>
            <a:ext cx="5574891" cy="1989189"/>
          </a:xfrm>
        </p:spPr>
        <p:txBody>
          <a:bodyPr>
            <a:normAutofit/>
          </a:bodyPr>
          <a:lstStyle/>
          <a:p>
            <a:r>
              <a:rPr lang="es-ES" sz="1500" dirty="0" err="1">
                <a:solidFill>
                  <a:schemeClr val="tx1"/>
                </a:solidFill>
              </a:rPr>
              <a:t>Variantele</a:t>
            </a:r>
            <a:r>
              <a:rPr lang="es-ES" sz="1500" dirty="0">
                <a:solidFill>
                  <a:schemeClr val="tx1"/>
                </a:solidFill>
              </a:rPr>
              <a:t> de </a:t>
            </a:r>
            <a:r>
              <a:rPr lang="es-ES" sz="1500" dirty="0" err="1">
                <a:solidFill>
                  <a:schemeClr val="tx1"/>
                </a:solidFill>
              </a:rPr>
              <a:t>subiecte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pentru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examenul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național</a:t>
            </a:r>
            <a:r>
              <a:rPr lang="es-ES" sz="1500" dirty="0">
                <a:solidFill>
                  <a:schemeClr val="tx1"/>
                </a:solidFill>
              </a:rPr>
              <a:t> de </a:t>
            </a:r>
            <a:r>
              <a:rPr lang="es-ES" sz="1500" dirty="0" err="1">
                <a:solidFill>
                  <a:schemeClr val="tx1"/>
                </a:solidFill>
              </a:rPr>
              <a:t>definitivare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în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învățământ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și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pentru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concursul</a:t>
            </a:r>
            <a:r>
              <a:rPr lang="es-ES" sz="1500" dirty="0">
                <a:solidFill>
                  <a:schemeClr val="tx1"/>
                </a:solidFill>
              </a:rPr>
              <a:t> de ocupare a </a:t>
            </a:r>
            <a:r>
              <a:rPr lang="es-ES" sz="1500" dirty="0" err="1">
                <a:solidFill>
                  <a:schemeClr val="tx1"/>
                </a:solidFill>
              </a:rPr>
              <a:t>posturilor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br>
              <a:rPr lang="ro-RO" sz="1500" dirty="0">
                <a:solidFill>
                  <a:schemeClr val="tx1"/>
                </a:solidFill>
              </a:rPr>
            </a:br>
            <a:r>
              <a:rPr lang="es-ES" sz="1500" dirty="0" err="1">
                <a:solidFill>
                  <a:schemeClr val="tx1"/>
                </a:solidFill>
              </a:rPr>
              <a:t>didactice</a:t>
            </a:r>
            <a:r>
              <a:rPr lang="es-ES" sz="1500" dirty="0">
                <a:solidFill>
                  <a:schemeClr val="tx1"/>
                </a:solidFill>
              </a:rPr>
              <a:t> vacante/</a:t>
            </a:r>
            <a:r>
              <a:rPr lang="es-ES" sz="1500" dirty="0" err="1">
                <a:solidFill>
                  <a:schemeClr val="tx1"/>
                </a:solidFill>
              </a:rPr>
              <a:t>rezervate</a:t>
            </a:r>
            <a:r>
              <a:rPr lang="es-ES" sz="1500" dirty="0">
                <a:solidFill>
                  <a:schemeClr val="tx1"/>
                </a:solidFill>
              </a:rPr>
              <a:t> din </a:t>
            </a:r>
            <a:r>
              <a:rPr lang="es-ES" sz="1500" dirty="0" err="1">
                <a:solidFill>
                  <a:schemeClr val="tx1"/>
                </a:solidFill>
              </a:rPr>
              <a:t>învățământul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preuniversitar</a:t>
            </a:r>
            <a:r>
              <a:rPr lang="es-ES" sz="1500" dirty="0">
                <a:solidFill>
                  <a:schemeClr val="tx1"/>
                </a:solidFill>
              </a:rPr>
              <a:t> se </a:t>
            </a:r>
            <a:r>
              <a:rPr lang="es-ES" sz="1500" dirty="0" err="1">
                <a:solidFill>
                  <a:schemeClr val="tx1"/>
                </a:solidFill>
              </a:rPr>
              <a:t>elaborează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respectând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prevederile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metodologiilor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specifice</a:t>
            </a:r>
            <a:r>
              <a:rPr lang="es-ES" sz="1500" dirty="0">
                <a:solidFill>
                  <a:schemeClr val="tx1"/>
                </a:solidFill>
              </a:rPr>
              <a:t>, </a:t>
            </a:r>
            <a:r>
              <a:rPr lang="es-ES" sz="1500" dirty="0" err="1">
                <a:solidFill>
                  <a:schemeClr val="tx1"/>
                </a:solidFill>
              </a:rPr>
              <a:t>în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ro-RO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concordanţă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cu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programele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în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vigoare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pentru</a:t>
            </a:r>
            <a:r>
              <a:rPr lang="es-ES" sz="1500" dirty="0">
                <a:solidFill>
                  <a:schemeClr val="tx1"/>
                </a:solidFill>
              </a:rPr>
              <a:t> examen/</a:t>
            </a:r>
            <a:r>
              <a:rPr lang="es-ES" sz="1500" dirty="0" err="1">
                <a:solidFill>
                  <a:schemeClr val="tx1"/>
                </a:solidFill>
              </a:rPr>
              <a:t>concurs</a:t>
            </a:r>
            <a:r>
              <a:rPr lang="es-ES" sz="1500" dirty="0">
                <a:solidFill>
                  <a:schemeClr val="tx1"/>
                </a:solidFill>
              </a:rPr>
              <a:t>.</a:t>
            </a:r>
            <a:endParaRPr lang="en-US" sz="1500" dirty="0">
              <a:solidFill>
                <a:schemeClr val="tx1"/>
              </a:solidFill>
            </a:endParaRPr>
          </a:p>
          <a:p>
            <a:endParaRPr lang="en-US" sz="15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32938B-4486-4C36-BA63-9E13BF8170E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60625" y="468313"/>
            <a:ext cx="6683375" cy="960437"/>
          </a:xfrm>
        </p:spPr>
        <p:txBody>
          <a:bodyPr/>
          <a:lstStyle/>
          <a:p>
            <a:r>
              <a:rPr lang="ro-RO" dirty="0"/>
              <a:t>Perspective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76A1DB-F5ED-4999-9DE1-78BC27C231B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3740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36E593-65C2-4C67-A105-BE938F9EB9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68599" y="1995685"/>
            <a:ext cx="5493735" cy="2096991"/>
          </a:xfrm>
        </p:spPr>
        <p:txBody>
          <a:bodyPr>
            <a:normAutofit/>
          </a:bodyPr>
          <a:lstStyle/>
          <a:p>
            <a:r>
              <a:rPr lang="es-ES" sz="1800" dirty="0" err="1">
                <a:solidFill>
                  <a:schemeClr val="tx1"/>
                </a:solidFill>
              </a:rPr>
              <a:t>Variantele</a:t>
            </a:r>
            <a:r>
              <a:rPr lang="es-ES" sz="1800" dirty="0">
                <a:solidFill>
                  <a:schemeClr val="tx1"/>
                </a:solidFill>
              </a:rPr>
              <a:t> de </a:t>
            </a:r>
            <a:r>
              <a:rPr lang="es-ES" sz="1800" dirty="0" err="1">
                <a:solidFill>
                  <a:schemeClr val="tx1"/>
                </a:solidFill>
              </a:rPr>
              <a:t>subiecte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pentru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probele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scrise</a:t>
            </a:r>
            <a:r>
              <a:rPr lang="es-ES" sz="1800" dirty="0">
                <a:solidFill>
                  <a:schemeClr val="tx1"/>
                </a:solidFill>
              </a:rPr>
              <a:t> de la </a:t>
            </a:r>
            <a:r>
              <a:rPr lang="ro-RO" sz="1800" dirty="0">
                <a:solidFill>
                  <a:schemeClr val="tx1"/>
                </a:solidFill>
              </a:rPr>
              <a:t>   </a:t>
            </a:r>
            <a:r>
              <a:rPr lang="es-ES" sz="1800" dirty="0" err="1">
                <a:solidFill>
                  <a:schemeClr val="tx1"/>
                </a:solidFill>
              </a:rPr>
              <a:t>simulările</a:t>
            </a:r>
            <a:r>
              <a:rPr lang="ro-RO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naționale</a:t>
            </a:r>
            <a:r>
              <a:rPr lang="es-ES" sz="1800" dirty="0">
                <a:solidFill>
                  <a:schemeClr val="tx1"/>
                </a:solidFill>
              </a:rPr>
              <a:t> se </a:t>
            </a:r>
            <a:r>
              <a:rPr lang="es-ES" sz="1800" dirty="0" err="1">
                <a:solidFill>
                  <a:schemeClr val="tx1"/>
                </a:solidFill>
              </a:rPr>
              <a:t>elaborează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respectând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ro-RO" sz="1800" dirty="0">
                <a:solidFill>
                  <a:schemeClr val="tx1"/>
                </a:solidFill>
              </a:rPr>
              <a:t>        </a:t>
            </a:r>
            <a:r>
              <a:rPr lang="es-ES" sz="1800" dirty="0" err="1">
                <a:solidFill>
                  <a:schemeClr val="tx1"/>
                </a:solidFill>
              </a:rPr>
              <a:t>prevederile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ordinului</a:t>
            </a:r>
            <a:r>
              <a:rPr lang="es-ES" sz="1800" dirty="0">
                <a:solidFill>
                  <a:schemeClr val="tx1"/>
                </a:solidFill>
              </a:rPr>
              <a:t> de </a:t>
            </a:r>
            <a:r>
              <a:rPr lang="es-ES" sz="1800" dirty="0" err="1">
                <a:solidFill>
                  <a:schemeClr val="tx1"/>
                </a:solidFill>
              </a:rPr>
              <a:t>ministru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privind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organizarea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și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desfășurarea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simulărilor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naționale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în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anul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școlar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ro-RO" sz="1800" dirty="0">
                <a:solidFill>
                  <a:schemeClr val="tx1"/>
                </a:solidFill>
              </a:rPr>
              <a:t> </a:t>
            </a:r>
            <a:r>
              <a:rPr lang="es-ES" sz="1800" dirty="0">
                <a:solidFill>
                  <a:schemeClr val="tx1"/>
                </a:solidFill>
              </a:rPr>
              <a:t>2018</a:t>
            </a:r>
            <a:r>
              <a:rPr lang="ro-RO" sz="1800" dirty="0">
                <a:solidFill>
                  <a:schemeClr val="tx1"/>
                </a:solidFill>
              </a:rPr>
              <a:t> </a:t>
            </a:r>
            <a:r>
              <a:rPr lang="es-ES" sz="1800" dirty="0">
                <a:solidFill>
                  <a:schemeClr val="tx1"/>
                </a:solidFill>
              </a:rPr>
              <a:t>–</a:t>
            </a:r>
            <a:r>
              <a:rPr lang="ro-RO" sz="1800" dirty="0">
                <a:solidFill>
                  <a:schemeClr val="tx1"/>
                </a:solidFill>
              </a:rPr>
              <a:t> </a:t>
            </a:r>
            <a:r>
              <a:rPr lang="es-ES" sz="1800" dirty="0">
                <a:solidFill>
                  <a:schemeClr val="tx1"/>
                </a:solidFill>
              </a:rPr>
              <a:t>2019.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15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9C701C-F1A3-4DFC-899D-817E5142A19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60625" y="468313"/>
            <a:ext cx="6683375" cy="960437"/>
          </a:xfrm>
        </p:spPr>
        <p:txBody>
          <a:bodyPr/>
          <a:lstStyle/>
          <a:p>
            <a:r>
              <a:rPr lang="ro-RO" dirty="0"/>
              <a:t>Perspective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9E0D2-C7C2-4ABE-B7C2-C9EE493265C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48532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642A7C-BDD0-4C6B-B4E4-5076872D33D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07734" y="412828"/>
            <a:ext cx="6695728" cy="576064"/>
          </a:xfrm>
        </p:spPr>
        <p:txBody>
          <a:bodyPr/>
          <a:lstStyle/>
          <a:p>
            <a:r>
              <a:rPr lang="ro-RO" dirty="0"/>
              <a:t>Precizări referitoare la subiecte şi bareme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FE082C-658C-42DD-9B81-4EBD6786A738}"/>
              </a:ext>
            </a:extLst>
          </p:cNvPr>
          <p:cNvSpPr/>
          <p:nvPr/>
        </p:nvSpPr>
        <p:spPr>
          <a:xfrm>
            <a:off x="2407734" y="1410097"/>
            <a:ext cx="66551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Toate baremele de evaluare şi de notare încep cu sublinierea faptului că „se punctează oricare alte formulări/modalităţi de  rezolvare corectă a </a:t>
            </a:r>
            <a:r>
              <a:rPr lang="ro-RO" dirty="0" err="1"/>
              <a:t>cerinţelor</a:t>
            </a:r>
            <a:r>
              <a:rPr lang="ro-RO" dirty="0"/>
              <a:t>”. 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dirty="0"/>
              <a:t>Baremul admite ca fiind corectă orice modalitate de               rezolvare a subiectului care corespunde </a:t>
            </a:r>
            <a:r>
              <a:rPr lang="ro-RO" dirty="0" err="1"/>
              <a:t>cerinţei</a:t>
            </a:r>
            <a:r>
              <a:rPr lang="ro-RO" dirty="0"/>
              <a:t> formulate în subiect şi respectă corectitudinea </a:t>
            </a:r>
            <a:r>
              <a:rPr lang="ro-RO" dirty="0" err="1"/>
              <a:t>ştiinţifică</a:t>
            </a:r>
            <a:r>
              <a:rPr lang="ro-RO" dirty="0"/>
              <a:t> abordată în         sursele bibliografice </a:t>
            </a:r>
            <a:r>
              <a:rPr lang="ro-RO" dirty="0" err="1"/>
              <a:t>menţionate</a:t>
            </a:r>
            <a:r>
              <a:rPr lang="ro-RO" dirty="0"/>
              <a:t> în programa de examen.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0269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74DD83A-C64E-460E-A963-7B6ED019408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o-RO" dirty="0"/>
              <a:t>Recomandări/Măsuri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9E568-085E-4C54-BF08-35FF8957D8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D02D519-F3B8-4D7B-B84D-79CB8E5A5436}"/>
              </a:ext>
            </a:extLst>
          </p:cNvPr>
          <p:cNvSpPr/>
          <p:nvPr/>
        </p:nvSpPr>
        <p:spPr>
          <a:xfrm>
            <a:off x="2949678" y="1467598"/>
            <a:ext cx="55896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dirty="0"/>
              <a:t>Înainte de începerea corectării în cadrul centrului de evaluare, ar trebui să se asigure o sesiune de </a:t>
            </a:r>
            <a:br>
              <a:rPr lang="ro-RO" dirty="0"/>
            </a:br>
            <a:r>
              <a:rPr lang="ro-RO" dirty="0"/>
              <a:t>instruire pentru evaluatori. </a:t>
            </a:r>
          </a:p>
          <a:p>
            <a:endParaRPr lang="en-US" dirty="0"/>
          </a:p>
          <a:p>
            <a:r>
              <a:rPr lang="es-ES" dirty="0" err="1"/>
              <a:t>Scopul</a:t>
            </a:r>
            <a:r>
              <a:rPr lang="es-ES" dirty="0"/>
              <a:t> </a:t>
            </a:r>
            <a:r>
              <a:rPr lang="es-ES" dirty="0" err="1"/>
              <a:t>acestei</a:t>
            </a:r>
            <a:r>
              <a:rPr lang="es-ES" dirty="0"/>
              <a:t> </a:t>
            </a:r>
            <a:r>
              <a:rPr lang="es-ES" dirty="0" err="1"/>
              <a:t>instruiri</a:t>
            </a:r>
            <a:r>
              <a:rPr lang="es-ES" dirty="0"/>
              <a:t> este de a </a:t>
            </a:r>
            <a:r>
              <a:rPr lang="es-ES" dirty="0" err="1"/>
              <a:t>diminua</a:t>
            </a:r>
            <a:r>
              <a:rPr lang="es-ES" dirty="0"/>
              <a:t> </a:t>
            </a:r>
            <a:r>
              <a:rPr lang="es-ES" dirty="0" err="1"/>
              <a:t>diferențele</a:t>
            </a:r>
            <a:r>
              <a:rPr lang="es-ES" dirty="0"/>
              <a:t> </a:t>
            </a:r>
            <a:r>
              <a:rPr lang="es-ES" dirty="0" err="1"/>
              <a:t>dintre</a:t>
            </a:r>
            <a:r>
              <a:rPr lang="es-ES" dirty="0"/>
              <a:t> </a:t>
            </a:r>
            <a:r>
              <a:rPr lang="es-ES" dirty="0" err="1"/>
              <a:t>evaluatori</a:t>
            </a:r>
            <a:r>
              <a:rPr lang="es-ES" dirty="0"/>
              <a:t> </a:t>
            </a:r>
            <a:r>
              <a:rPr lang="es-ES" dirty="0" err="1"/>
              <a:t>în</a:t>
            </a:r>
            <a:r>
              <a:rPr lang="es-ES" dirty="0"/>
              <a:t> </a:t>
            </a:r>
            <a:r>
              <a:rPr lang="es-ES" dirty="0" err="1"/>
              <a:t>aplicarea</a:t>
            </a:r>
            <a:r>
              <a:rPr lang="es-ES" dirty="0"/>
              <a:t> </a:t>
            </a:r>
            <a:r>
              <a:rPr lang="es-ES" dirty="0" err="1"/>
              <a:t>baremului</a:t>
            </a:r>
            <a:r>
              <a:rPr lang="es-ES" dirty="0"/>
              <a:t> de evaluare </a:t>
            </a:r>
            <a:endParaRPr lang="ro-RO" dirty="0"/>
          </a:p>
          <a:p>
            <a:r>
              <a:rPr lang="es-ES" dirty="0"/>
              <a:t>şi de notare.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8516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147A2A-50B4-4C53-B62B-15E1C057FED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3435846"/>
            <a:ext cx="9144000" cy="576063"/>
          </a:xfrm>
        </p:spPr>
        <p:txBody>
          <a:bodyPr/>
          <a:lstStyle/>
          <a:p>
            <a:r>
              <a:rPr lang="ro-RO" dirty="0"/>
              <a:t>4. Grupuri de lucru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84078E-3AB5-4F66-9BE1-E1F3DF4DA1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7504" y="4371951"/>
            <a:ext cx="8496944" cy="576063"/>
          </a:xfrm>
        </p:spPr>
        <p:txBody>
          <a:bodyPr/>
          <a:lstStyle/>
          <a:p>
            <a:r>
              <a:rPr lang="ro-RO" sz="1600" b="1" dirty="0"/>
              <a:t>Pe </a:t>
            </a:r>
            <a:r>
              <a:rPr lang="it-IT" sz="1600" b="1" dirty="0">
                <a:hlinkClick r:id="rId2"/>
              </a:rPr>
              <a:t>www.edu.ro</a:t>
            </a:r>
            <a:r>
              <a:rPr lang="ro-RO" sz="1600" b="1" dirty="0"/>
              <a:t> </a:t>
            </a:r>
            <a:r>
              <a:rPr lang="it-IT" sz="1600" b="1" dirty="0"/>
              <a:t> și</a:t>
            </a:r>
            <a:r>
              <a:rPr lang="ro-RO" sz="1600" b="1" dirty="0"/>
              <a:t> pe</a:t>
            </a:r>
            <a:r>
              <a:rPr lang="it-IT" sz="1600" b="1" dirty="0"/>
              <a:t> </a:t>
            </a:r>
            <a:r>
              <a:rPr lang="it-IT" sz="1600" b="1" dirty="0">
                <a:hlinkClick r:id="rId3"/>
              </a:rPr>
              <a:t>www.rocnee.eu</a:t>
            </a:r>
            <a:r>
              <a:rPr lang="ro-RO" sz="1600" b="1" dirty="0"/>
              <a:t> </a:t>
            </a:r>
            <a:r>
              <a:rPr lang="it-IT" sz="1600" b="1" dirty="0"/>
              <a:t> </a:t>
            </a:r>
            <a:r>
              <a:rPr lang="ro-RO" sz="1600" b="1" dirty="0"/>
              <a:t>vor fi</a:t>
            </a:r>
            <a:r>
              <a:rPr lang="it-IT" sz="1600" b="1" dirty="0"/>
              <a:t> postate apeluri (cu proceduri, indicații de înscriere) pentru toate categoriile de colaboratori</a:t>
            </a:r>
            <a:endParaRPr lang="en-US" sz="1600" dirty="0"/>
          </a:p>
          <a:p>
            <a:pPr algn="l"/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val="38892397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1E50922-BE7A-4559-A87F-632EC0BF152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o-RO" dirty="0"/>
              <a:t>Grupurile de lucru CNEE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111C704-27D1-4FC5-AA9C-E9ACFDDDFF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A6214E0-4C41-46A2-A4DC-845D69EA1246}"/>
              </a:ext>
            </a:extLst>
          </p:cNvPr>
          <p:cNvSpPr txBox="1">
            <a:spLocks/>
          </p:cNvSpPr>
          <p:nvPr/>
        </p:nvSpPr>
        <p:spPr>
          <a:xfrm>
            <a:off x="1311796" y="1512035"/>
            <a:ext cx="7552594" cy="33734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ro-RO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Pot fi constituite din: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cadre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didactice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din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învăţământul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preuniversitar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/superior,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selectate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în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baza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apelului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public de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selec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în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grupurile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lucru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pentru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evaluările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examenele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ş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concursurile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na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ionale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din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anul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ş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colar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2018–2019;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cadre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didactice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din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învăţământul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preuniversitar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/superior,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selectate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în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baza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apelurilor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publice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selecţie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din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anii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ş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colari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preceden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care 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ş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-au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dovedit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eficien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în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activită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specifice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pentru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evaluările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examenele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ş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concursurile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na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ionale</a:t>
            </a:r>
            <a:r>
              <a:rPr kumimoji="0" lang="ro-RO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;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cadre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didactice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din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învă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ământul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preuniversitar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/superior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desemnate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de MEN/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institu</a:t>
            </a:r>
            <a:r>
              <a:rPr kumimoji="0" lang="ro-RO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ţi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subordonate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/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inspectoratele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ş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colare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/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unită</a:t>
            </a:r>
            <a:r>
              <a:rPr kumimoji="0" lang="ro-RO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le de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învă</a:t>
            </a:r>
            <a:r>
              <a:rPr kumimoji="0" lang="ro-RO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ţ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ământ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 la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cererea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CNEE;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cadre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didactice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din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învăţământul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preuniversitar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/superior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desemnate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consilierii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de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specialitate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ai CNEE;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consilieri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/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inspectori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/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experţi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din MEN şi din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structurile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subordonate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A53010"/>
              </a:buClr>
              <a:buSzTx/>
              <a:buFont typeface="Wingdings 3" charset="2"/>
              <a:buChar char=""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89065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E35080B-1BA8-45F2-9C3B-D7D7B5656F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87816" y="409109"/>
            <a:ext cx="6695728" cy="576064"/>
          </a:xfrm>
        </p:spPr>
        <p:txBody>
          <a:bodyPr/>
          <a:lstStyle/>
          <a:p>
            <a:r>
              <a:rPr lang="ro-RO" dirty="0"/>
              <a:t>Documente necesare selecției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5D4C3C8-4AB5-42C8-BA3E-D6F7E3FA4832}"/>
              </a:ext>
            </a:extLst>
          </p:cNvPr>
          <p:cNvSpPr txBox="1">
            <a:spLocks/>
          </p:cNvSpPr>
          <p:nvPr/>
        </p:nvSpPr>
        <p:spPr>
          <a:xfrm>
            <a:off x="1576290" y="1568813"/>
            <a:ext cx="7280115" cy="2752701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/>
              <a:t>Documente</a:t>
            </a:r>
            <a:r>
              <a:rPr lang="ro-RO" sz="2000" dirty="0"/>
              <a:t>le</a:t>
            </a:r>
            <a:r>
              <a:rPr lang="en-US" sz="2000" dirty="0"/>
              <a:t> </a:t>
            </a:r>
            <a:r>
              <a:rPr lang="en-US" sz="2000" dirty="0" err="1"/>
              <a:t>necesare</a:t>
            </a:r>
            <a:r>
              <a:rPr lang="en-US" sz="2000" dirty="0"/>
              <a:t> </a:t>
            </a:r>
            <a:r>
              <a:rPr lang="en-US" sz="2000" dirty="0" err="1"/>
              <a:t>în</a:t>
            </a:r>
            <a:r>
              <a:rPr lang="en-US" sz="2000" dirty="0"/>
              <a:t> </a:t>
            </a:r>
            <a:r>
              <a:rPr lang="en-US" sz="2000" dirty="0" err="1"/>
              <a:t>vederea</a:t>
            </a:r>
            <a:r>
              <a:rPr lang="en-US" sz="2000" dirty="0"/>
              <a:t> </a:t>
            </a:r>
            <a:r>
              <a:rPr lang="en-US" sz="2000" dirty="0" err="1"/>
              <a:t>selecţiei</a:t>
            </a:r>
            <a:r>
              <a:rPr lang="en-US" sz="2000" dirty="0"/>
              <a:t> </a:t>
            </a:r>
            <a:r>
              <a:rPr lang="en-US" sz="2000" dirty="0" err="1"/>
              <a:t>pentru</a:t>
            </a:r>
            <a:r>
              <a:rPr lang="en-US" sz="2000" dirty="0"/>
              <a:t> </a:t>
            </a:r>
            <a:r>
              <a:rPr lang="en-US" sz="2000" dirty="0" err="1"/>
              <a:t>grupurile</a:t>
            </a:r>
            <a:r>
              <a:rPr lang="en-US" sz="2000" dirty="0"/>
              <a:t> de </a:t>
            </a:r>
            <a:r>
              <a:rPr lang="en-US" sz="2000" dirty="0" err="1"/>
              <a:t>lucru</a:t>
            </a:r>
            <a:r>
              <a:rPr lang="en-US" sz="2000" dirty="0"/>
              <a:t> ale CNEE şi a </a:t>
            </a:r>
            <a:r>
              <a:rPr lang="en-US" sz="2000" dirty="0" err="1"/>
              <a:t>participării</a:t>
            </a:r>
            <a:r>
              <a:rPr lang="en-US" sz="2000" dirty="0"/>
              <a:t> la </a:t>
            </a:r>
            <a:r>
              <a:rPr lang="en-US" sz="2000" dirty="0" err="1"/>
              <a:t>activită</a:t>
            </a:r>
            <a:r>
              <a:rPr lang="ro-RO" sz="2000" dirty="0"/>
              <a:t>ţi</a:t>
            </a:r>
            <a:r>
              <a:rPr lang="en-US" sz="2000" dirty="0"/>
              <a:t>le </a:t>
            </a:r>
            <a:r>
              <a:rPr lang="en-US" sz="2000" dirty="0" err="1"/>
              <a:t>specifice</a:t>
            </a:r>
            <a:r>
              <a:rPr lang="en-US" sz="2000" dirty="0"/>
              <a:t> </a:t>
            </a:r>
            <a:r>
              <a:rPr lang="ro-RO" sz="2000" dirty="0"/>
              <a:t>    </a:t>
            </a:r>
            <a:r>
              <a:rPr lang="en-US" sz="2000" dirty="0" err="1"/>
              <a:t>pentru</a:t>
            </a:r>
            <a:r>
              <a:rPr lang="en-US" sz="2000" dirty="0"/>
              <a:t> </a:t>
            </a:r>
            <a:r>
              <a:rPr lang="en-US" sz="2000" dirty="0" err="1"/>
              <a:t>evaluările</a:t>
            </a:r>
            <a:r>
              <a:rPr lang="en-US" sz="2000" dirty="0"/>
              <a:t>, </a:t>
            </a:r>
            <a:r>
              <a:rPr lang="en-US" sz="2000" dirty="0" err="1"/>
              <a:t>examenele</a:t>
            </a:r>
            <a:r>
              <a:rPr lang="en-US" sz="2000" dirty="0"/>
              <a:t> şi </a:t>
            </a:r>
            <a:r>
              <a:rPr lang="en-US" sz="2000" dirty="0" err="1"/>
              <a:t>concursurile</a:t>
            </a:r>
            <a:r>
              <a:rPr lang="en-US" sz="2000" dirty="0"/>
              <a:t> </a:t>
            </a:r>
            <a:r>
              <a:rPr lang="en-US" sz="2000" dirty="0" err="1"/>
              <a:t>naţionale</a:t>
            </a:r>
            <a:r>
              <a:rPr lang="en-US" sz="2000" dirty="0"/>
              <a:t>, </a:t>
            </a:r>
            <a:r>
              <a:rPr lang="en-US" sz="2000" dirty="0" err="1"/>
              <a:t>în</a:t>
            </a:r>
            <a:r>
              <a:rPr lang="ro-RO" sz="2000" dirty="0"/>
              <a:t>  </a:t>
            </a:r>
            <a:r>
              <a:rPr lang="en-US" sz="2000" dirty="0"/>
              <a:t> </a:t>
            </a:r>
            <a:r>
              <a:rPr lang="en-US" sz="2000" dirty="0" err="1"/>
              <a:t>anul</a:t>
            </a:r>
            <a:r>
              <a:rPr lang="en-US" sz="2000" dirty="0"/>
              <a:t> </a:t>
            </a:r>
            <a:r>
              <a:rPr lang="ro-RO" sz="2000" dirty="0" err="1"/>
              <a:t>ş</a:t>
            </a:r>
            <a:r>
              <a:rPr lang="en-US" sz="2000" dirty="0" err="1"/>
              <a:t>colar</a:t>
            </a:r>
            <a:r>
              <a:rPr lang="en-US" sz="2000" dirty="0"/>
              <a:t> 2018-2019: </a:t>
            </a:r>
          </a:p>
          <a:p>
            <a:pPr lvl="1"/>
            <a:r>
              <a:rPr lang="en-US" sz="2000" b="1" dirty="0"/>
              <a:t>curriculum vitae;</a:t>
            </a:r>
          </a:p>
          <a:p>
            <a:pPr lvl="1"/>
            <a:r>
              <a:rPr lang="en-US" sz="2000" b="1" dirty="0" err="1"/>
              <a:t>copii</a:t>
            </a:r>
            <a:r>
              <a:rPr lang="en-US" sz="2000" b="1" dirty="0"/>
              <a:t> ale </a:t>
            </a:r>
            <a:r>
              <a:rPr lang="en-US" sz="2000" b="1" dirty="0" err="1"/>
              <a:t>diplomelor</a:t>
            </a:r>
            <a:r>
              <a:rPr lang="en-US" sz="2000" b="1" dirty="0"/>
              <a:t> de </a:t>
            </a:r>
            <a:r>
              <a:rPr lang="en-US" sz="2000" b="1" dirty="0" err="1"/>
              <a:t>studii</a:t>
            </a:r>
            <a:r>
              <a:rPr lang="en-US" sz="2000" b="1" dirty="0"/>
              <a:t> şi </a:t>
            </a:r>
            <a:r>
              <a:rPr lang="en-US" sz="2000" b="1" dirty="0" err="1"/>
              <a:t>alte</a:t>
            </a:r>
            <a:r>
              <a:rPr lang="en-US" sz="2000" b="1" dirty="0"/>
              <a:t> </a:t>
            </a:r>
            <a:r>
              <a:rPr lang="en-US" sz="2000" b="1" dirty="0" err="1"/>
              <a:t>altor</a:t>
            </a:r>
            <a:r>
              <a:rPr lang="en-US" sz="2000" b="1" dirty="0"/>
              <a:t> </a:t>
            </a:r>
            <a:r>
              <a:rPr lang="en-US" sz="2000" b="1" dirty="0" err="1"/>
              <a:t>documente</a:t>
            </a:r>
            <a:r>
              <a:rPr lang="en-US" sz="2000" b="1" dirty="0"/>
              <a:t> </a:t>
            </a:r>
            <a:r>
              <a:rPr lang="en-US" sz="2000" b="1" dirty="0" err="1"/>
              <a:t>justificative</a:t>
            </a:r>
            <a:r>
              <a:rPr lang="ro-RO" sz="2000" b="1" dirty="0"/>
              <a:t>;</a:t>
            </a:r>
          </a:p>
          <a:p>
            <a:pPr lvl="1"/>
            <a:r>
              <a:rPr lang="ro-RO" sz="2000" b="1" dirty="0"/>
              <a:t>propuneri de subiecte şi bareme aferente</a:t>
            </a:r>
            <a:r>
              <a:rPr lang="en-US" sz="2000" b="1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82084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o-RO" altLang="ko-KR"/>
              <a:t>Mult succes în noul an școlar!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1999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ro-RO" altLang="ko-KR"/>
              <a:t>Evaluările și examenele naționale 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ro-RO" altLang="ko-KR" sz="1600" b="1"/>
              <a:t>Anul școlar 2018-2019</a:t>
            </a:r>
            <a:endParaRPr lang="en-US" altLang="ko-KR" sz="1600" b="1"/>
          </a:p>
        </p:txBody>
      </p:sp>
      <p:grpSp>
        <p:nvGrpSpPr>
          <p:cNvPr id="7" name="Group 6"/>
          <p:cNvGrpSpPr/>
          <p:nvPr/>
        </p:nvGrpSpPr>
        <p:grpSpPr>
          <a:xfrm>
            <a:off x="2445668" y="1923677"/>
            <a:ext cx="2586955" cy="2520280"/>
            <a:chOff x="2445668" y="1635646"/>
            <a:chExt cx="2586955" cy="2520280"/>
          </a:xfrm>
        </p:grpSpPr>
        <p:sp>
          <p:nvSpPr>
            <p:cNvPr id="6" name="Block Arc 5"/>
            <p:cNvSpPr/>
            <p:nvPr/>
          </p:nvSpPr>
          <p:spPr>
            <a:xfrm>
              <a:off x="2445668" y="1635646"/>
              <a:ext cx="2520280" cy="2520280"/>
            </a:xfrm>
            <a:prstGeom prst="blockArc">
              <a:avLst>
                <a:gd name="adj1" fmla="val 10800000"/>
                <a:gd name="adj2" fmla="val 16211919"/>
                <a:gd name="adj3" fmla="val 3374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7"/>
            <p:cNvSpPr/>
            <p:nvPr/>
          </p:nvSpPr>
          <p:spPr>
            <a:xfrm rot="5400000">
              <a:off x="2512343" y="1635646"/>
              <a:ext cx="2520280" cy="2520280"/>
            </a:xfrm>
            <a:prstGeom prst="blockArc">
              <a:avLst>
                <a:gd name="adj1" fmla="val 10800000"/>
                <a:gd name="adj2" fmla="val 16211919"/>
                <a:gd name="adj3" fmla="val 3374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10800000">
            <a:off x="4192910" y="1995685"/>
            <a:ext cx="2586955" cy="2520280"/>
            <a:chOff x="2445668" y="1635646"/>
            <a:chExt cx="2586955" cy="2520280"/>
          </a:xfrm>
          <a:solidFill>
            <a:schemeClr val="bg1"/>
          </a:solidFill>
        </p:grpSpPr>
        <p:sp>
          <p:nvSpPr>
            <p:cNvPr id="11" name="Block Arc 10"/>
            <p:cNvSpPr/>
            <p:nvPr/>
          </p:nvSpPr>
          <p:spPr>
            <a:xfrm>
              <a:off x="2445668" y="1635646"/>
              <a:ext cx="2520280" cy="2520280"/>
            </a:xfrm>
            <a:prstGeom prst="blockArc">
              <a:avLst>
                <a:gd name="adj1" fmla="val 10800000"/>
                <a:gd name="adj2" fmla="val 16211919"/>
                <a:gd name="adj3" fmla="val 3374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Block Arc 11"/>
            <p:cNvSpPr/>
            <p:nvPr/>
          </p:nvSpPr>
          <p:spPr>
            <a:xfrm rot="5400000">
              <a:off x="2512343" y="1635646"/>
              <a:ext cx="2520280" cy="2520280"/>
            </a:xfrm>
            <a:prstGeom prst="blockArc">
              <a:avLst>
                <a:gd name="adj1" fmla="val 10800000"/>
                <a:gd name="adj2" fmla="val 16211919"/>
                <a:gd name="adj3" fmla="val 3374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56853" y="2187425"/>
            <a:ext cx="2122140" cy="933669"/>
            <a:chOff x="3017859" y="4363106"/>
            <a:chExt cx="1870812" cy="933669"/>
          </a:xfrm>
        </p:grpSpPr>
        <p:sp>
          <p:nvSpPr>
            <p:cNvPr id="14" name="TextBox 13"/>
            <p:cNvSpPr txBox="1"/>
            <p:nvPr/>
          </p:nvSpPr>
          <p:spPr>
            <a:xfrm>
              <a:off x="3021856" y="4712000"/>
              <a:ext cx="186681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ro-RO" altLang="ko-KR" sz="1600" b="1">
                  <a:solidFill>
                    <a:schemeClr val="bg1"/>
                  </a:solidFill>
                  <a:cs typeface="Arial" pitchFamily="34" charset="0"/>
                </a:rPr>
                <a:t>Evaluare Națională pentru clasa a VIII-a</a:t>
              </a:r>
              <a:endParaRPr lang="en-US" altLang="ko-KR" sz="1600" b="1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17859" y="4363106"/>
              <a:ext cx="1870812" cy="27699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endParaRPr lang="ko-KR" altLang="en-US" sz="1200" b="1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969845" y="3249680"/>
            <a:ext cx="2122140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ro-RO" altLang="ko-KR" sz="1600" b="1">
                <a:solidFill>
                  <a:schemeClr val="bg1"/>
                </a:solidFill>
                <a:cs typeface="Arial" pitchFamily="34" charset="0"/>
              </a:rPr>
              <a:t>Examenul de definitivare în învățământ</a:t>
            </a:r>
            <a:endParaRPr lang="ko-KR" altLang="en-US" sz="16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86506" y="2449452"/>
            <a:ext cx="211760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r>
              <a:rPr lang="ro-RO" altLang="ko-KR" sz="1600" b="1">
                <a:solidFill>
                  <a:schemeClr val="bg1"/>
                </a:solidFill>
                <a:cs typeface="Arial" pitchFamily="34" charset="0"/>
              </a:rPr>
              <a:t>Bacalaureatul Național </a:t>
            </a:r>
            <a:endParaRPr lang="en-US" altLang="ko-KR" sz="16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76256" y="3034236"/>
            <a:ext cx="2122140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o-RO" altLang="ko-KR" sz="1600" b="1">
                <a:solidFill>
                  <a:schemeClr val="bg1"/>
                </a:solidFill>
                <a:cs typeface="Arial" pitchFamily="34" charset="0"/>
              </a:rPr>
              <a:t>Concursul pentru ocuparea posturilor declarate vacante/rezervate</a:t>
            </a:r>
            <a:endParaRPr lang="ko-KR" altLang="en-US" sz="16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99792" y="2187425"/>
            <a:ext cx="87571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>
                <a:solidFill>
                  <a:schemeClr val="bg1"/>
                </a:solidFill>
                <a:cs typeface="Arial" pitchFamily="34" charset="0"/>
              </a:rPr>
              <a:t>01</a:t>
            </a:r>
            <a:endParaRPr lang="ko-KR" altLang="en-US" sz="40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23928" y="2187425"/>
            <a:ext cx="87571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>
                <a:solidFill>
                  <a:schemeClr val="bg1"/>
                </a:solidFill>
                <a:cs typeface="Arial" pitchFamily="34" charset="0"/>
              </a:rPr>
              <a:t>02</a:t>
            </a:r>
            <a:endParaRPr lang="ko-KR" altLang="en-US" sz="4000" b="1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27984" y="3526678"/>
            <a:ext cx="87571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>
                <a:solidFill>
                  <a:schemeClr val="accent3"/>
                </a:solidFill>
                <a:cs typeface="Arial" pitchFamily="34" charset="0"/>
              </a:rPr>
              <a:t>03</a:t>
            </a:r>
            <a:endParaRPr lang="ko-KR" altLang="en-US" sz="4000" b="1">
              <a:solidFill>
                <a:schemeClr val="accent3"/>
              </a:solidFill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52120" y="3505601"/>
            <a:ext cx="87571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ko-KR" sz="4000" b="1">
                <a:solidFill>
                  <a:schemeClr val="accent4"/>
                </a:solidFill>
                <a:cs typeface="Arial" pitchFamily="34" charset="0"/>
              </a:rPr>
              <a:t>04</a:t>
            </a:r>
            <a:endParaRPr lang="ko-KR" altLang="en-US" sz="4000" b="1">
              <a:solidFill>
                <a:schemeClr val="accent4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20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448272" y="411510"/>
            <a:ext cx="6695728" cy="576064"/>
          </a:xfrm>
        </p:spPr>
        <p:txBody>
          <a:bodyPr/>
          <a:lstStyle/>
          <a:p>
            <a:r>
              <a:rPr lang="ro-RO" altLang="ko-KR" dirty="0"/>
              <a:t>1. Evaluarea națională pentru absolvenții clasei a VIII-a </a:t>
            </a:r>
            <a:endParaRPr lang="ko-KR" altLang="en-US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88C38EE-4A4C-41F6-959C-C7567FC70D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5948158"/>
              </p:ext>
            </p:extLst>
          </p:nvPr>
        </p:nvGraphicFramePr>
        <p:xfrm>
          <a:off x="251520" y="1275606"/>
          <a:ext cx="8784976" cy="3816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623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249051-921C-4E7F-8169-9E61BDBB2FE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1BE7CD-B9CC-45C3-8006-2DB8FF27097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o-RO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88C38EE-4A4C-41F6-959C-C7567FC70D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2470260"/>
              </p:ext>
            </p:extLst>
          </p:nvPr>
        </p:nvGraphicFramePr>
        <p:xfrm>
          <a:off x="107504" y="119286"/>
          <a:ext cx="8928992" cy="4972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1782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8FEC4F-68F6-4A47-8A6D-0795115958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48272" y="699542"/>
            <a:ext cx="6695728" cy="576064"/>
          </a:xfrm>
        </p:spPr>
        <p:txBody>
          <a:bodyPr/>
          <a:lstStyle/>
          <a:p>
            <a:endParaRPr lang="ro-RO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7A514CE-0BF3-4FBB-8D20-3988EE6D8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6822" y="699542"/>
            <a:ext cx="6448470" cy="430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81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820AB0-E784-4040-9ADD-872412ED7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804" y="1419622"/>
            <a:ext cx="2448272" cy="2609119"/>
          </a:xfrm>
        </p:spPr>
        <p:txBody>
          <a:bodyPr/>
          <a:lstStyle/>
          <a:p>
            <a:r>
              <a:rPr lang="ro-RO"/>
              <a:t>Procente pe note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D7B1106E-86F0-4D43-8920-E9D6244DF9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123478"/>
            <a:ext cx="6768752" cy="4573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472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/>
              <a:t>Chart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lvl="0"/>
            <a:r>
              <a:rPr lang="en-US" altLang="ko-KR"/>
              <a:t>Insert the title of your subtitle Here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AC497BF-AA9E-4014-A2A1-E77CB7AF61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7749399"/>
              </p:ext>
            </p:extLst>
          </p:nvPr>
        </p:nvGraphicFramePr>
        <p:xfrm>
          <a:off x="467544" y="194310"/>
          <a:ext cx="8064891" cy="4610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798">
                  <a:extLst>
                    <a:ext uri="{9D8B030D-6E8A-4147-A177-3AD203B41FA5}">
                      <a16:colId xmlns:a16="http://schemas.microsoft.com/office/drawing/2014/main" val="2117570322"/>
                    </a:ext>
                  </a:extLst>
                </a:gridCol>
                <a:gridCol w="2409566">
                  <a:extLst>
                    <a:ext uri="{9D8B030D-6E8A-4147-A177-3AD203B41FA5}">
                      <a16:colId xmlns:a16="http://schemas.microsoft.com/office/drawing/2014/main" val="1823861729"/>
                    </a:ext>
                  </a:extLst>
                </a:gridCol>
                <a:gridCol w="2131540">
                  <a:extLst>
                    <a:ext uri="{9D8B030D-6E8A-4147-A177-3AD203B41FA5}">
                      <a16:colId xmlns:a16="http://schemas.microsoft.com/office/drawing/2014/main" val="2469310103"/>
                    </a:ext>
                  </a:extLst>
                </a:gridCol>
                <a:gridCol w="1781987">
                  <a:extLst>
                    <a:ext uri="{9D8B030D-6E8A-4147-A177-3AD203B41FA5}">
                      <a16:colId xmlns:a16="http://schemas.microsoft.com/office/drawing/2014/main" val="3274958193"/>
                    </a:ext>
                  </a:extLst>
                </a:gridCol>
              </a:tblGrid>
              <a:tr h="353687">
                <a:tc>
                  <a:txBody>
                    <a:bodyPr/>
                    <a:lstStyle/>
                    <a:p>
                      <a:pPr algn="ctr"/>
                      <a:r>
                        <a:rPr lang="ro-RO" sz="1600"/>
                        <a:t>Note inițiale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 sz="1600"/>
                        <a:t>Înainte de </a:t>
                      </a:r>
                      <a:r>
                        <a:rPr lang="ro-RO" sz="1600" err="1"/>
                        <a:t>constestații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/>
                        <a:t>După contestații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RO"/>
                        <a:t>Diferența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6392780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1-4,99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24,289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24,095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194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577898461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5-5,49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10,340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10,387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-47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20029617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5,5-5,99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7,515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7,452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63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99158828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6-6,49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8,969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8,894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75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060402691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6,5-6,99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9,554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9,349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205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487598668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7-7,49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11,251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11,218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08554167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7,5-7,99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11,735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11,383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352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08045012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8-8,49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13,852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13,767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85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771636044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8,5-8,99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14,188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13,891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297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68514954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9-9,49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16,774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17,208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-434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85776701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note 9,5-9,99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12,702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13,442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-740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31729401"/>
                  </a:ext>
                </a:extLst>
              </a:tr>
              <a:tr h="353687"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600" u="none" strike="noStrike">
                          <a:effectLst/>
                        </a:rPr>
                        <a:t>Cu nota 10</a:t>
                      </a:r>
                      <a:endParaRPr lang="ro-RO" sz="1600" b="1" i="0" u="none" strike="noStrike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o-RO" sz="12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2,089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/>
                        </a:rPr>
                        <a:t>2,172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RO" sz="1400" b="1" i="0" u="none" strike="noStrike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</a:rPr>
                        <a:t>-83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006721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5309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Cover and End Slide Master">
  <a:themeElements>
    <a:clrScheme name="ALLPPT-COLOR-A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97B4F"/>
      </a:accent1>
      <a:accent2>
        <a:srgbClr val="797B4F"/>
      </a:accent2>
      <a:accent3>
        <a:srgbClr val="797B4F"/>
      </a:accent3>
      <a:accent4>
        <a:srgbClr val="797B4F"/>
      </a:accent4>
      <a:accent5>
        <a:srgbClr val="797B4F"/>
      </a:accent5>
      <a:accent6>
        <a:srgbClr val="797B4F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97B4F"/>
      </a:accent1>
      <a:accent2>
        <a:srgbClr val="797B4F"/>
      </a:accent2>
      <a:accent3>
        <a:srgbClr val="797B4F"/>
      </a:accent3>
      <a:accent4>
        <a:srgbClr val="797B4F"/>
      </a:accent4>
      <a:accent5>
        <a:srgbClr val="797B4F"/>
      </a:accent5>
      <a:accent6>
        <a:srgbClr val="797B4F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1195</Words>
  <Application>Microsoft Office PowerPoint</Application>
  <PresentationFormat>On-screen Show (16:9)</PresentationFormat>
  <Paragraphs>278</Paragraphs>
  <Slides>37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9" baseType="lpstr">
      <vt:lpstr>맑은 고딕</vt:lpstr>
      <vt:lpstr>Arial</vt:lpstr>
      <vt:lpstr>Arial Unicode MS</vt:lpstr>
      <vt:lpstr>Calibri</vt:lpstr>
      <vt:lpstr>Dialog</vt:lpstr>
      <vt:lpstr>Tahoma</vt:lpstr>
      <vt:lpstr>Times New Roman</vt:lpstr>
      <vt:lpstr>Wingdings</vt:lpstr>
      <vt:lpstr>Wingdings 3</vt:lpstr>
      <vt:lpstr>Cover and End Slide Master</vt:lpstr>
      <vt:lpstr>Contents Slide Master</vt:lpstr>
      <vt:lpstr>Section Break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Procente pe note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Date examene – 2019</vt:lpstr>
      <vt:lpstr>Evaluare naţională – cl. a VIII-a </vt:lpstr>
      <vt:lpstr>Bacalaureat</vt:lpstr>
      <vt:lpstr>PowerPoint Presentation</vt:lpstr>
      <vt:lpstr>Perspective</vt:lpstr>
      <vt:lpstr>Perspective</vt:lpstr>
      <vt:lpstr>Perspective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Stefania Ciobanu</cp:lastModifiedBy>
  <cp:revision>7</cp:revision>
  <dcterms:created xsi:type="dcterms:W3CDTF">1601-01-01T00:00:00Z</dcterms:created>
  <dcterms:modified xsi:type="dcterms:W3CDTF">2018-09-20T11:02:53Z</dcterms:modified>
</cp:coreProperties>
</file>