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7" r:id="rId3"/>
    <p:sldMasterId id="2147483688" r:id="rId4"/>
    <p:sldMasterId id="214748368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5143500" cx="9144000"/>
  <p:notesSz cx="6858000" cy="9144000"/>
  <p:embeddedFontLst>
    <p:embeddedFont>
      <p:font typeface="Roboto"/>
      <p:regular r:id="rId34"/>
      <p:bold r:id="rId35"/>
      <p:italic r:id="rId36"/>
      <p:boldItalic r:id="rId37"/>
    </p:embeddedFont>
    <p:embeddedFont>
      <p:font typeface="Roboto Light"/>
      <p:regular r:id="rId38"/>
      <p:bold r:id="rId39"/>
      <p:italic r:id="rId40"/>
      <p:boldItalic r:id="rId41"/>
    </p:embeddedFont>
    <p:embeddedFont>
      <p:font typeface="Source Sans Pro"/>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RobotoLight-italic.fntdata"/><Relationship Id="rId20" Type="http://schemas.openxmlformats.org/officeDocument/2006/relationships/slide" Target="slides/slide14.xml"/><Relationship Id="rId42" Type="http://schemas.openxmlformats.org/officeDocument/2006/relationships/font" Target="fonts/SourceSansPro-regular.fntdata"/><Relationship Id="rId41" Type="http://schemas.openxmlformats.org/officeDocument/2006/relationships/font" Target="fonts/RobotoLight-boldItalic.fntdata"/><Relationship Id="rId22" Type="http://schemas.openxmlformats.org/officeDocument/2006/relationships/slide" Target="slides/slide16.xml"/><Relationship Id="rId44" Type="http://schemas.openxmlformats.org/officeDocument/2006/relationships/font" Target="fonts/SourceSansPro-italic.fntdata"/><Relationship Id="rId21" Type="http://schemas.openxmlformats.org/officeDocument/2006/relationships/slide" Target="slides/slide15.xml"/><Relationship Id="rId43" Type="http://schemas.openxmlformats.org/officeDocument/2006/relationships/font" Target="fonts/SourceSansPro-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SourceSansPro-bold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Roboto-bold.fntdata"/><Relationship Id="rId12" Type="http://schemas.openxmlformats.org/officeDocument/2006/relationships/slide" Target="slides/slide6.xml"/><Relationship Id="rId34" Type="http://schemas.openxmlformats.org/officeDocument/2006/relationships/font" Target="fonts/Roboto-regular.fntdata"/><Relationship Id="rId15" Type="http://schemas.openxmlformats.org/officeDocument/2006/relationships/slide" Target="slides/slide9.xml"/><Relationship Id="rId37" Type="http://schemas.openxmlformats.org/officeDocument/2006/relationships/font" Target="fonts/Roboto-boldItalic.fntdata"/><Relationship Id="rId14" Type="http://schemas.openxmlformats.org/officeDocument/2006/relationships/slide" Target="slides/slide8.xml"/><Relationship Id="rId36" Type="http://schemas.openxmlformats.org/officeDocument/2006/relationships/font" Target="fonts/Roboto-italic.fntdata"/><Relationship Id="rId17" Type="http://schemas.openxmlformats.org/officeDocument/2006/relationships/slide" Target="slides/slide11.xml"/><Relationship Id="rId39" Type="http://schemas.openxmlformats.org/officeDocument/2006/relationships/font" Target="fonts/RobotoLight-bold.fntdata"/><Relationship Id="rId16" Type="http://schemas.openxmlformats.org/officeDocument/2006/relationships/slide" Target="slides/slide10.xml"/><Relationship Id="rId38" Type="http://schemas.openxmlformats.org/officeDocument/2006/relationships/font" Target="fonts/RobotoLight-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log.ed.ted.com/2015/09/19/25-awesome-apps-for-teachers-recommended-by-teachers/" TargetMode="External"/><Relationship Id="rId3" Type="http://schemas.openxmlformats.org/officeDocument/2006/relationships/hyperlink" Target="https://www.eduapps.ro/resurse/"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4f7783e9da_1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4f7783e9da_1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g65bc7bbbbc_0_1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65bc7bbbbc_0_1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ro">
                <a:solidFill>
                  <a:srgbClr val="666666"/>
                </a:solidFill>
              </a:rPr>
              <a:t>Beneficiile Chromebook și G Suite for Education pentru Clasa Viitorului</a:t>
            </a:r>
            <a:endParaRPr b="1">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Educație modernă</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Creșterea cifrei de școlarizare</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Reducerea costurilor </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Dispozitive ușor de administrat și de utilizat</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Aplicații pentru educație intuitive</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Mai mult timp pentru predare</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Lecții interactive și creative</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O mai bună înțelegere a teoriei</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Creșterea motivației elevilor</a:t>
            </a:r>
            <a:endParaRPr>
              <a:solidFill>
                <a:srgbClr val="666666"/>
              </a:solidFill>
            </a:endParaRPr>
          </a:p>
          <a:p>
            <a:pPr indent="-298450" lvl="0" marL="457200" rtl="0" algn="l">
              <a:lnSpc>
                <a:spcPct val="115000"/>
              </a:lnSpc>
              <a:spcBef>
                <a:spcPts val="0"/>
              </a:spcBef>
              <a:spcAft>
                <a:spcPts val="0"/>
              </a:spcAft>
              <a:buClr>
                <a:srgbClr val="666666"/>
              </a:buClr>
              <a:buSzPts val="1100"/>
              <a:buChar char="●"/>
            </a:pPr>
            <a:r>
              <a:rPr lang="ro">
                <a:solidFill>
                  <a:srgbClr val="666666"/>
                </a:solidFill>
              </a:rPr>
              <a:t>Colaborarea profesor - elev și elev - elev</a:t>
            </a:r>
            <a:endParaRPr>
              <a:solidFill>
                <a:srgbClr val="666666"/>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4f7783e9da_10_2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4f7783e9da_10_2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ro" sz="1200">
                <a:solidFill>
                  <a:schemeClr val="dk1"/>
                </a:solidFill>
                <a:latin typeface="Calibri"/>
                <a:ea typeface="Calibri"/>
                <a:cs typeface="Calibri"/>
                <a:sym typeface="Calibri"/>
              </a:rPr>
              <a:t>Încă din august 2014, Google a lansat special pentru profesori și elevi platforma Google Classroom, un instrument care oferă profesorilor posibilitatea de a organiza structura cursurilor și a temelor, dar și de a facilita comunicarea cu elevii.</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ro" sz="1200">
                <a:solidFill>
                  <a:schemeClr val="dk1"/>
                </a:solidFill>
                <a:latin typeface="Calibri"/>
                <a:ea typeface="Calibri"/>
                <a:cs typeface="Calibri"/>
                <a:sym typeface="Calibri"/>
              </a:rPr>
              <a:t>Disponibilă gratuit pentru școli, aplicația Google Classroom poate fi utilizată în cadrul G Suite for Education, având o interfață prietenoasă și nesofisticată.</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ro" sz="1200">
                <a:solidFill>
                  <a:schemeClr val="dk1"/>
                </a:solidFill>
                <a:latin typeface="Calibri"/>
                <a:ea typeface="Calibri"/>
                <a:cs typeface="Calibri"/>
                <a:sym typeface="Calibri"/>
              </a:rPr>
              <a:t>Avantajele ei m-au determinat și pe mine să o folosesc cu succes încă de la lansare.</a:t>
            </a:r>
            <a:endParaRPr/>
          </a:p>
          <a:p>
            <a:pPr indent="0" lvl="0" marL="0" rtl="0" algn="l">
              <a:spcBef>
                <a:spcPts val="0"/>
              </a:spcBef>
              <a:spcAft>
                <a:spcPts val="0"/>
              </a:spcAft>
              <a:buNone/>
            </a:pPr>
            <a:r>
              <a:t/>
            </a:r>
            <a:endParaRPr/>
          </a:p>
        </p:txBody>
      </p:sp>
      <p:sp>
        <p:nvSpPr>
          <p:cNvPr id="334" name="Google Shape;334;g4f7783e9da_10_2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g4f7783e9da_10_2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g4f7783e9da_10_2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ro" sz="1200">
                <a:solidFill>
                  <a:schemeClr val="dk1"/>
                </a:solidFill>
                <a:latin typeface="Calibri"/>
                <a:ea typeface="Calibri"/>
                <a:cs typeface="Calibri"/>
                <a:sym typeface="Calibri"/>
              </a:rPr>
              <a:t>Așadar, Classrom este accesibil și sigur, ușor de configurat, îmbunătățește organizarea, economisește timp și oferă o comunicare rapidă și eficintă.</a:t>
            </a:r>
            <a:endParaRPr/>
          </a:p>
          <a:p>
            <a:pPr indent="0" lvl="0" marL="0" rtl="0" algn="l">
              <a:spcBef>
                <a:spcPts val="0"/>
              </a:spcBef>
              <a:spcAft>
                <a:spcPts val="0"/>
              </a:spcAft>
              <a:buNone/>
            </a:pPr>
            <a:r>
              <a:t/>
            </a:r>
            <a:endParaRPr/>
          </a:p>
        </p:txBody>
      </p:sp>
      <p:sp>
        <p:nvSpPr>
          <p:cNvPr id="341" name="Google Shape;341;g4f7783e9da_10_29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Google Shape;348;g4f7783e9da_10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g4f7783e9da_10_1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ro" sz="1200">
                <a:solidFill>
                  <a:schemeClr val="dk1"/>
                </a:solidFill>
                <a:latin typeface="Calibri"/>
                <a:ea typeface="Calibri"/>
                <a:cs typeface="Calibri"/>
                <a:sym typeface="Calibri"/>
              </a:rPr>
              <a:t>Odată încărcate, fișierele pot fi vizualizate și editate  direct din Google Chrome sau alt navigator, fără instalări de programe și actualizări suplimentare. </a:t>
            </a:r>
            <a:endParaRPr/>
          </a:p>
          <a:p>
            <a:pPr indent="0" lvl="0" marL="0" rtl="0" algn="l">
              <a:spcBef>
                <a:spcPts val="0"/>
              </a:spcBef>
              <a:spcAft>
                <a:spcPts val="0"/>
              </a:spcAft>
              <a:buNone/>
            </a:pPr>
            <a:r>
              <a:t/>
            </a:r>
            <a:endParaRPr/>
          </a:p>
        </p:txBody>
      </p:sp>
      <p:sp>
        <p:nvSpPr>
          <p:cNvPr id="350" name="Google Shape;350;g4f7783e9da_10_1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4f7783e9da_1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g4f7783e9da_1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ro" sz="1200">
                <a:solidFill>
                  <a:schemeClr val="dk1"/>
                </a:solidFill>
                <a:latin typeface="Calibri"/>
                <a:ea typeface="Calibri"/>
                <a:cs typeface="Calibri"/>
                <a:sym typeface="Calibri"/>
              </a:rPr>
              <a:t>Informațiile stocate pot fi distribuite ușor celorlalți utilizatori, care au posibilitatea de a vizualiza, edita sau de a descărca dosarele și fișierele partajate. </a:t>
            </a:r>
            <a:endParaRPr/>
          </a:p>
        </p:txBody>
      </p:sp>
      <p:sp>
        <p:nvSpPr>
          <p:cNvPr id="361" name="Google Shape;361;g4f7783e9da_10_1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g4f7783e9da_1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g4f7783e9da_1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ro" sz="1200">
                <a:solidFill>
                  <a:schemeClr val="dk1"/>
                </a:solidFill>
                <a:latin typeface="Calibri"/>
                <a:ea typeface="Calibri"/>
                <a:cs typeface="Calibri"/>
                <a:sym typeface="Calibri"/>
              </a:rPr>
              <a:t>Aplicațiile Google Documente, Foi de calcul și Prezentări sunt  instrumente eficiente de colaborare care permit munca în echipă atât în clasă cât și în afara ei. </a:t>
            </a:r>
            <a:endParaRPr/>
          </a:p>
          <a:p>
            <a:pPr indent="0" lvl="0" marL="0" rtl="0" algn="l">
              <a:spcBef>
                <a:spcPts val="0"/>
              </a:spcBef>
              <a:spcAft>
                <a:spcPts val="0"/>
              </a:spcAft>
              <a:buNone/>
            </a:pPr>
            <a:r>
              <a:t/>
            </a:r>
            <a:endParaRPr/>
          </a:p>
        </p:txBody>
      </p:sp>
      <p:sp>
        <p:nvSpPr>
          <p:cNvPr id="370" name="Google Shape;370;g4f7783e9da_10_1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g4f7783e9da_10_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4" name="Google Shape;384;g4f7783e9da_10_1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ro" sz="1200">
                <a:solidFill>
                  <a:schemeClr val="dk1"/>
                </a:solidFill>
                <a:latin typeface="Calibri"/>
                <a:ea typeface="Calibri"/>
                <a:cs typeface="Calibri"/>
                <a:sym typeface="Calibri"/>
              </a:rPr>
              <a:t>Utilizatorii invitați vizualizează editările celorlalți și lucrează la același document în timp real, deoarece toate modificările sunt salvate automat.</a:t>
            </a:r>
            <a:endParaRPr/>
          </a:p>
          <a:p>
            <a:pPr indent="0" lvl="0" marL="0" rtl="0" algn="l">
              <a:spcBef>
                <a:spcPts val="0"/>
              </a:spcBef>
              <a:spcAft>
                <a:spcPts val="0"/>
              </a:spcAft>
              <a:buNone/>
            </a:pPr>
            <a:r>
              <a:t/>
            </a:r>
            <a:endParaRPr/>
          </a:p>
        </p:txBody>
      </p:sp>
      <p:sp>
        <p:nvSpPr>
          <p:cNvPr id="385" name="Google Shape;385;g4f7783e9da_10_1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5" name="Shape 395"/>
        <p:cNvGrpSpPr/>
        <p:nvPr/>
      </p:nvGrpSpPr>
      <p:grpSpPr>
        <a:xfrm>
          <a:off x="0" y="0"/>
          <a:ext cx="0" cy="0"/>
          <a:chOff x="0" y="0"/>
          <a:chExt cx="0" cy="0"/>
        </a:xfrm>
      </p:grpSpPr>
      <p:sp>
        <p:nvSpPr>
          <p:cNvPr id="396" name="Google Shape;396;g4f7783e9da_10_1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g4f7783e9da_10_1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ro" sz="1200">
                <a:solidFill>
                  <a:schemeClr val="dk1"/>
                </a:solidFill>
                <a:latin typeface="Calibri"/>
                <a:ea typeface="Calibri"/>
                <a:cs typeface="Calibri"/>
                <a:sym typeface="Calibri"/>
              </a:rPr>
              <a:t>Cu Formularele Google profesorii pot crea ușor chestionare, sondaje de opinie și instrumente de feedback, răspunsurile elevilor fiind colectate rapid și centralizate automat în foi de calcul bine organizate.</a:t>
            </a:r>
            <a:endParaRPr/>
          </a:p>
          <a:p>
            <a:pPr indent="0" lvl="0" marL="0" rtl="0" algn="l">
              <a:spcBef>
                <a:spcPts val="0"/>
              </a:spcBef>
              <a:spcAft>
                <a:spcPts val="0"/>
              </a:spcAft>
              <a:buNone/>
            </a:pPr>
            <a:r>
              <a:t/>
            </a:r>
            <a:endParaRPr/>
          </a:p>
        </p:txBody>
      </p:sp>
      <p:sp>
        <p:nvSpPr>
          <p:cNvPr id="398" name="Google Shape;398;g4f7783e9da_10_1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g4f7783e9da_1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g4f7783e9da_1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ro" sz="1200">
                <a:solidFill>
                  <a:schemeClr val="dk1"/>
                </a:solidFill>
                <a:latin typeface="Calibri"/>
                <a:ea typeface="Calibri"/>
                <a:cs typeface="Calibri"/>
                <a:sym typeface="Calibri"/>
              </a:rPr>
              <a:t>Fără a fi nevoie de cunoștințe avansate de programare, orice utilizator fie profesor sau elev poate crea simplu și rapid site-uri Google împreună cu alți colaboratori pentru proiecte, discipline, clase sau școală.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ro" sz="1200">
                <a:solidFill>
                  <a:schemeClr val="dk1"/>
                </a:solidFill>
                <a:latin typeface="Calibri"/>
                <a:ea typeface="Calibri"/>
                <a:cs typeface="Calibri"/>
                <a:sym typeface="Calibri"/>
              </a:rPr>
              <a:t> De exemplu, un site al clasei nu este important doar pentru a-i ține la curent pe părinți cu reușitele copiilor, ci și pentru a le transmite elevilor sentimentul că munca lor este mai autentică și mai semnificativă.</a:t>
            </a:r>
            <a:endParaRPr/>
          </a:p>
        </p:txBody>
      </p:sp>
      <p:sp>
        <p:nvSpPr>
          <p:cNvPr id="416" name="Google Shape;416;g4f7783e9da_10_1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g65bc7bbbbc_0_17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65bc7bbbbc_0_17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ro" sz="1500">
                <a:highlight>
                  <a:srgbClr val="FFFFFF"/>
                </a:highlight>
                <a:latin typeface="Roboto"/>
                <a:ea typeface="Roboto"/>
                <a:cs typeface="Roboto"/>
                <a:sym typeface="Roboto"/>
              </a:rPr>
              <a:t>Ora de matematică la Clasa Viitorului cu aplicațiile G Suite for Education și dispozitivul Chromebook</a:t>
            </a:r>
            <a:endParaRPr>
              <a:solidFill>
                <a:srgbClr val="666666"/>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65bc7bbbbc_0_29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65bc7bbbbc_0_29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Google Shape;438;g65bc7bbbbc_0_2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65bc7bbbbc_0_2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666666"/>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65bc7bbbbc_0_39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65bc7bbbbc_0_39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a:t>Peste 300 de instituții educaționale au implementat deja licența G Suite for Education, au început activitățile de fomare pe formare.eduapps.ro, iar o parte au achiziționat Chromebook-uri.</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Google Shape;451;g65bc7bbbbc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2" name="Google Shape;452;g65bc7bbbbc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8" name="Shape 458"/>
        <p:cNvGrpSpPr/>
        <p:nvPr/>
      </p:nvGrpSpPr>
      <p:grpSpPr>
        <a:xfrm>
          <a:off x="0" y="0"/>
          <a:ext cx="0" cy="0"/>
          <a:chOff x="0" y="0"/>
          <a:chExt cx="0" cy="0"/>
        </a:xfrm>
      </p:grpSpPr>
      <p:sp>
        <p:nvSpPr>
          <p:cNvPr id="459" name="Google Shape;459;g65bc7bbbbc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0" name="Google Shape;460;g65bc7bbbbc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Google Shape;467;g65bc7bbbbc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65bc7bbbbc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accent2"/>
              </a:buClr>
              <a:buSzPts val="1100"/>
              <a:buFont typeface="Arial"/>
              <a:buNone/>
            </a:pPr>
            <a:r>
              <a:rPr lang="ro">
                <a:solidFill>
                  <a:srgbClr val="666666"/>
                </a:solidFill>
              </a:rPr>
              <a:t>Taxa de curs include și costul pentru susținerea unui examen de certificare Google (o singură dată).</a:t>
            </a:r>
            <a:endParaRPr>
              <a:solidFill>
                <a:srgbClr val="666666"/>
              </a:solidFill>
            </a:endParaRPr>
          </a:p>
          <a:p>
            <a:pPr indent="0" lvl="0" marL="0" rtl="0" algn="l">
              <a:lnSpc>
                <a:spcPct val="115000"/>
              </a:lnSpc>
              <a:spcBef>
                <a:spcPts val="0"/>
              </a:spcBef>
              <a:spcAft>
                <a:spcPts val="0"/>
              </a:spcAft>
              <a:buClr>
                <a:schemeClr val="accent2"/>
              </a:buClr>
              <a:buSzPts val="1100"/>
              <a:buFont typeface="Arial"/>
              <a:buNone/>
            </a:pPr>
            <a:r>
              <a:rPr lang="ro">
                <a:solidFill>
                  <a:srgbClr val="666666"/>
                </a:solidFill>
              </a:rPr>
              <a:t>În anul 2016, la nivel global 21.300 de profesori au obținut certificarea Google Educator Nivelul 1 (sursa: Newsletter Google, 4 ianuarie 2017).</a:t>
            </a:r>
            <a:endParaRPr>
              <a:solidFill>
                <a:srgbClr val="666666"/>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7" name="Shape 477"/>
        <p:cNvGrpSpPr/>
        <p:nvPr/>
      </p:nvGrpSpPr>
      <p:grpSpPr>
        <a:xfrm>
          <a:off x="0" y="0"/>
          <a:ext cx="0" cy="0"/>
          <a:chOff x="0" y="0"/>
          <a:chExt cx="0" cy="0"/>
        </a:xfrm>
      </p:grpSpPr>
      <p:sp>
        <p:nvSpPr>
          <p:cNvPr id="478" name="Google Shape;478;g65bc7bbbbc_0_34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65bc7bbbbc_0_34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20000"/>
              </a:lnSpc>
              <a:spcBef>
                <a:spcPts val="1000"/>
              </a:spcBef>
              <a:spcAft>
                <a:spcPts val="1000"/>
              </a:spcAft>
              <a:buNone/>
            </a:pPr>
            <a:r>
              <a:t/>
            </a:r>
            <a:endParaRPr sz="14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 name="Shape 484"/>
        <p:cNvGrpSpPr/>
        <p:nvPr/>
      </p:nvGrpSpPr>
      <p:grpSpPr>
        <a:xfrm>
          <a:off x="0" y="0"/>
          <a:ext cx="0" cy="0"/>
          <a:chOff x="0" y="0"/>
          <a:chExt cx="0" cy="0"/>
        </a:xfrm>
      </p:grpSpPr>
      <p:sp>
        <p:nvSpPr>
          <p:cNvPr id="485" name="Google Shape;485;g65bc7bbbbc_0_45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65bc7bbbbc_0_45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20000"/>
              </a:lnSpc>
              <a:spcBef>
                <a:spcPts val="1000"/>
              </a:spcBef>
              <a:spcAft>
                <a:spcPts val="1000"/>
              </a:spcAft>
              <a:buNone/>
            </a:pPr>
            <a:r>
              <a:t/>
            </a:r>
            <a:endParaRPr sz="14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1" name="Shape 491"/>
        <p:cNvGrpSpPr/>
        <p:nvPr/>
      </p:nvGrpSpPr>
      <p:grpSpPr>
        <a:xfrm>
          <a:off x="0" y="0"/>
          <a:ext cx="0" cy="0"/>
          <a:chOff x="0" y="0"/>
          <a:chExt cx="0" cy="0"/>
        </a:xfrm>
      </p:grpSpPr>
      <p:sp>
        <p:nvSpPr>
          <p:cNvPr id="492" name="Google Shape;492;g4f7783e9da_10_3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3" name="Google Shape;493;g4f7783e9da_10_3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4" name="Google Shape;494;g4f7783e9da_10_3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4f7783e9da_1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g4f7783e9da_1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lang="ro" sz="1200">
                <a:solidFill>
                  <a:schemeClr val="dk1"/>
                </a:solidFill>
                <a:latin typeface="Calibri"/>
                <a:ea typeface="Calibri"/>
                <a:cs typeface="Calibri"/>
                <a:sym typeface="Calibri"/>
              </a:rPr>
              <a:t>Ceea ce știm despre ziua de mâine este că va fi diferită. Educația este influ</a:t>
            </a:r>
            <a:r>
              <a:rPr lang="ro" sz="1200">
                <a:solidFill>
                  <a:schemeClr val="dk1"/>
                </a:solidFill>
                <a:latin typeface="Calibri"/>
                <a:ea typeface="Calibri"/>
                <a:cs typeface="Calibri"/>
                <a:sym typeface="Calibri"/>
              </a:rPr>
              <a:t>ențată </a:t>
            </a:r>
            <a:r>
              <a:rPr b="0" lang="ro" sz="1200">
                <a:solidFill>
                  <a:schemeClr val="dk1"/>
                </a:solidFill>
                <a:latin typeface="Calibri"/>
                <a:ea typeface="Calibri"/>
                <a:cs typeface="Calibri"/>
                <a:sym typeface="Calibri"/>
              </a:rPr>
              <a:t>de 3 noi tehnologii: Realitatea Virtuală, Imprimarea 3D și tehnologiile Cloud.</a:t>
            </a:r>
            <a:endParaRPr b="1"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55" name="Google Shape;255;g4f7783e9da_1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4f7783e9da_10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4f7783e9da_10_7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ro" sz="1200">
                <a:solidFill>
                  <a:schemeClr val="dk1"/>
                </a:solidFill>
                <a:latin typeface="Calibri"/>
                <a:ea typeface="Calibri"/>
                <a:cs typeface="Calibri"/>
                <a:sym typeface="Calibri"/>
              </a:rPr>
              <a:t>Aplicațiile Google pentru Educație</a:t>
            </a:r>
            <a:r>
              <a:rPr b="0" lang="ro" sz="1200">
                <a:solidFill>
                  <a:schemeClr val="dk1"/>
                </a:solidFill>
                <a:latin typeface="Calibri"/>
                <a:ea typeface="Calibri"/>
                <a:cs typeface="Calibri"/>
                <a:sym typeface="Calibri"/>
              </a:rPr>
              <a:t> oferă astfel de soluții  inovatoare pentru școală, iar în acest curs </a:t>
            </a:r>
            <a:r>
              <a:rPr lang="ro" sz="1200">
                <a:solidFill>
                  <a:schemeClr val="dk1"/>
                </a:solidFill>
                <a:latin typeface="Calibri"/>
                <a:ea typeface="Calibri"/>
                <a:cs typeface="Calibri"/>
                <a:sym typeface="Calibri"/>
              </a:rPr>
              <a:t>vor fi prezentate t</a:t>
            </a:r>
            <a:r>
              <a:rPr b="0" lang="ro" sz="1200">
                <a:solidFill>
                  <a:schemeClr val="dk1"/>
                </a:solidFill>
                <a:latin typeface="Calibri"/>
                <a:ea typeface="Calibri"/>
                <a:cs typeface="Calibri"/>
                <a:sym typeface="Calibri"/>
              </a:rPr>
              <a:t>ehnologiile de tip Cloud care sunt deja utilizate cu succes la clasă. Este vorba despre G Suite for Education</a:t>
            </a:r>
            <a:r>
              <a:rPr lang="ro" sz="1200">
                <a:solidFill>
                  <a:schemeClr val="dk1"/>
                </a:solidFill>
                <a:latin typeface="Calibri"/>
                <a:ea typeface="Calibri"/>
                <a:cs typeface="Calibri"/>
                <a:sym typeface="Calibri"/>
              </a:rPr>
              <a:t>: </a:t>
            </a:r>
            <a:r>
              <a:rPr b="0" lang="ro" sz="1200">
                <a:solidFill>
                  <a:schemeClr val="dk1"/>
                </a:solidFill>
                <a:latin typeface="Calibri"/>
                <a:ea typeface="Calibri"/>
                <a:cs typeface="Calibri"/>
                <a:sym typeface="Calibri"/>
              </a:rPr>
              <a:t> Gmail, Hangouts, Googl</a:t>
            </a:r>
            <a:r>
              <a:rPr lang="ro" sz="1200">
                <a:solidFill>
                  <a:schemeClr val="dk1"/>
                </a:solidFill>
                <a:latin typeface="Calibri"/>
                <a:ea typeface="Calibri"/>
                <a:cs typeface="Calibri"/>
                <a:sym typeface="Calibri"/>
              </a:rPr>
              <a:t>e </a:t>
            </a:r>
            <a:r>
              <a:rPr b="0" lang="ro" sz="1200">
                <a:solidFill>
                  <a:schemeClr val="dk1"/>
                </a:solidFill>
                <a:latin typeface="Calibri"/>
                <a:ea typeface="Calibri"/>
                <a:cs typeface="Calibri"/>
                <a:sym typeface="Calibri"/>
              </a:rPr>
              <a:t>Calendar, Google Drive, Documente, Foi de calcul, Prezentări, Formulare și Site-urile Google.</a:t>
            </a:r>
            <a:endParaRPr b="1"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70" name="Google Shape;270;g4f7783e9da_10_7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o"/>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65bc7bbbbc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65bc7bbbbc_0_6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a:solidFill>
                  <a:srgbClr val="666666"/>
                </a:solidFill>
              </a:rPr>
              <a:t>Instrumentele Google pentru educație sunt recomandate de profesori printre </a:t>
            </a:r>
            <a:r>
              <a:rPr lang="ro" u="sng">
                <a:solidFill>
                  <a:srgbClr val="1155CC"/>
                </a:solidFill>
                <a:hlinkClick r:id="rId2"/>
              </a:rPr>
              <a:t>cele mai bune aplicații pentru colaborare și feedback</a:t>
            </a:r>
            <a:r>
              <a:rPr lang="ro">
                <a:solidFill>
                  <a:srgbClr val="666666"/>
                </a:solidFill>
              </a:rPr>
              <a:t> și pot fi folosite la clasă împreună cu </a:t>
            </a:r>
            <a:r>
              <a:rPr lang="ro" u="sng">
                <a:solidFill>
                  <a:srgbClr val="1155CC"/>
                </a:solidFill>
                <a:hlinkClick r:id="rId3"/>
              </a:rPr>
              <a:t>alte instrumente digitale</a:t>
            </a:r>
            <a:r>
              <a:rPr lang="ro">
                <a:solidFill>
                  <a:srgbClr val="666666"/>
                </a:solidFill>
              </a:rPr>
              <a:t> care transformă actul educațional într-o experiență interactivă și interesantă.</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65bc7bbbbc_0_6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65bc7bbbbc_0_6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Google Shape;297;g65bc7bbbbc_0_6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65bc7bbbbc_0_6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65bc7bbbbc_0_6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65bc7bbbbc_0_6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65bc7bbbbc_0_6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65bc7bbbbc_0_6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85725" rtl="0" algn="just">
              <a:lnSpc>
                <a:spcPct val="115000"/>
              </a:lnSpc>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s://www.eduapps.ro/" TargetMode="External"/><Relationship Id="rId3" Type="http://schemas.openxmlformats.org/officeDocument/2006/relationships/image" Target="../media/image6.png"/><Relationship Id="rId4" Type="http://schemas.openxmlformats.org/officeDocument/2006/relationships/hyperlink" Target="http://www.eduapps.ro" TargetMode="External"/><Relationship Id="rId5" Type="http://schemas.openxmlformats.org/officeDocument/2006/relationships/hyperlink" Target="mailto:info@eduapps.ro"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s://www.eduapps.ro/" TargetMode="External"/><Relationship Id="rId3" Type="http://schemas.openxmlformats.org/officeDocument/2006/relationships/image" Target="../media/image6.png"/><Relationship Id="rId4" Type="http://schemas.openxmlformats.org/officeDocument/2006/relationships/hyperlink" Target="http://www.eduapps.ro" TargetMode="External"/><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s://www.eduapps.ro/" TargetMode="External"/><Relationship Id="rId3" Type="http://schemas.openxmlformats.org/officeDocument/2006/relationships/image" Target="../media/image6.png"/><Relationship Id="rId4" Type="http://schemas.openxmlformats.org/officeDocument/2006/relationships/hyperlink" Target="http://www.eduapps.ro" TargetMode="External"/><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s://www.eduapps.ro/" TargetMode="Externa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hyperlink" Target="http://www.eduapps.ro" TargetMode="External"/><Relationship Id="rId6" Type="http://schemas.openxmlformats.org/officeDocument/2006/relationships/hyperlink" Target="http://www.adma.ro" TargetMode="External"/><Relationship Id="rId7" Type="http://schemas.openxmlformats.org/officeDocument/2006/relationships/image" Target="../media/image4.png"/><Relationship Id="rId8"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s://www.eduapps.ro/" TargetMode="External"/><Relationship Id="rId3" Type="http://schemas.openxmlformats.org/officeDocument/2006/relationships/image" Target="../media/image6.png"/><Relationship Id="rId4" Type="http://schemas.openxmlformats.org/officeDocument/2006/relationships/hyperlink" Target="http://www.eduapps.ro" TargetMode="External"/><Relationship Id="rId5" Type="http://schemas.openxmlformats.org/officeDocument/2006/relationships/hyperlink" Target="mailto:info@eduapps.ro"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s://www.eduapps.ro/" TargetMode="External"/><Relationship Id="rId3" Type="http://schemas.openxmlformats.org/officeDocument/2006/relationships/image" Target="../media/image8.png"/><Relationship Id="rId4" Type="http://schemas.openxmlformats.org/officeDocument/2006/relationships/hyperlink" Target="http://www.eduapps.ro" TargetMode="External"/><Relationship Id="rId5" Type="http://schemas.openxmlformats.org/officeDocument/2006/relationships/hyperlink" Target="http://www.adma.ro" TargetMode="External"/><Relationship Id="rId6" Type="http://schemas.openxmlformats.org/officeDocument/2006/relationships/hyperlink" Target="mailto:info@eduapps.ro" TargetMode="Externa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irst slide" type="title">
  <p:cSld name="TITLE">
    <p:spTree>
      <p:nvGrpSpPr>
        <p:cNvPr id="55" name="Shape 55"/>
        <p:cNvGrpSpPr/>
        <p:nvPr/>
      </p:nvGrpSpPr>
      <p:grpSpPr>
        <a:xfrm>
          <a:off x="0" y="0"/>
          <a:ext cx="0" cy="0"/>
          <a:chOff x="0" y="0"/>
          <a:chExt cx="0" cy="0"/>
        </a:xfrm>
      </p:grpSpPr>
      <p:sp>
        <p:nvSpPr>
          <p:cNvPr id="56" name="Google Shape;56;p14"/>
          <p:cNvSpPr txBox="1"/>
          <p:nvPr>
            <p:ph type="title"/>
          </p:nvPr>
        </p:nvSpPr>
        <p:spPr>
          <a:xfrm>
            <a:off x="0" y="968472"/>
            <a:ext cx="9144000" cy="6930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4285F4"/>
              </a:buClr>
              <a:buSzPts val="2400"/>
              <a:buFont typeface="Arial"/>
              <a:buNone/>
              <a:defRPr b="1" i="0" sz="2400" u="none" cap="none" strike="noStrike">
                <a:solidFill>
                  <a:srgbClr val="4285F4"/>
                </a:solidFill>
                <a:latin typeface="Arial"/>
                <a:ea typeface="Arial"/>
                <a:cs typeface="Arial"/>
                <a:sym typeface="Arial"/>
              </a:defRPr>
            </a:lvl1pPr>
            <a:lvl2pPr lvl="1" rtl="0" algn="ctr">
              <a:spcBef>
                <a:spcPts val="0"/>
              </a:spcBef>
              <a:spcAft>
                <a:spcPts val="0"/>
              </a:spcAft>
              <a:buClr>
                <a:srgbClr val="1155CC"/>
              </a:buClr>
              <a:buSzPts val="1800"/>
              <a:buFont typeface="Arial"/>
              <a:buNone/>
              <a:defRPr b="1" sz="1800">
                <a:solidFill>
                  <a:srgbClr val="1155CC"/>
                </a:solidFill>
              </a:defRPr>
            </a:lvl2pPr>
            <a:lvl3pPr lvl="2" rtl="0" algn="ctr">
              <a:spcBef>
                <a:spcPts val="0"/>
              </a:spcBef>
              <a:spcAft>
                <a:spcPts val="0"/>
              </a:spcAft>
              <a:buClr>
                <a:srgbClr val="1155CC"/>
              </a:buClr>
              <a:buSzPts val="1800"/>
              <a:buFont typeface="Arial"/>
              <a:buNone/>
              <a:defRPr b="1" sz="1800">
                <a:solidFill>
                  <a:srgbClr val="1155CC"/>
                </a:solidFill>
              </a:defRPr>
            </a:lvl3pPr>
            <a:lvl4pPr lvl="3" rtl="0" algn="ctr">
              <a:spcBef>
                <a:spcPts val="0"/>
              </a:spcBef>
              <a:spcAft>
                <a:spcPts val="0"/>
              </a:spcAft>
              <a:buClr>
                <a:srgbClr val="1155CC"/>
              </a:buClr>
              <a:buSzPts val="1800"/>
              <a:buFont typeface="Arial"/>
              <a:buNone/>
              <a:defRPr b="1" sz="1800">
                <a:solidFill>
                  <a:srgbClr val="1155CC"/>
                </a:solidFill>
              </a:defRPr>
            </a:lvl4pPr>
            <a:lvl5pPr lvl="4" rtl="0" algn="ctr">
              <a:spcBef>
                <a:spcPts val="0"/>
              </a:spcBef>
              <a:spcAft>
                <a:spcPts val="0"/>
              </a:spcAft>
              <a:buClr>
                <a:srgbClr val="1155CC"/>
              </a:buClr>
              <a:buSzPts val="1800"/>
              <a:buFont typeface="Arial"/>
              <a:buNone/>
              <a:defRPr b="1" sz="1800">
                <a:solidFill>
                  <a:srgbClr val="1155CC"/>
                </a:solidFill>
              </a:defRPr>
            </a:lvl5pPr>
            <a:lvl6pPr lvl="5" rtl="0" algn="ctr">
              <a:spcBef>
                <a:spcPts val="0"/>
              </a:spcBef>
              <a:spcAft>
                <a:spcPts val="0"/>
              </a:spcAft>
              <a:buClr>
                <a:srgbClr val="1155CC"/>
              </a:buClr>
              <a:buSzPts val="1800"/>
              <a:buFont typeface="Arial"/>
              <a:buNone/>
              <a:defRPr b="1" sz="1800">
                <a:solidFill>
                  <a:srgbClr val="1155CC"/>
                </a:solidFill>
              </a:defRPr>
            </a:lvl6pPr>
            <a:lvl7pPr lvl="6" rtl="0" algn="ctr">
              <a:spcBef>
                <a:spcPts val="0"/>
              </a:spcBef>
              <a:spcAft>
                <a:spcPts val="0"/>
              </a:spcAft>
              <a:buClr>
                <a:srgbClr val="1155CC"/>
              </a:buClr>
              <a:buSzPts val="1800"/>
              <a:buFont typeface="Arial"/>
              <a:buNone/>
              <a:defRPr b="1" sz="1800">
                <a:solidFill>
                  <a:srgbClr val="1155CC"/>
                </a:solidFill>
              </a:defRPr>
            </a:lvl7pPr>
            <a:lvl8pPr lvl="7" rtl="0" algn="ctr">
              <a:spcBef>
                <a:spcPts val="0"/>
              </a:spcBef>
              <a:spcAft>
                <a:spcPts val="0"/>
              </a:spcAft>
              <a:buClr>
                <a:srgbClr val="1155CC"/>
              </a:buClr>
              <a:buSzPts val="1800"/>
              <a:buFont typeface="Arial"/>
              <a:buNone/>
              <a:defRPr b="1" sz="1800">
                <a:solidFill>
                  <a:srgbClr val="1155CC"/>
                </a:solidFill>
              </a:defRPr>
            </a:lvl8pPr>
            <a:lvl9pPr lvl="8" rtl="0" algn="ctr">
              <a:spcBef>
                <a:spcPts val="0"/>
              </a:spcBef>
              <a:spcAft>
                <a:spcPts val="0"/>
              </a:spcAft>
              <a:buClr>
                <a:srgbClr val="1155CC"/>
              </a:buClr>
              <a:buSzPts val="1800"/>
              <a:buFont typeface="Arial"/>
              <a:buNone/>
              <a:defRPr b="1" sz="1800">
                <a:solidFill>
                  <a:srgbClr val="1155CC"/>
                </a:solidFill>
              </a:defRPr>
            </a:lvl9pPr>
          </a:lstStyle>
          <a:p/>
        </p:txBody>
      </p:sp>
      <p:sp>
        <p:nvSpPr>
          <p:cNvPr id="57" name="Google Shape;57;p14"/>
          <p:cNvSpPr txBox="1"/>
          <p:nvPr>
            <p:ph idx="1" type="subTitle"/>
          </p:nvPr>
        </p:nvSpPr>
        <p:spPr>
          <a:xfrm>
            <a:off x="0" y="2284427"/>
            <a:ext cx="9144000" cy="3357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1pPr>
            <a:lvl2pPr lvl="1"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2pPr>
            <a:lvl3pPr lvl="2"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3pPr>
            <a:lvl4pPr lvl="3"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4pPr>
            <a:lvl5pPr lvl="4"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5pPr>
            <a:lvl6pPr lvl="5"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6pPr>
            <a:lvl7pPr lvl="6"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7pPr>
            <a:lvl8pPr lvl="7"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8pPr>
            <a:lvl9pPr lvl="8"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9pPr>
          </a:lstStyle>
          <a:p/>
        </p:txBody>
      </p:sp>
      <p:sp>
        <p:nvSpPr>
          <p:cNvPr id="58" name="Google Shape;58;p14"/>
          <p:cNvSpPr txBox="1"/>
          <p:nvPr>
            <p:ph idx="2" type="subTitle"/>
          </p:nvPr>
        </p:nvSpPr>
        <p:spPr>
          <a:xfrm>
            <a:off x="0" y="2620127"/>
            <a:ext cx="9144000" cy="3357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1pPr>
            <a:lvl2pPr lvl="1"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2pPr>
            <a:lvl3pPr lvl="2"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3pPr>
            <a:lvl4pPr lvl="3"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4pPr>
            <a:lvl5pPr lvl="4"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5pPr>
            <a:lvl6pPr lvl="5"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6pPr>
            <a:lvl7pPr lvl="6"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7pPr>
            <a:lvl8pPr lvl="7"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8pPr>
            <a:lvl9pPr lvl="8"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tandard slide">
  <p:cSld name="Standard slide">
    <p:spTree>
      <p:nvGrpSpPr>
        <p:cNvPr id="59" name="Shape 59"/>
        <p:cNvGrpSpPr/>
        <p:nvPr/>
      </p:nvGrpSpPr>
      <p:grpSpPr>
        <a:xfrm>
          <a:off x="0" y="0"/>
          <a:ext cx="0" cy="0"/>
          <a:chOff x="0" y="0"/>
          <a:chExt cx="0" cy="0"/>
        </a:xfrm>
      </p:grpSpPr>
      <p:sp>
        <p:nvSpPr>
          <p:cNvPr id="60" name="Google Shape;60;p15"/>
          <p:cNvSpPr/>
          <p:nvPr/>
        </p:nvSpPr>
        <p:spPr>
          <a:xfrm>
            <a:off x="0" y="-62350"/>
            <a:ext cx="9144000" cy="661200"/>
          </a:xfrm>
          <a:prstGeom prst="rect">
            <a:avLst/>
          </a:prstGeom>
          <a:solidFill>
            <a:srgbClr val="4285F4"/>
          </a:solidFill>
          <a:ln cap="flat" cmpd="sng" w="9525">
            <a:solidFill>
              <a:srgbClr val="4285F4"/>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spcBef>
                <a:spcPts val="0"/>
              </a:spcBef>
              <a:spcAft>
                <a:spcPts val="0"/>
              </a:spcAft>
              <a:buClr>
                <a:schemeClr val="dk1"/>
              </a:buClr>
              <a:buSzPts val="1400"/>
              <a:buFont typeface="Arial"/>
              <a:buNone/>
            </a:pPr>
            <a:r>
              <a:t/>
            </a:r>
            <a:endParaRPr sz="1400">
              <a:solidFill>
                <a:schemeClr val="dk1"/>
              </a:solidFill>
              <a:latin typeface="Arial"/>
              <a:ea typeface="Arial"/>
              <a:cs typeface="Arial"/>
              <a:sym typeface="Arial"/>
            </a:endParaRPr>
          </a:p>
        </p:txBody>
      </p:sp>
      <p:sp>
        <p:nvSpPr>
          <p:cNvPr id="61" name="Google Shape;61;p15"/>
          <p:cNvSpPr/>
          <p:nvPr/>
        </p:nvSpPr>
        <p:spPr>
          <a:xfrm>
            <a:off x="4550" y="5988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68575" lIns="68575" spcFirstLastPara="1" rIns="68575" wrap="square" tIns="68575">
            <a:noAutofit/>
          </a:bodyPr>
          <a:lstStyle/>
          <a:p>
            <a:pPr indent="0" lvl="0" marL="0" marR="0" rtl="0" algn="l">
              <a:spcBef>
                <a:spcPts val="0"/>
              </a:spcBef>
              <a:spcAft>
                <a:spcPts val="0"/>
              </a:spcAft>
              <a:buClr>
                <a:schemeClr val="dk1"/>
              </a:buClr>
              <a:buSzPts val="1400"/>
              <a:buFont typeface="Arial"/>
              <a:buNone/>
            </a:pPr>
            <a:r>
              <a:t/>
            </a:r>
            <a:endParaRPr sz="1400">
              <a:solidFill>
                <a:schemeClr val="dk1"/>
              </a:solidFill>
              <a:latin typeface="Arial"/>
              <a:ea typeface="Arial"/>
              <a:cs typeface="Arial"/>
              <a:sym typeface="Arial"/>
            </a:endParaRPr>
          </a:p>
        </p:txBody>
      </p:sp>
      <p:sp>
        <p:nvSpPr>
          <p:cNvPr id="62" name="Google Shape;62;p15"/>
          <p:cNvSpPr txBox="1"/>
          <p:nvPr>
            <p:ph type="title"/>
          </p:nvPr>
        </p:nvSpPr>
        <p:spPr>
          <a:xfrm>
            <a:off x="116900" y="77950"/>
            <a:ext cx="8895900" cy="4092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F3F3F3"/>
              </a:buClr>
              <a:buSzPts val="1700"/>
              <a:buFont typeface="Arial"/>
              <a:buNone/>
              <a:defRPr b="0" i="0" sz="1700" u="none" cap="none" strike="noStrike">
                <a:solidFill>
                  <a:srgbClr val="F3F3F3"/>
                </a:solidFill>
                <a:latin typeface="Arial"/>
                <a:ea typeface="Arial"/>
                <a:cs typeface="Arial"/>
                <a:sym typeface="Arial"/>
              </a:defRPr>
            </a:lvl1pPr>
            <a:lvl2pPr lvl="1" rtl="0">
              <a:spcBef>
                <a:spcPts val="0"/>
              </a:spcBef>
              <a:spcAft>
                <a:spcPts val="0"/>
              </a:spcAft>
              <a:buClr>
                <a:srgbClr val="F3F3F3"/>
              </a:buClr>
              <a:buSzPts val="1400"/>
              <a:buFont typeface="Arial"/>
              <a:buNone/>
              <a:defRPr sz="1400">
                <a:solidFill>
                  <a:srgbClr val="F3F3F3"/>
                </a:solidFill>
              </a:defRPr>
            </a:lvl2pPr>
            <a:lvl3pPr lvl="2" rtl="0">
              <a:spcBef>
                <a:spcPts val="0"/>
              </a:spcBef>
              <a:spcAft>
                <a:spcPts val="0"/>
              </a:spcAft>
              <a:buClr>
                <a:srgbClr val="F3F3F3"/>
              </a:buClr>
              <a:buSzPts val="1400"/>
              <a:buFont typeface="Arial"/>
              <a:buNone/>
              <a:defRPr sz="1400">
                <a:solidFill>
                  <a:srgbClr val="F3F3F3"/>
                </a:solidFill>
              </a:defRPr>
            </a:lvl3pPr>
            <a:lvl4pPr lvl="3" rtl="0">
              <a:spcBef>
                <a:spcPts val="0"/>
              </a:spcBef>
              <a:spcAft>
                <a:spcPts val="0"/>
              </a:spcAft>
              <a:buClr>
                <a:srgbClr val="F3F3F3"/>
              </a:buClr>
              <a:buSzPts val="1400"/>
              <a:buFont typeface="Arial"/>
              <a:buNone/>
              <a:defRPr sz="1400">
                <a:solidFill>
                  <a:srgbClr val="F3F3F3"/>
                </a:solidFill>
              </a:defRPr>
            </a:lvl4pPr>
            <a:lvl5pPr lvl="4" rtl="0">
              <a:spcBef>
                <a:spcPts val="0"/>
              </a:spcBef>
              <a:spcAft>
                <a:spcPts val="0"/>
              </a:spcAft>
              <a:buClr>
                <a:srgbClr val="F3F3F3"/>
              </a:buClr>
              <a:buSzPts val="1400"/>
              <a:buFont typeface="Arial"/>
              <a:buNone/>
              <a:defRPr sz="1400">
                <a:solidFill>
                  <a:srgbClr val="F3F3F3"/>
                </a:solidFill>
              </a:defRPr>
            </a:lvl5pPr>
            <a:lvl6pPr lvl="5" rtl="0">
              <a:spcBef>
                <a:spcPts val="0"/>
              </a:spcBef>
              <a:spcAft>
                <a:spcPts val="0"/>
              </a:spcAft>
              <a:buClr>
                <a:srgbClr val="F3F3F3"/>
              </a:buClr>
              <a:buSzPts val="1400"/>
              <a:buFont typeface="Arial"/>
              <a:buNone/>
              <a:defRPr sz="1400">
                <a:solidFill>
                  <a:srgbClr val="F3F3F3"/>
                </a:solidFill>
              </a:defRPr>
            </a:lvl6pPr>
            <a:lvl7pPr lvl="6" rtl="0">
              <a:spcBef>
                <a:spcPts val="0"/>
              </a:spcBef>
              <a:spcAft>
                <a:spcPts val="0"/>
              </a:spcAft>
              <a:buClr>
                <a:srgbClr val="F3F3F3"/>
              </a:buClr>
              <a:buSzPts val="1400"/>
              <a:buFont typeface="Arial"/>
              <a:buNone/>
              <a:defRPr sz="1400">
                <a:solidFill>
                  <a:srgbClr val="F3F3F3"/>
                </a:solidFill>
              </a:defRPr>
            </a:lvl7pPr>
            <a:lvl8pPr lvl="7" rtl="0">
              <a:spcBef>
                <a:spcPts val="0"/>
              </a:spcBef>
              <a:spcAft>
                <a:spcPts val="0"/>
              </a:spcAft>
              <a:buClr>
                <a:srgbClr val="F3F3F3"/>
              </a:buClr>
              <a:buSzPts val="1400"/>
              <a:buFont typeface="Arial"/>
              <a:buNone/>
              <a:defRPr sz="1400">
                <a:solidFill>
                  <a:srgbClr val="F3F3F3"/>
                </a:solidFill>
              </a:defRPr>
            </a:lvl8pPr>
            <a:lvl9pPr lvl="8" rtl="0">
              <a:spcBef>
                <a:spcPts val="0"/>
              </a:spcBef>
              <a:spcAft>
                <a:spcPts val="0"/>
              </a:spcAft>
              <a:buClr>
                <a:srgbClr val="F3F3F3"/>
              </a:buClr>
              <a:buSzPts val="1400"/>
              <a:buFont typeface="Arial"/>
              <a:buNone/>
              <a:defRPr sz="1400">
                <a:solidFill>
                  <a:srgbClr val="F3F3F3"/>
                </a:solidFill>
              </a:defRPr>
            </a:lvl9pPr>
          </a:lstStyle>
          <a:p/>
        </p:txBody>
      </p:sp>
      <p:sp>
        <p:nvSpPr>
          <p:cNvPr id="63" name="Google Shape;63;p15"/>
          <p:cNvSpPr txBox="1"/>
          <p:nvPr>
            <p:ph idx="1" type="body"/>
          </p:nvPr>
        </p:nvSpPr>
        <p:spPr>
          <a:xfrm>
            <a:off x="217500" y="819150"/>
            <a:ext cx="8709000" cy="37905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1pPr>
            <a:lvl2pPr indent="-228600" lvl="1" marL="9144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2pPr>
            <a:lvl3pPr indent="-228600" lvl="2" marL="13716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3pPr>
            <a:lvl4pPr indent="-228600" lvl="3" marL="18288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4pPr>
            <a:lvl5pPr indent="-228600" lvl="4" marL="22860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5pPr>
            <a:lvl6pPr indent="-228600" lvl="5" marL="27432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6pPr>
            <a:lvl7pPr indent="-228600" lvl="6" marL="32004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7pPr>
            <a:lvl8pPr indent="-228600" lvl="7" marL="36576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8pPr>
            <a:lvl9pPr indent="-228600" lvl="8" marL="4114800" marR="0" rtl="0" algn="l">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2">
  <p:cSld name="Custom Layout 2">
    <p:spTree>
      <p:nvGrpSpPr>
        <p:cNvPr id="64" name="Shape 64"/>
        <p:cNvGrpSpPr/>
        <p:nvPr/>
      </p:nvGrpSpPr>
      <p:grpSpPr>
        <a:xfrm>
          <a:off x="0" y="0"/>
          <a:ext cx="0" cy="0"/>
          <a:chOff x="0" y="0"/>
          <a:chExt cx="0" cy="0"/>
        </a:xfrm>
      </p:grpSpPr>
      <p:cxnSp>
        <p:nvCxnSpPr>
          <p:cNvPr id="65" name="Google Shape;65;p16"/>
          <p:cNvCxnSpPr/>
          <p:nvPr/>
        </p:nvCxnSpPr>
        <p:spPr>
          <a:xfrm>
            <a:off x="4295550" y="2720737"/>
            <a:ext cx="552900" cy="0"/>
          </a:xfrm>
          <a:prstGeom prst="straightConnector1">
            <a:avLst/>
          </a:prstGeom>
          <a:noFill/>
          <a:ln cap="flat" cmpd="sng" w="28575">
            <a:solidFill>
              <a:srgbClr val="4285F4"/>
            </a:solidFill>
            <a:prstDash val="solid"/>
            <a:round/>
            <a:headEnd len="sm" w="sm" type="none"/>
            <a:tailEnd len="sm" w="sm" type="none"/>
          </a:ln>
        </p:spPr>
      </p:cxnSp>
      <p:sp>
        <p:nvSpPr>
          <p:cNvPr id="66" name="Google Shape;66;p16"/>
          <p:cNvSpPr txBox="1"/>
          <p:nvPr>
            <p:ph type="title"/>
          </p:nvPr>
        </p:nvSpPr>
        <p:spPr>
          <a:xfrm>
            <a:off x="62" y="1578187"/>
            <a:ext cx="9144000" cy="7617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666666"/>
              </a:buClr>
              <a:buSzPts val="2400"/>
              <a:buFont typeface="Arial"/>
              <a:buNone/>
              <a:defRPr b="0" i="0" sz="2400" u="none" cap="none" strike="noStrike">
                <a:solidFill>
                  <a:srgbClr val="666666"/>
                </a:solidFill>
                <a:latin typeface="Arial"/>
                <a:ea typeface="Arial"/>
                <a:cs typeface="Arial"/>
                <a:sym typeface="Arial"/>
              </a:defRPr>
            </a:lvl1pPr>
            <a:lvl2pPr lvl="1" rtl="0">
              <a:spcBef>
                <a:spcPts val="0"/>
              </a:spcBef>
              <a:spcAft>
                <a:spcPts val="0"/>
              </a:spcAft>
              <a:buClr>
                <a:srgbClr val="666666"/>
              </a:buClr>
              <a:buSzPts val="2400"/>
              <a:buFont typeface="Arial"/>
              <a:buNone/>
              <a:defRPr sz="2400">
                <a:solidFill>
                  <a:srgbClr val="666666"/>
                </a:solidFill>
              </a:defRPr>
            </a:lvl2pPr>
            <a:lvl3pPr lvl="2" rtl="0">
              <a:spcBef>
                <a:spcPts val="0"/>
              </a:spcBef>
              <a:spcAft>
                <a:spcPts val="0"/>
              </a:spcAft>
              <a:buClr>
                <a:srgbClr val="666666"/>
              </a:buClr>
              <a:buSzPts val="2400"/>
              <a:buFont typeface="Arial"/>
              <a:buNone/>
              <a:defRPr sz="2400">
                <a:solidFill>
                  <a:srgbClr val="666666"/>
                </a:solidFill>
              </a:defRPr>
            </a:lvl3pPr>
            <a:lvl4pPr lvl="3" rtl="0">
              <a:spcBef>
                <a:spcPts val="0"/>
              </a:spcBef>
              <a:spcAft>
                <a:spcPts val="0"/>
              </a:spcAft>
              <a:buClr>
                <a:srgbClr val="666666"/>
              </a:buClr>
              <a:buSzPts val="2400"/>
              <a:buFont typeface="Arial"/>
              <a:buNone/>
              <a:defRPr sz="2400">
                <a:solidFill>
                  <a:srgbClr val="666666"/>
                </a:solidFill>
              </a:defRPr>
            </a:lvl4pPr>
            <a:lvl5pPr lvl="4" rtl="0">
              <a:spcBef>
                <a:spcPts val="0"/>
              </a:spcBef>
              <a:spcAft>
                <a:spcPts val="0"/>
              </a:spcAft>
              <a:buClr>
                <a:srgbClr val="666666"/>
              </a:buClr>
              <a:buSzPts val="2400"/>
              <a:buFont typeface="Arial"/>
              <a:buNone/>
              <a:defRPr sz="2400">
                <a:solidFill>
                  <a:srgbClr val="666666"/>
                </a:solidFill>
              </a:defRPr>
            </a:lvl5pPr>
            <a:lvl6pPr lvl="5" rtl="0">
              <a:spcBef>
                <a:spcPts val="0"/>
              </a:spcBef>
              <a:spcAft>
                <a:spcPts val="0"/>
              </a:spcAft>
              <a:buClr>
                <a:srgbClr val="666666"/>
              </a:buClr>
              <a:buSzPts val="2400"/>
              <a:buFont typeface="Arial"/>
              <a:buNone/>
              <a:defRPr sz="2400">
                <a:solidFill>
                  <a:srgbClr val="666666"/>
                </a:solidFill>
              </a:defRPr>
            </a:lvl6pPr>
            <a:lvl7pPr lvl="6" rtl="0">
              <a:spcBef>
                <a:spcPts val="0"/>
              </a:spcBef>
              <a:spcAft>
                <a:spcPts val="0"/>
              </a:spcAft>
              <a:buClr>
                <a:srgbClr val="666666"/>
              </a:buClr>
              <a:buSzPts val="2400"/>
              <a:buFont typeface="Arial"/>
              <a:buNone/>
              <a:defRPr sz="2400">
                <a:solidFill>
                  <a:srgbClr val="666666"/>
                </a:solidFill>
              </a:defRPr>
            </a:lvl7pPr>
            <a:lvl8pPr lvl="7" rtl="0">
              <a:spcBef>
                <a:spcPts val="0"/>
              </a:spcBef>
              <a:spcAft>
                <a:spcPts val="0"/>
              </a:spcAft>
              <a:buClr>
                <a:srgbClr val="666666"/>
              </a:buClr>
              <a:buSzPts val="2400"/>
              <a:buFont typeface="Arial"/>
              <a:buNone/>
              <a:defRPr sz="2400">
                <a:solidFill>
                  <a:srgbClr val="666666"/>
                </a:solidFill>
              </a:defRPr>
            </a:lvl8pPr>
            <a:lvl9pPr lvl="8" rtl="0">
              <a:spcBef>
                <a:spcPts val="0"/>
              </a:spcBef>
              <a:spcAft>
                <a:spcPts val="0"/>
              </a:spcAft>
              <a:buClr>
                <a:srgbClr val="666666"/>
              </a:buClr>
              <a:buSzPts val="2400"/>
              <a:buFont typeface="Arial"/>
              <a:buNone/>
              <a:defRPr sz="2400">
                <a:solidFill>
                  <a:srgbClr val="666666"/>
                </a:solidFill>
              </a:defRPr>
            </a:lvl9pPr>
          </a:lstStyle>
          <a:p/>
        </p:txBody>
      </p:sp>
      <p:sp>
        <p:nvSpPr>
          <p:cNvPr id="67" name="Google Shape;67;p16"/>
          <p:cNvSpPr txBox="1"/>
          <p:nvPr>
            <p:ph idx="1" type="subTitle"/>
          </p:nvPr>
        </p:nvSpPr>
        <p:spPr>
          <a:xfrm>
            <a:off x="-62" y="3039412"/>
            <a:ext cx="9144000" cy="525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666666"/>
              </a:buClr>
              <a:buSzPts val="1400"/>
              <a:buFont typeface="Arial"/>
              <a:buNone/>
              <a:defRPr b="0" i="0" sz="1400" u="none" cap="none" strike="noStrike">
                <a:solidFill>
                  <a:srgbClr val="666666"/>
                </a:solidFill>
                <a:latin typeface="Arial"/>
                <a:ea typeface="Arial"/>
                <a:cs typeface="Arial"/>
                <a:sym typeface="Arial"/>
              </a:defRPr>
            </a:lvl1pPr>
            <a:lvl2pPr lvl="1"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2pPr>
            <a:lvl3pPr lvl="2"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3pPr>
            <a:lvl4pPr lvl="3"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4pPr>
            <a:lvl5pPr lvl="4"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5pPr>
            <a:lvl6pPr lvl="5"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6pPr>
            <a:lvl7pPr lvl="6"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7pPr>
            <a:lvl8pPr lvl="7"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8pPr>
            <a:lvl9pPr lvl="8" marR="0" rtl="0" algn="ctr">
              <a:lnSpc>
                <a:spcPct val="100000"/>
              </a:lnSpc>
              <a:spcBef>
                <a:spcPts val="0"/>
              </a:spcBef>
              <a:spcAft>
                <a:spcPts val="0"/>
              </a:spcAft>
              <a:buClr>
                <a:srgbClr val="666666"/>
              </a:buClr>
              <a:buSzPts val="1100"/>
              <a:buFont typeface="Arial"/>
              <a:buNone/>
              <a:defRPr b="0" i="0" sz="1100" u="none" cap="none" strike="noStrike">
                <a:solidFill>
                  <a:srgbClr val="666666"/>
                </a:solidFill>
                <a:latin typeface="Arial"/>
                <a:ea typeface="Arial"/>
                <a:cs typeface="Arial"/>
                <a:sym typeface="Aria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1">
  <p:cSld name="Custom Layout 1">
    <p:bg>
      <p:bgPr>
        <a:solidFill>
          <a:srgbClr val="4285F4"/>
        </a:solidFill>
      </p:bgPr>
    </p:bg>
    <p:spTree>
      <p:nvGrpSpPr>
        <p:cNvPr id="68" name="Shape 68"/>
        <p:cNvGrpSpPr/>
        <p:nvPr/>
      </p:nvGrpSpPr>
      <p:grpSpPr>
        <a:xfrm>
          <a:off x="0" y="0"/>
          <a:ext cx="0" cy="0"/>
          <a:chOff x="0" y="0"/>
          <a:chExt cx="0" cy="0"/>
        </a:xfrm>
      </p:grpSpPr>
      <p:sp>
        <p:nvSpPr>
          <p:cNvPr id="69" name="Google Shape;69;p17"/>
          <p:cNvSpPr/>
          <p:nvPr/>
        </p:nvSpPr>
        <p:spPr>
          <a:xfrm>
            <a:off x="3588700" y="0"/>
            <a:ext cx="5555400" cy="4835700"/>
          </a:xfrm>
          <a:prstGeom prst="rect">
            <a:avLst/>
          </a:prstGeom>
          <a:solidFill>
            <a:srgbClr val="FFFFFF"/>
          </a:solidFill>
          <a:ln>
            <a:noFill/>
          </a:ln>
        </p:spPr>
        <p:txBody>
          <a:bodyPr anchorCtr="0" anchor="ctr" bIns="68575" lIns="68575" spcFirstLastPara="1" rIns="68575" wrap="square" tIns="68575">
            <a:noAutofit/>
          </a:bodyPr>
          <a:lstStyle/>
          <a:p>
            <a:pPr indent="0" lvl="0" marL="0" marR="0" rtl="0" algn="l">
              <a:spcBef>
                <a:spcPts val="0"/>
              </a:spcBef>
              <a:spcAft>
                <a:spcPts val="0"/>
              </a:spcAft>
              <a:buClr>
                <a:schemeClr val="dk1"/>
              </a:buClr>
              <a:buSzPts val="1400"/>
              <a:buFont typeface="Arial"/>
              <a:buNone/>
            </a:pPr>
            <a:r>
              <a:t/>
            </a:r>
            <a:endParaRPr sz="1400">
              <a:solidFill>
                <a:schemeClr val="dk1"/>
              </a:solidFill>
              <a:latin typeface="Arial"/>
              <a:ea typeface="Arial"/>
              <a:cs typeface="Arial"/>
              <a:sym typeface="Arial"/>
            </a:endParaRPr>
          </a:p>
        </p:txBody>
      </p:sp>
      <p:sp>
        <p:nvSpPr>
          <p:cNvPr id="70" name="Google Shape;70;p17"/>
          <p:cNvSpPr txBox="1"/>
          <p:nvPr>
            <p:ph type="title"/>
          </p:nvPr>
        </p:nvSpPr>
        <p:spPr>
          <a:xfrm>
            <a:off x="233801" y="452025"/>
            <a:ext cx="3039300" cy="420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FFFFFF"/>
              </a:buClr>
              <a:buSzPts val="1400"/>
              <a:buFont typeface="Arial"/>
              <a:buNone/>
              <a:defRPr b="0" i="0" sz="1400" u="none" cap="none" strike="noStrike">
                <a:solidFill>
                  <a:srgbClr val="FFFFFF"/>
                </a:solidFill>
                <a:latin typeface="Arial"/>
                <a:ea typeface="Arial"/>
                <a:cs typeface="Arial"/>
                <a:sym typeface="Arial"/>
              </a:defRPr>
            </a:lvl1pPr>
            <a:lvl2pPr lvl="1" rtl="0">
              <a:spcBef>
                <a:spcPts val="0"/>
              </a:spcBef>
              <a:spcAft>
                <a:spcPts val="0"/>
              </a:spcAft>
              <a:buClr>
                <a:srgbClr val="FFFFFF"/>
              </a:buClr>
              <a:buSzPts val="1400"/>
              <a:buFont typeface="Arial"/>
              <a:buNone/>
              <a:defRPr sz="1400">
                <a:solidFill>
                  <a:srgbClr val="FFFFFF"/>
                </a:solidFill>
              </a:defRPr>
            </a:lvl2pPr>
            <a:lvl3pPr lvl="2" rtl="0">
              <a:spcBef>
                <a:spcPts val="0"/>
              </a:spcBef>
              <a:spcAft>
                <a:spcPts val="0"/>
              </a:spcAft>
              <a:buClr>
                <a:srgbClr val="FFFFFF"/>
              </a:buClr>
              <a:buSzPts val="1400"/>
              <a:buFont typeface="Arial"/>
              <a:buNone/>
              <a:defRPr sz="1400">
                <a:solidFill>
                  <a:srgbClr val="FFFFFF"/>
                </a:solidFill>
              </a:defRPr>
            </a:lvl3pPr>
            <a:lvl4pPr lvl="3" rtl="0">
              <a:spcBef>
                <a:spcPts val="0"/>
              </a:spcBef>
              <a:spcAft>
                <a:spcPts val="0"/>
              </a:spcAft>
              <a:buClr>
                <a:srgbClr val="FFFFFF"/>
              </a:buClr>
              <a:buSzPts val="1400"/>
              <a:buFont typeface="Arial"/>
              <a:buNone/>
              <a:defRPr sz="1400">
                <a:solidFill>
                  <a:srgbClr val="FFFFFF"/>
                </a:solidFill>
              </a:defRPr>
            </a:lvl4pPr>
            <a:lvl5pPr lvl="4" rtl="0">
              <a:spcBef>
                <a:spcPts val="0"/>
              </a:spcBef>
              <a:spcAft>
                <a:spcPts val="0"/>
              </a:spcAft>
              <a:buClr>
                <a:srgbClr val="FFFFFF"/>
              </a:buClr>
              <a:buSzPts val="1400"/>
              <a:buFont typeface="Arial"/>
              <a:buNone/>
              <a:defRPr sz="1400">
                <a:solidFill>
                  <a:srgbClr val="FFFFFF"/>
                </a:solidFill>
              </a:defRPr>
            </a:lvl5pPr>
            <a:lvl6pPr lvl="5" rtl="0">
              <a:spcBef>
                <a:spcPts val="0"/>
              </a:spcBef>
              <a:spcAft>
                <a:spcPts val="0"/>
              </a:spcAft>
              <a:buClr>
                <a:srgbClr val="FFFFFF"/>
              </a:buClr>
              <a:buSzPts val="1400"/>
              <a:buFont typeface="Arial"/>
              <a:buNone/>
              <a:defRPr sz="1400">
                <a:solidFill>
                  <a:srgbClr val="FFFFFF"/>
                </a:solidFill>
              </a:defRPr>
            </a:lvl6pPr>
            <a:lvl7pPr lvl="6" rtl="0">
              <a:spcBef>
                <a:spcPts val="0"/>
              </a:spcBef>
              <a:spcAft>
                <a:spcPts val="0"/>
              </a:spcAft>
              <a:buClr>
                <a:srgbClr val="FFFFFF"/>
              </a:buClr>
              <a:buSzPts val="1400"/>
              <a:buFont typeface="Arial"/>
              <a:buNone/>
              <a:defRPr sz="1400">
                <a:solidFill>
                  <a:srgbClr val="FFFFFF"/>
                </a:solidFill>
              </a:defRPr>
            </a:lvl7pPr>
            <a:lvl8pPr lvl="7" rtl="0">
              <a:spcBef>
                <a:spcPts val="0"/>
              </a:spcBef>
              <a:spcAft>
                <a:spcPts val="0"/>
              </a:spcAft>
              <a:buClr>
                <a:srgbClr val="FFFFFF"/>
              </a:buClr>
              <a:buSzPts val="1400"/>
              <a:buFont typeface="Arial"/>
              <a:buNone/>
              <a:defRPr sz="1400">
                <a:solidFill>
                  <a:srgbClr val="FFFFFF"/>
                </a:solidFill>
              </a:defRPr>
            </a:lvl8pPr>
            <a:lvl9pPr lvl="8" rtl="0">
              <a:spcBef>
                <a:spcPts val="0"/>
              </a:spcBef>
              <a:spcAft>
                <a:spcPts val="0"/>
              </a:spcAft>
              <a:buClr>
                <a:srgbClr val="FFFFFF"/>
              </a:buClr>
              <a:buSzPts val="1400"/>
              <a:buFont typeface="Arial"/>
              <a:buNone/>
              <a:defRPr sz="1400">
                <a:solidFill>
                  <a:srgbClr val="FFFFFF"/>
                </a:solidFill>
              </a:defRPr>
            </a:lvl9pPr>
          </a:lstStyle>
          <a:p/>
        </p:txBody>
      </p:sp>
      <p:sp>
        <p:nvSpPr>
          <p:cNvPr id="71" name="Google Shape;71;p17"/>
          <p:cNvSpPr txBox="1"/>
          <p:nvPr>
            <p:ph idx="1" type="body"/>
          </p:nvPr>
        </p:nvSpPr>
        <p:spPr>
          <a:xfrm>
            <a:off x="233801" y="1083250"/>
            <a:ext cx="3039300" cy="3378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1pPr>
            <a:lvl2pPr indent="-228600" lvl="1" marL="9144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2pPr>
            <a:lvl3pPr indent="-228600" lvl="2" marL="13716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3pPr>
            <a:lvl4pPr indent="-228600" lvl="3" marL="18288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4pPr>
            <a:lvl5pPr indent="-228600" lvl="4" marL="22860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5pPr>
            <a:lvl6pPr indent="-228600" lvl="5" marL="27432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6pPr>
            <a:lvl7pPr indent="-228600" lvl="6" marL="32004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7pPr>
            <a:lvl8pPr indent="-228600" lvl="7" marL="36576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8pPr>
            <a:lvl9pPr indent="-228600" lvl="8" marL="4114800" marR="0" rtl="0" algn="l">
              <a:lnSpc>
                <a:spcPct val="100000"/>
              </a:lnSpc>
              <a:spcBef>
                <a:spcPts val="0"/>
              </a:spcBef>
              <a:spcAft>
                <a:spcPts val="0"/>
              </a:spcAft>
              <a:buClr>
                <a:srgbClr val="FFFFFF"/>
              </a:buClr>
              <a:buSzPts val="1100"/>
              <a:buFont typeface="Arial"/>
              <a:buNone/>
              <a:defRPr b="0" i="0" sz="1100" u="none" cap="none" strike="noStrike">
                <a:solidFill>
                  <a:srgbClr val="FFFFFF"/>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alf Right Yellow 1">
  <p:cSld name="CUSTOM_2_1_1_3">
    <p:bg>
      <p:bgPr>
        <a:solidFill>
          <a:srgbClr val="F1C40F"/>
        </a:solidFill>
      </p:bgPr>
    </p:bg>
    <p:spTree>
      <p:nvGrpSpPr>
        <p:cNvPr id="72" name="Shape 72"/>
        <p:cNvGrpSpPr/>
        <p:nvPr/>
      </p:nvGrpSpPr>
      <p:grpSpPr>
        <a:xfrm>
          <a:off x="0" y="0"/>
          <a:ext cx="0" cy="0"/>
          <a:chOff x="0" y="0"/>
          <a:chExt cx="0" cy="0"/>
        </a:xfrm>
      </p:grpSpPr>
      <p:sp>
        <p:nvSpPr>
          <p:cNvPr id="73" name="Google Shape;73;p18"/>
          <p:cNvSpPr/>
          <p:nvPr/>
        </p:nvSpPr>
        <p:spPr>
          <a:xfrm flipH="1">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74" name="Google Shape;74;p18"/>
          <p:cNvSpPr txBox="1"/>
          <p:nvPr>
            <p:ph idx="1" type="body"/>
          </p:nvPr>
        </p:nvSpPr>
        <p:spPr>
          <a:xfrm>
            <a:off x="4803175" y="236475"/>
            <a:ext cx="4125300" cy="4657500"/>
          </a:xfrm>
          <a:prstGeom prst="rect">
            <a:avLst/>
          </a:prstGeom>
          <a:noFill/>
          <a:ln>
            <a:noFill/>
          </a:ln>
        </p:spPr>
        <p:txBody>
          <a:bodyPr anchorCtr="0" anchor="t" bIns="91425" lIns="91425" spcFirstLastPara="1" rIns="91425" wrap="square" tIns="91425">
            <a:noAutofit/>
          </a:bodyPr>
          <a:lstStyle>
            <a:lvl1pPr indent="-381000" lvl="0" marL="4572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1pPr>
            <a:lvl2pPr indent="-381000" lvl="1" marL="9144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2pPr>
            <a:lvl3pPr indent="-381000" lvl="2" marL="13716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3pPr>
            <a:lvl4pPr indent="-381000" lvl="3" marL="18288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4pPr>
            <a:lvl5pPr indent="-381000" lvl="4" marL="22860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5pPr>
            <a:lvl6pPr indent="-381000" lvl="5" marL="27432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6pPr>
            <a:lvl7pPr indent="-381000" lvl="6" marL="32004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7pPr>
            <a:lvl8pPr indent="-381000" lvl="7" marL="36576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8pPr>
            <a:lvl9pPr indent="-381000" lvl="8" marL="4114800" rtl="0">
              <a:spcBef>
                <a:spcPts val="0"/>
              </a:spcBef>
              <a:spcAft>
                <a:spcPts val="0"/>
              </a:spcAft>
              <a:buClr>
                <a:srgbClr val="FFFFFF"/>
              </a:buClr>
              <a:buSzPts val="2400"/>
              <a:buFont typeface="Source Sans Pro"/>
              <a:buChar char="■"/>
              <a:defRPr sz="2400">
                <a:solidFill>
                  <a:srgbClr val="FFFFFF"/>
                </a:solidFill>
                <a:latin typeface="Source Sans Pro"/>
                <a:ea typeface="Source Sans Pro"/>
                <a:cs typeface="Source Sans Pro"/>
                <a:sym typeface="Source Sans Pro"/>
              </a:defRPr>
            </a:lvl9pPr>
          </a:lstStyle>
          <a:p/>
        </p:txBody>
      </p:sp>
      <p:sp>
        <p:nvSpPr>
          <p:cNvPr id="75" name="Google Shape;75;p18"/>
          <p:cNvSpPr txBox="1"/>
          <p:nvPr>
            <p:ph type="title"/>
          </p:nvPr>
        </p:nvSpPr>
        <p:spPr>
          <a:xfrm>
            <a:off x="223350" y="236475"/>
            <a:ext cx="4125300" cy="5322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None/>
              <a:defRPr sz="3200">
                <a:solidFill>
                  <a:srgbClr val="666666"/>
                </a:solidFill>
                <a:latin typeface="Source Sans Pro"/>
                <a:ea typeface="Source Sans Pro"/>
                <a:cs typeface="Source Sans Pro"/>
                <a:sym typeface="Source Sans Pro"/>
              </a:defRPr>
            </a:lvl1pPr>
            <a:lvl2pPr lvl="1" rtl="0">
              <a:spcBef>
                <a:spcPts val="0"/>
              </a:spcBef>
              <a:spcAft>
                <a:spcPts val="0"/>
              </a:spcAft>
              <a:buNone/>
              <a:defRPr>
                <a:latin typeface="Source Sans Pro"/>
                <a:ea typeface="Source Sans Pro"/>
                <a:cs typeface="Source Sans Pro"/>
                <a:sym typeface="Source Sans Pro"/>
              </a:defRPr>
            </a:lvl2pPr>
            <a:lvl3pPr lvl="2" rtl="0">
              <a:spcBef>
                <a:spcPts val="0"/>
              </a:spcBef>
              <a:spcAft>
                <a:spcPts val="0"/>
              </a:spcAft>
              <a:buNone/>
              <a:defRPr>
                <a:latin typeface="Source Sans Pro"/>
                <a:ea typeface="Source Sans Pro"/>
                <a:cs typeface="Source Sans Pro"/>
                <a:sym typeface="Source Sans Pro"/>
              </a:defRPr>
            </a:lvl3pPr>
            <a:lvl4pPr lvl="3" rtl="0">
              <a:spcBef>
                <a:spcPts val="0"/>
              </a:spcBef>
              <a:spcAft>
                <a:spcPts val="0"/>
              </a:spcAft>
              <a:buNone/>
              <a:defRPr>
                <a:latin typeface="Source Sans Pro"/>
                <a:ea typeface="Source Sans Pro"/>
                <a:cs typeface="Source Sans Pro"/>
                <a:sym typeface="Source Sans Pro"/>
              </a:defRPr>
            </a:lvl4pPr>
            <a:lvl5pPr lvl="4" rtl="0">
              <a:spcBef>
                <a:spcPts val="0"/>
              </a:spcBef>
              <a:spcAft>
                <a:spcPts val="0"/>
              </a:spcAft>
              <a:buNone/>
              <a:defRPr>
                <a:latin typeface="Source Sans Pro"/>
                <a:ea typeface="Source Sans Pro"/>
                <a:cs typeface="Source Sans Pro"/>
                <a:sym typeface="Source Sans Pro"/>
              </a:defRPr>
            </a:lvl5pPr>
            <a:lvl6pPr lvl="5" rtl="0">
              <a:spcBef>
                <a:spcPts val="0"/>
              </a:spcBef>
              <a:spcAft>
                <a:spcPts val="0"/>
              </a:spcAft>
              <a:buNone/>
              <a:defRPr>
                <a:latin typeface="Source Sans Pro"/>
                <a:ea typeface="Source Sans Pro"/>
                <a:cs typeface="Source Sans Pro"/>
                <a:sym typeface="Source Sans Pro"/>
              </a:defRPr>
            </a:lvl6pPr>
            <a:lvl7pPr lvl="6" rtl="0">
              <a:spcBef>
                <a:spcPts val="0"/>
              </a:spcBef>
              <a:spcAft>
                <a:spcPts val="0"/>
              </a:spcAft>
              <a:buNone/>
              <a:defRPr>
                <a:latin typeface="Source Sans Pro"/>
                <a:ea typeface="Source Sans Pro"/>
                <a:cs typeface="Source Sans Pro"/>
                <a:sym typeface="Source Sans Pro"/>
              </a:defRPr>
            </a:lvl7pPr>
            <a:lvl8pPr lvl="7" rtl="0">
              <a:spcBef>
                <a:spcPts val="0"/>
              </a:spcBef>
              <a:spcAft>
                <a:spcPts val="0"/>
              </a:spcAft>
              <a:buNone/>
              <a:defRPr>
                <a:latin typeface="Source Sans Pro"/>
                <a:ea typeface="Source Sans Pro"/>
                <a:cs typeface="Source Sans Pro"/>
                <a:sym typeface="Source Sans Pro"/>
              </a:defRPr>
            </a:lvl8pPr>
            <a:lvl9pPr lvl="8" rtl="0">
              <a:spcBef>
                <a:spcPts val="0"/>
              </a:spcBef>
              <a:spcAft>
                <a:spcPts val="0"/>
              </a:spcAft>
              <a:buNone/>
              <a:defRPr>
                <a:latin typeface="Source Sans Pro"/>
                <a:ea typeface="Source Sans Pro"/>
                <a:cs typeface="Source Sans Pro"/>
                <a:sym typeface="Source Sans Pro"/>
              </a:defRPr>
            </a:lvl9pPr>
          </a:lstStyle>
          <a:p/>
        </p:txBody>
      </p:sp>
      <p:sp>
        <p:nvSpPr>
          <p:cNvPr id="76" name="Google Shape;76;p18"/>
          <p:cNvSpPr txBox="1"/>
          <p:nvPr>
            <p:ph idx="2" type="body"/>
          </p:nvPr>
        </p:nvSpPr>
        <p:spPr>
          <a:xfrm>
            <a:off x="223275" y="932795"/>
            <a:ext cx="4125300" cy="3961200"/>
          </a:xfrm>
          <a:prstGeom prst="rect">
            <a:avLst/>
          </a:prstGeom>
          <a:noFill/>
          <a:ln>
            <a:noFill/>
          </a:ln>
        </p:spPr>
        <p:txBody>
          <a:bodyPr anchorCtr="0" anchor="t" bIns="91425" lIns="91425" spcFirstLastPara="1" rIns="91425" wrap="square" tIns="91425">
            <a:noAutofit/>
          </a:bodyPr>
          <a:lstStyle>
            <a:lvl1pPr indent="-381000" lvl="0" marL="4572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1pPr>
            <a:lvl2pPr indent="-381000" lvl="1" marL="9144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2pPr>
            <a:lvl3pPr indent="-381000" lvl="2" marL="13716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3pPr>
            <a:lvl4pPr indent="-381000" lvl="3" marL="18288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4pPr>
            <a:lvl5pPr indent="-381000" lvl="4" marL="22860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5pPr>
            <a:lvl6pPr indent="-381000" lvl="5" marL="27432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6pPr>
            <a:lvl7pPr indent="-381000" lvl="6" marL="32004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7pPr>
            <a:lvl8pPr indent="-381000" lvl="7" marL="36576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8pPr>
            <a:lvl9pPr indent="-381000" lvl="8" marL="41148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Blue">
  <p:cSld name="CUSTOM_1_1_1_1_1">
    <p:spTree>
      <p:nvGrpSpPr>
        <p:cNvPr id="77" name="Shape 77"/>
        <p:cNvGrpSpPr/>
        <p:nvPr/>
      </p:nvGrpSpPr>
      <p:grpSpPr>
        <a:xfrm>
          <a:off x="0" y="0"/>
          <a:ext cx="0" cy="0"/>
          <a:chOff x="0" y="0"/>
          <a:chExt cx="0" cy="0"/>
        </a:xfrm>
      </p:grpSpPr>
      <p:sp>
        <p:nvSpPr>
          <p:cNvPr id="78" name="Google Shape;78;p19"/>
          <p:cNvSpPr/>
          <p:nvPr/>
        </p:nvSpPr>
        <p:spPr>
          <a:xfrm>
            <a:off x="-6575" y="216775"/>
            <a:ext cx="9183300" cy="61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79" name="Google Shape;79;p19"/>
          <p:cNvSpPr txBox="1"/>
          <p:nvPr>
            <p:ph type="title"/>
          </p:nvPr>
        </p:nvSpPr>
        <p:spPr>
          <a:xfrm>
            <a:off x="223275" y="216775"/>
            <a:ext cx="8736900" cy="610800"/>
          </a:xfrm>
          <a:prstGeom prst="rect">
            <a:avLst/>
          </a:prstGeom>
          <a:noFill/>
          <a:ln>
            <a:noFill/>
          </a:ln>
        </p:spPr>
        <p:txBody>
          <a:bodyPr anchorCtr="0" anchor="ctr" bIns="91425" lIns="91425" spcFirstLastPara="1" rIns="91425" wrap="square" tIns="91425">
            <a:noAutofit/>
          </a:bodyPr>
          <a:lstStyle>
            <a:lvl1pPr lvl="0" rtl="0">
              <a:lnSpc>
                <a:spcPct val="115000"/>
              </a:lnSpc>
              <a:spcBef>
                <a:spcPts val="0"/>
              </a:spcBef>
              <a:spcAft>
                <a:spcPts val="0"/>
              </a:spcAft>
              <a:buNone/>
              <a:defRPr sz="3000">
                <a:solidFill>
                  <a:srgbClr val="FFFFFF"/>
                </a:solidFill>
                <a:latin typeface="Source Sans Pro"/>
                <a:ea typeface="Source Sans Pro"/>
                <a:cs typeface="Source Sans Pro"/>
                <a:sym typeface="Source Sans Pro"/>
              </a:defRPr>
            </a:lvl1pPr>
            <a:lvl2pPr lvl="1" rtl="0">
              <a:lnSpc>
                <a:spcPct val="115000"/>
              </a:lnSpc>
              <a:spcBef>
                <a:spcPts val="0"/>
              </a:spcBef>
              <a:spcAft>
                <a:spcPts val="0"/>
              </a:spcAft>
              <a:buNone/>
              <a:defRPr sz="3600">
                <a:latin typeface="Source Sans Pro"/>
                <a:ea typeface="Source Sans Pro"/>
                <a:cs typeface="Source Sans Pro"/>
                <a:sym typeface="Source Sans Pro"/>
              </a:defRPr>
            </a:lvl2pPr>
            <a:lvl3pPr lvl="2" rtl="0">
              <a:lnSpc>
                <a:spcPct val="115000"/>
              </a:lnSpc>
              <a:spcBef>
                <a:spcPts val="1000"/>
              </a:spcBef>
              <a:spcAft>
                <a:spcPts val="0"/>
              </a:spcAft>
              <a:buNone/>
              <a:defRPr sz="3600">
                <a:latin typeface="Source Sans Pro"/>
                <a:ea typeface="Source Sans Pro"/>
                <a:cs typeface="Source Sans Pro"/>
                <a:sym typeface="Source Sans Pro"/>
              </a:defRPr>
            </a:lvl3pPr>
            <a:lvl4pPr lvl="3" rtl="0">
              <a:lnSpc>
                <a:spcPct val="115000"/>
              </a:lnSpc>
              <a:spcBef>
                <a:spcPts val="1000"/>
              </a:spcBef>
              <a:spcAft>
                <a:spcPts val="0"/>
              </a:spcAft>
              <a:buNone/>
              <a:defRPr sz="3600">
                <a:latin typeface="Source Sans Pro"/>
                <a:ea typeface="Source Sans Pro"/>
                <a:cs typeface="Source Sans Pro"/>
                <a:sym typeface="Source Sans Pro"/>
              </a:defRPr>
            </a:lvl4pPr>
            <a:lvl5pPr lvl="4" rtl="0">
              <a:lnSpc>
                <a:spcPct val="115000"/>
              </a:lnSpc>
              <a:spcBef>
                <a:spcPts val="1000"/>
              </a:spcBef>
              <a:spcAft>
                <a:spcPts val="0"/>
              </a:spcAft>
              <a:buNone/>
              <a:defRPr sz="3600">
                <a:latin typeface="Source Sans Pro"/>
                <a:ea typeface="Source Sans Pro"/>
                <a:cs typeface="Source Sans Pro"/>
                <a:sym typeface="Source Sans Pro"/>
              </a:defRPr>
            </a:lvl5pPr>
            <a:lvl6pPr lvl="5" rtl="0">
              <a:lnSpc>
                <a:spcPct val="115000"/>
              </a:lnSpc>
              <a:spcBef>
                <a:spcPts val="1000"/>
              </a:spcBef>
              <a:spcAft>
                <a:spcPts val="0"/>
              </a:spcAft>
              <a:buNone/>
              <a:defRPr sz="3600">
                <a:latin typeface="Source Sans Pro"/>
                <a:ea typeface="Source Sans Pro"/>
                <a:cs typeface="Source Sans Pro"/>
                <a:sym typeface="Source Sans Pro"/>
              </a:defRPr>
            </a:lvl6pPr>
            <a:lvl7pPr lvl="6" rtl="0">
              <a:lnSpc>
                <a:spcPct val="115000"/>
              </a:lnSpc>
              <a:spcBef>
                <a:spcPts val="1000"/>
              </a:spcBef>
              <a:spcAft>
                <a:spcPts val="0"/>
              </a:spcAft>
              <a:buNone/>
              <a:defRPr sz="3600">
                <a:latin typeface="Source Sans Pro"/>
                <a:ea typeface="Source Sans Pro"/>
                <a:cs typeface="Source Sans Pro"/>
                <a:sym typeface="Source Sans Pro"/>
              </a:defRPr>
            </a:lvl7pPr>
            <a:lvl8pPr lvl="7" rtl="0">
              <a:lnSpc>
                <a:spcPct val="115000"/>
              </a:lnSpc>
              <a:spcBef>
                <a:spcPts val="1000"/>
              </a:spcBef>
              <a:spcAft>
                <a:spcPts val="0"/>
              </a:spcAft>
              <a:buNone/>
              <a:defRPr sz="3600">
                <a:latin typeface="Source Sans Pro"/>
                <a:ea typeface="Source Sans Pro"/>
                <a:cs typeface="Source Sans Pro"/>
                <a:sym typeface="Source Sans Pro"/>
              </a:defRPr>
            </a:lvl8pPr>
            <a:lvl9pPr lvl="8" rtl="0">
              <a:lnSpc>
                <a:spcPct val="115000"/>
              </a:lnSpc>
              <a:spcBef>
                <a:spcPts val="1000"/>
              </a:spcBef>
              <a:spcAft>
                <a:spcPts val="1000"/>
              </a:spcAft>
              <a:buNone/>
              <a:defRPr sz="3600">
                <a:latin typeface="Source Sans Pro"/>
                <a:ea typeface="Source Sans Pro"/>
                <a:cs typeface="Source Sans Pro"/>
                <a:sym typeface="Source Sans Pro"/>
              </a:defRPr>
            </a:lvl9pPr>
          </a:lstStyle>
          <a:p/>
        </p:txBody>
      </p:sp>
      <p:sp>
        <p:nvSpPr>
          <p:cNvPr id="80" name="Google Shape;80;p19"/>
          <p:cNvSpPr txBox="1"/>
          <p:nvPr>
            <p:ph idx="1" type="body"/>
          </p:nvPr>
        </p:nvSpPr>
        <p:spPr>
          <a:xfrm>
            <a:off x="223275" y="982912"/>
            <a:ext cx="8736900" cy="3786900"/>
          </a:xfrm>
          <a:prstGeom prst="rect">
            <a:avLst/>
          </a:prstGeom>
          <a:noFill/>
          <a:ln>
            <a:noFill/>
          </a:ln>
        </p:spPr>
        <p:txBody>
          <a:bodyPr anchorCtr="0" anchor="t" bIns="91425" lIns="91425" spcFirstLastPara="1" rIns="91425" wrap="square" tIns="91425">
            <a:noAutofit/>
          </a:bodyPr>
          <a:lstStyle>
            <a:lvl1pPr indent="-342900" lvl="0" marL="4572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1pPr>
            <a:lvl2pPr indent="-381000" lvl="1" marL="9144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2pPr>
            <a:lvl3pPr indent="-381000" lvl="2" marL="13716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3pPr>
            <a:lvl4pPr indent="-381000" lvl="3" marL="18288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4pPr>
            <a:lvl5pPr indent="-381000" lvl="4" marL="22860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5pPr>
            <a:lvl6pPr indent="-381000" lvl="5" marL="27432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6pPr>
            <a:lvl7pPr indent="-381000" lvl="6" marL="32004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7pPr>
            <a:lvl8pPr indent="-381000" lvl="7" marL="36576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8pPr>
            <a:lvl9pPr indent="-381000" lvl="8" marL="4114800" rtl="0">
              <a:spcBef>
                <a:spcPts val="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9pPr>
          </a:lstStyle>
          <a:p/>
        </p:txBody>
      </p:sp>
      <p:sp>
        <p:nvSpPr>
          <p:cNvPr id="81" name="Google Shape;81;p19"/>
          <p:cNvSpPr/>
          <p:nvPr/>
        </p:nvSpPr>
        <p:spPr>
          <a:xfrm>
            <a:off x="0" y="4892567"/>
            <a:ext cx="9144000" cy="25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 name="Google Shape;82;p19">
            <a:hlinkClick r:id="rId2"/>
          </p:cNvPr>
          <p:cNvPicPr preferRelativeResize="0"/>
          <p:nvPr/>
        </p:nvPicPr>
        <p:blipFill>
          <a:blip r:embed="rId3">
            <a:alphaModFix/>
          </a:blip>
          <a:stretch>
            <a:fillRect/>
          </a:stretch>
        </p:blipFill>
        <p:spPr>
          <a:xfrm>
            <a:off x="223275" y="4938694"/>
            <a:ext cx="794925" cy="168050"/>
          </a:xfrm>
          <a:prstGeom prst="rect">
            <a:avLst/>
          </a:prstGeom>
          <a:noFill/>
          <a:ln>
            <a:noFill/>
          </a:ln>
        </p:spPr>
      </p:pic>
      <p:sp>
        <p:nvSpPr>
          <p:cNvPr id="83" name="Google Shape;83;p19"/>
          <p:cNvSpPr txBox="1"/>
          <p:nvPr/>
        </p:nvSpPr>
        <p:spPr>
          <a:xfrm>
            <a:off x="1898100" y="4932156"/>
            <a:ext cx="5347800" cy="16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900">
                <a:solidFill>
                  <a:srgbClr val="FFFFFF"/>
                </a:solidFill>
                <a:uFill>
                  <a:noFill/>
                </a:uFill>
                <a:latin typeface="Source Sans Pro"/>
                <a:ea typeface="Source Sans Pro"/>
                <a:cs typeface="Source Sans Pro"/>
                <a:sym typeface="Source Sans Pro"/>
                <a:hlinkClick r:id="rId4"/>
              </a:rPr>
              <a:t>www.eduapps.ro</a:t>
            </a:r>
            <a:r>
              <a:rPr lang="ro" sz="900">
                <a:solidFill>
                  <a:srgbClr val="FFFFFF"/>
                </a:solidFill>
                <a:latin typeface="Source Sans Pro"/>
                <a:ea typeface="Source Sans Pro"/>
                <a:cs typeface="Source Sans Pro"/>
                <a:sym typeface="Source Sans Pro"/>
              </a:rPr>
              <a:t> | </a:t>
            </a:r>
            <a:r>
              <a:rPr lang="ro" sz="900">
                <a:solidFill>
                  <a:schemeClr val="dk1"/>
                </a:solidFill>
                <a:uFill>
                  <a:noFill/>
                </a:uFill>
                <a:latin typeface="Source Sans Pro"/>
                <a:ea typeface="Source Sans Pro"/>
                <a:cs typeface="Source Sans Pro"/>
                <a:sym typeface="Source Sans Pro"/>
                <a:hlinkClick r:id="rId5"/>
              </a:rPr>
              <a:t>info@eduapps.ro</a:t>
            </a:r>
            <a:r>
              <a:rPr lang="ro" sz="900">
                <a:solidFill>
                  <a:srgbClr val="FFFFFF"/>
                </a:solidFill>
                <a:latin typeface="Source Sans Pro"/>
                <a:ea typeface="Source Sans Pro"/>
                <a:cs typeface="Source Sans Pro"/>
                <a:sym typeface="Source Sans Pro"/>
              </a:rPr>
              <a:t> | </a:t>
            </a:r>
            <a:r>
              <a:rPr lang="ro" sz="900">
                <a:solidFill>
                  <a:schemeClr val="dk1"/>
                </a:solidFill>
                <a:latin typeface="Source Sans Pro"/>
                <a:ea typeface="Source Sans Pro"/>
                <a:cs typeface="Source Sans Pro"/>
                <a:sym typeface="Source Sans Pro"/>
              </a:rPr>
              <a:t>Copyright © Edu Apps</a:t>
            </a:r>
            <a:endParaRPr sz="900">
              <a:solidFill>
                <a:srgbClr val="FFFFFF"/>
              </a:solidFill>
              <a:latin typeface="Source Sans Pro"/>
              <a:ea typeface="Source Sans Pro"/>
              <a:cs typeface="Source Sans Pro"/>
              <a:sym typeface="Source Sans Pro"/>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screen Blue">
  <p:cSld name="TITLE_2">
    <p:bg>
      <p:bgPr>
        <a:solidFill>
          <a:srgbClr val="3498DB"/>
        </a:solidFill>
      </p:bgPr>
    </p:bg>
    <p:spTree>
      <p:nvGrpSpPr>
        <p:cNvPr id="84" name="Shape 84"/>
        <p:cNvGrpSpPr/>
        <p:nvPr/>
      </p:nvGrpSpPr>
      <p:grpSpPr>
        <a:xfrm>
          <a:off x="0" y="0"/>
          <a:ext cx="0" cy="0"/>
          <a:chOff x="0" y="0"/>
          <a:chExt cx="0" cy="0"/>
        </a:xfrm>
      </p:grpSpPr>
      <p:sp>
        <p:nvSpPr>
          <p:cNvPr id="85" name="Google Shape;85;p20"/>
          <p:cNvSpPr txBox="1"/>
          <p:nvPr>
            <p:ph type="title"/>
          </p:nvPr>
        </p:nvSpPr>
        <p:spPr>
          <a:xfrm>
            <a:off x="154350" y="2110350"/>
            <a:ext cx="8835300" cy="922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None/>
              <a:defRPr sz="3600">
                <a:solidFill>
                  <a:srgbClr val="FFFFFF"/>
                </a:solidFill>
                <a:latin typeface="Source Sans Pro"/>
                <a:ea typeface="Source Sans Pro"/>
                <a:cs typeface="Source Sans Pro"/>
                <a:sym typeface="Source Sans Pro"/>
              </a:defRPr>
            </a:lvl1pPr>
            <a:lvl2pPr lvl="1" rtl="0" algn="ctr">
              <a:spcBef>
                <a:spcPts val="0"/>
              </a:spcBef>
              <a:spcAft>
                <a:spcPts val="0"/>
              </a:spcAft>
              <a:buNone/>
              <a:defRPr sz="3600">
                <a:solidFill>
                  <a:srgbClr val="FFFFFF"/>
                </a:solidFill>
                <a:latin typeface="Source Sans Pro"/>
                <a:ea typeface="Source Sans Pro"/>
                <a:cs typeface="Source Sans Pro"/>
                <a:sym typeface="Source Sans Pro"/>
              </a:defRPr>
            </a:lvl2pPr>
            <a:lvl3pPr lvl="2" rtl="0" algn="ctr">
              <a:spcBef>
                <a:spcPts val="0"/>
              </a:spcBef>
              <a:spcAft>
                <a:spcPts val="0"/>
              </a:spcAft>
              <a:buNone/>
              <a:defRPr sz="3600">
                <a:solidFill>
                  <a:srgbClr val="FFFFFF"/>
                </a:solidFill>
                <a:latin typeface="Source Sans Pro"/>
                <a:ea typeface="Source Sans Pro"/>
                <a:cs typeface="Source Sans Pro"/>
                <a:sym typeface="Source Sans Pro"/>
              </a:defRPr>
            </a:lvl3pPr>
            <a:lvl4pPr lvl="3" rtl="0" algn="ctr">
              <a:spcBef>
                <a:spcPts val="0"/>
              </a:spcBef>
              <a:spcAft>
                <a:spcPts val="0"/>
              </a:spcAft>
              <a:buNone/>
              <a:defRPr sz="3600">
                <a:solidFill>
                  <a:srgbClr val="FFFFFF"/>
                </a:solidFill>
                <a:latin typeface="Source Sans Pro"/>
                <a:ea typeface="Source Sans Pro"/>
                <a:cs typeface="Source Sans Pro"/>
                <a:sym typeface="Source Sans Pro"/>
              </a:defRPr>
            </a:lvl4pPr>
            <a:lvl5pPr lvl="4" rtl="0" algn="ctr">
              <a:spcBef>
                <a:spcPts val="0"/>
              </a:spcBef>
              <a:spcAft>
                <a:spcPts val="0"/>
              </a:spcAft>
              <a:buNone/>
              <a:defRPr sz="3600">
                <a:solidFill>
                  <a:srgbClr val="FFFFFF"/>
                </a:solidFill>
                <a:latin typeface="Source Sans Pro"/>
                <a:ea typeface="Source Sans Pro"/>
                <a:cs typeface="Source Sans Pro"/>
                <a:sym typeface="Source Sans Pro"/>
              </a:defRPr>
            </a:lvl5pPr>
            <a:lvl6pPr lvl="5" rtl="0" algn="ctr">
              <a:spcBef>
                <a:spcPts val="0"/>
              </a:spcBef>
              <a:spcAft>
                <a:spcPts val="0"/>
              </a:spcAft>
              <a:buNone/>
              <a:defRPr sz="3600">
                <a:solidFill>
                  <a:srgbClr val="FFFFFF"/>
                </a:solidFill>
                <a:latin typeface="Source Sans Pro"/>
                <a:ea typeface="Source Sans Pro"/>
                <a:cs typeface="Source Sans Pro"/>
                <a:sym typeface="Source Sans Pro"/>
              </a:defRPr>
            </a:lvl6pPr>
            <a:lvl7pPr lvl="6" rtl="0" algn="ctr">
              <a:spcBef>
                <a:spcPts val="0"/>
              </a:spcBef>
              <a:spcAft>
                <a:spcPts val="0"/>
              </a:spcAft>
              <a:buNone/>
              <a:defRPr sz="3600">
                <a:solidFill>
                  <a:srgbClr val="FFFFFF"/>
                </a:solidFill>
                <a:latin typeface="Source Sans Pro"/>
                <a:ea typeface="Source Sans Pro"/>
                <a:cs typeface="Source Sans Pro"/>
                <a:sym typeface="Source Sans Pro"/>
              </a:defRPr>
            </a:lvl7pPr>
            <a:lvl8pPr lvl="7" rtl="0" algn="ctr">
              <a:spcBef>
                <a:spcPts val="0"/>
              </a:spcBef>
              <a:spcAft>
                <a:spcPts val="0"/>
              </a:spcAft>
              <a:buNone/>
              <a:defRPr sz="3600">
                <a:solidFill>
                  <a:srgbClr val="FFFFFF"/>
                </a:solidFill>
                <a:latin typeface="Source Sans Pro"/>
                <a:ea typeface="Source Sans Pro"/>
                <a:cs typeface="Source Sans Pro"/>
                <a:sym typeface="Source Sans Pro"/>
              </a:defRPr>
            </a:lvl8pPr>
            <a:lvl9pPr lvl="8" rtl="0" algn="ctr">
              <a:spcBef>
                <a:spcPts val="0"/>
              </a:spcBef>
              <a:spcAft>
                <a:spcPts val="0"/>
              </a:spcAft>
              <a:buNone/>
              <a:defRPr sz="3600">
                <a:solidFill>
                  <a:srgbClr val="FFFFFF"/>
                </a:solidFill>
                <a:latin typeface="Source Sans Pro"/>
                <a:ea typeface="Source Sans Pro"/>
                <a:cs typeface="Source Sans Pro"/>
                <a:sym typeface="Source Sans Pro"/>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Images - Blue">
  <p:cSld name="CUSTOM_8_1">
    <p:spTree>
      <p:nvGrpSpPr>
        <p:cNvPr id="86" name="Shape 86"/>
        <p:cNvGrpSpPr/>
        <p:nvPr/>
      </p:nvGrpSpPr>
      <p:grpSpPr>
        <a:xfrm>
          <a:off x="0" y="0"/>
          <a:ext cx="0" cy="0"/>
          <a:chOff x="0" y="0"/>
          <a:chExt cx="0" cy="0"/>
        </a:xfrm>
      </p:grpSpPr>
      <p:sp>
        <p:nvSpPr>
          <p:cNvPr id="87" name="Google Shape;87;p21"/>
          <p:cNvSpPr/>
          <p:nvPr/>
        </p:nvSpPr>
        <p:spPr>
          <a:xfrm>
            <a:off x="0" y="4637700"/>
            <a:ext cx="9144000" cy="505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 name="Google Shape;88;p21">
            <a:hlinkClick r:id="rId2"/>
          </p:cNvPr>
          <p:cNvPicPr preferRelativeResize="0"/>
          <p:nvPr/>
        </p:nvPicPr>
        <p:blipFill>
          <a:blip r:embed="rId3">
            <a:alphaModFix/>
          </a:blip>
          <a:stretch>
            <a:fillRect/>
          </a:stretch>
        </p:blipFill>
        <p:spPr>
          <a:xfrm>
            <a:off x="120177" y="4751025"/>
            <a:ext cx="1320351" cy="279150"/>
          </a:xfrm>
          <a:prstGeom prst="rect">
            <a:avLst/>
          </a:prstGeom>
          <a:noFill/>
          <a:ln>
            <a:noFill/>
          </a:ln>
        </p:spPr>
      </p:pic>
      <p:sp>
        <p:nvSpPr>
          <p:cNvPr id="89" name="Google Shape;89;p21"/>
          <p:cNvSpPr txBox="1"/>
          <p:nvPr>
            <p:ph idx="1" type="body"/>
          </p:nvPr>
        </p:nvSpPr>
        <p:spPr>
          <a:xfrm>
            <a:off x="344600" y="3436884"/>
            <a:ext cx="4102200" cy="1062900"/>
          </a:xfrm>
          <a:prstGeom prst="rect">
            <a:avLst/>
          </a:prstGeom>
          <a:noFill/>
          <a:ln>
            <a:noFill/>
          </a:ln>
        </p:spPr>
        <p:txBody>
          <a:bodyPr anchorCtr="0" anchor="t" bIns="91425" lIns="91425" spcFirstLastPara="1" rIns="91425" wrap="square" tIns="91425">
            <a:noAutofit/>
          </a:bodyPr>
          <a:lstStyle>
            <a:lvl1pPr indent="-330200" lvl="0" marL="457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1pPr>
            <a:lvl2pPr indent="-330200" lvl="1" marL="914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2pPr>
            <a:lvl3pPr indent="-330200" lvl="2" marL="1371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3pPr>
            <a:lvl4pPr indent="-330200" lvl="3" marL="1828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4pPr>
            <a:lvl5pPr indent="-330200" lvl="4" marL="22860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5pPr>
            <a:lvl6pPr indent="-330200" lvl="5" marL="2743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6pPr>
            <a:lvl7pPr indent="-330200" lvl="6" marL="3200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7pPr>
            <a:lvl8pPr indent="-330200" lvl="7" marL="3657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8pPr>
            <a:lvl9pPr indent="-330200" lvl="8" marL="4114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9pPr>
          </a:lstStyle>
          <a:p/>
        </p:txBody>
      </p:sp>
      <p:sp>
        <p:nvSpPr>
          <p:cNvPr id="90" name="Google Shape;90;p21"/>
          <p:cNvSpPr/>
          <p:nvPr/>
        </p:nvSpPr>
        <p:spPr>
          <a:xfrm>
            <a:off x="344600" y="831499"/>
            <a:ext cx="4102200" cy="24543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a:solidFill>
                  <a:srgbClr val="FFFFFF"/>
                </a:solidFill>
                <a:latin typeface="Source Sans Pro"/>
                <a:ea typeface="Source Sans Pro"/>
                <a:cs typeface="Source Sans Pro"/>
                <a:sym typeface="Source Sans Pro"/>
              </a:rPr>
              <a:t>Crop image to fit this box.</a:t>
            </a:r>
            <a:endParaRPr>
              <a:solidFill>
                <a:srgbClr val="FFFFFF"/>
              </a:solidFill>
              <a:latin typeface="Source Sans Pro"/>
              <a:ea typeface="Source Sans Pro"/>
              <a:cs typeface="Source Sans Pro"/>
              <a:sym typeface="Source Sans Pro"/>
            </a:endParaRPr>
          </a:p>
        </p:txBody>
      </p:sp>
      <p:sp>
        <p:nvSpPr>
          <p:cNvPr id="91" name="Google Shape;91;p21"/>
          <p:cNvSpPr/>
          <p:nvPr/>
        </p:nvSpPr>
        <p:spPr>
          <a:xfrm>
            <a:off x="4697200" y="831499"/>
            <a:ext cx="4102200" cy="24543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a:solidFill>
                  <a:srgbClr val="FFFFFF"/>
                </a:solidFill>
                <a:latin typeface="Source Sans Pro"/>
                <a:ea typeface="Source Sans Pro"/>
                <a:cs typeface="Source Sans Pro"/>
                <a:sym typeface="Source Sans Pro"/>
              </a:rPr>
              <a:t>Crop image to fit this box.</a:t>
            </a:r>
            <a:endParaRPr>
              <a:solidFill>
                <a:srgbClr val="FFFFFF"/>
              </a:solidFill>
              <a:latin typeface="Source Sans Pro"/>
              <a:ea typeface="Source Sans Pro"/>
              <a:cs typeface="Source Sans Pro"/>
              <a:sym typeface="Source Sans Pro"/>
            </a:endParaRPr>
          </a:p>
        </p:txBody>
      </p:sp>
      <p:sp>
        <p:nvSpPr>
          <p:cNvPr id="92" name="Google Shape;92;p21"/>
          <p:cNvSpPr txBox="1"/>
          <p:nvPr>
            <p:ph idx="2" type="body"/>
          </p:nvPr>
        </p:nvSpPr>
        <p:spPr>
          <a:xfrm>
            <a:off x="4697200" y="3436883"/>
            <a:ext cx="4102200" cy="1062900"/>
          </a:xfrm>
          <a:prstGeom prst="rect">
            <a:avLst/>
          </a:prstGeom>
          <a:noFill/>
          <a:ln>
            <a:noFill/>
          </a:ln>
        </p:spPr>
        <p:txBody>
          <a:bodyPr anchorCtr="0" anchor="t" bIns="91425" lIns="91425" spcFirstLastPara="1" rIns="91425" wrap="square" tIns="91425">
            <a:noAutofit/>
          </a:bodyPr>
          <a:lstStyle>
            <a:lvl1pPr indent="-330200" lvl="0" marL="457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1pPr>
            <a:lvl2pPr indent="-330200" lvl="1" marL="914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2pPr>
            <a:lvl3pPr indent="-330200" lvl="2" marL="1371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3pPr>
            <a:lvl4pPr indent="-330200" lvl="3" marL="1828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4pPr>
            <a:lvl5pPr indent="-330200" lvl="4" marL="22860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5pPr>
            <a:lvl6pPr indent="-330200" lvl="5" marL="2743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6pPr>
            <a:lvl7pPr indent="-330200" lvl="6" marL="3200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7pPr>
            <a:lvl8pPr indent="-330200" lvl="7" marL="3657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8pPr>
            <a:lvl9pPr indent="-330200" lvl="8" marL="4114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9pPr>
          </a:lstStyle>
          <a:p/>
        </p:txBody>
      </p:sp>
      <p:sp>
        <p:nvSpPr>
          <p:cNvPr id="93" name="Google Shape;93;p21"/>
          <p:cNvSpPr txBox="1"/>
          <p:nvPr/>
        </p:nvSpPr>
        <p:spPr>
          <a:xfrm>
            <a:off x="1898100" y="4663975"/>
            <a:ext cx="5347800" cy="45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900">
                <a:solidFill>
                  <a:srgbClr val="FFFFFF"/>
                </a:solidFill>
                <a:uFill>
                  <a:noFill/>
                </a:uFill>
                <a:latin typeface="Source Sans Pro"/>
                <a:ea typeface="Source Sans Pro"/>
                <a:cs typeface="Source Sans Pro"/>
                <a:sym typeface="Source Sans Pro"/>
                <a:hlinkClick r:id="rId4"/>
              </a:rPr>
              <a:t>www.eduapps.ro</a:t>
            </a:r>
            <a:r>
              <a:rPr lang="ro" sz="900">
                <a:solidFill>
                  <a:srgbClr val="FFFFFF"/>
                </a:solidFill>
                <a:latin typeface="Source Sans Pro"/>
                <a:ea typeface="Source Sans Pro"/>
                <a:cs typeface="Source Sans Pro"/>
                <a:sym typeface="Source Sans Pro"/>
              </a:rPr>
              <a:t> | info@eduapps.ro | Copyright © Edu Apps</a:t>
            </a:r>
            <a:endParaRPr sz="900">
              <a:solidFill>
                <a:srgbClr val="FFFFFF"/>
              </a:solidFill>
              <a:latin typeface="Source Sans Pro"/>
              <a:ea typeface="Source Sans Pro"/>
              <a:cs typeface="Source Sans Pro"/>
              <a:sym typeface="Source Sans Pro"/>
            </a:endParaRPr>
          </a:p>
        </p:txBody>
      </p:sp>
      <p:sp>
        <p:nvSpPr>
          <p:cNvPr id="94" name="Google Shape;94;p21"/>
          <p:cNvSpPr/>
          <p:nvPr/>
        </p:nvSpPr>
        <p:spPr>
          <a:xfrm>
            <a:off x="-6575" y="-6570"/>
            <a:ext cx="9183300" cy="61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95" name="Google Shape;95;p21"/>
          <p:cNvSpPr txBox="1"/>
          <p:nvPr>
            <p:ph type="title"/>
          </p:nvPr>
        </p:nvSpPr>
        <p:spPr>
          <a:xfrm>
            <a:off x="223275" y="-5256"/>
            <a:ext cx="8736900" cy="610800"/>
          </a:xfrm>
          <a:prstGeom prst="rect">
            <a:avLst/>
          </a:prstGeom>
          <a:noFill/>
          <a:ln>
            <a:noFill/>
          </a:ln>
        </p:spPr>
        <p:txBody>
          <a:bodyPr anchorCtr="0" anchor="ctr" bIns="91425" lIns="91425" spcFirstLastPara="1" rIns="91425" wrap="square" tIns="91425">
            <a:noAutofit/>
          </a:bodyPr>
          <a:lstStyle>
            <a:lvl1pPr lvl="0" rtl="0">
              <a:lnSpc>
                <a:spcPct val="115000"/>
              </a:lnSpc>
              <a:spcBef>
                <a:spcPts val="0"/>
              </a:spcBef>
              <a:spcAft>
                <a:spcPts val="0"/>
              </a:spcAft>
              <a:buNone/>
              <a:defRPr sz="3000">
                <a:solidFill>
                  <a:srgbClr val="FFFFFF"/>
                </a:solidFill>
                <a:latin typeface="Source Sans Pro"/>
                <a:ea typeface="Source Sans Pro"/>
                <a:cs typeface="Source Sans Pro"/>
                <a:sym typeface="Source Sans Pro"/>
              </a:defRPr>
            </a:lvl1pPr>
            <a:lvl2pPr lvl="1" rtl="0">
              <a:lnSpc>
                <a:spcPct val="115000"/>
              </a:lnSpc>
              <a:spcBef>
                <a:spcPts val="0"/>
              </a:spcBef>
              <a:spcAft>
                <a:spcPts val="0"/>
              </a:spcAft>
              <a:buNone/>
              <a:defRPr sz="3600">
                <a:latin typeface="Source Sans Pro"/>
                <a:ea typeface="Source Sans Pro"/>
                <a:cs typeface="Source Sans Pro"/>
                <a:sym typeface="Source Sans Pro"/>
              </a:defRPr>
            </a:lvl2pPr>
            <a:lvl3pPr lvl="2" rtl="0">
              <a:lnSpc>
                <a:spcPct val="115000"/>
              </a:lnSpc>
              <a:spcBef>
                <a:spcPts val="1000"/>
              </a:spcBef>
              <a:spcAft>
                <a:spcPts val="0"/>
              </a:spcAft>
              <a:buNone/>
              <a:defRPr sz="3600">
                <a:latin typeface="Source Sans Pro"/>
                <a:ea typeface="Source Sans Pro"/>
                <a:cs typeface="Source Sans Pro"/>
                <a:sym typeface="Source Sans Pro"/>
              </a:defRPr>
            </a:lvl3pPr>
            <a:lvl4pPr lvl="3" rtl="0">
              <a:lnSpc>
                <a:spcPct val="115000"/>
              </a:lnSpc>
              <a:spcBef>
                <a:spcPts val="1000"/>
              </a:spcBef>
              <a:spcAft>
                <a:spcPts val="0"/>
              </a:spcAft>
              <a:buNone/>
              <a:defRPr sz="3600">
                <a:latin typeface="Source Sans Pro"/>
                <a:ea typeface="Source Sans Pro"/>
                <a:cs typeface="Source Sans Pro"/>
                <a:sym typeface="Source Sans Pro"/>
              </a:defRPr>
            </a:lvl4pPr>
            <a:lvl5pPr lvl="4" rtl="0">
              <a:lnSpc>
                <a:spcPct val="115000"/>
              </a:lnSpc>
              <a:spcBef>
                <a:spcPts val="1000"/>
              </a:spcBef>
              <a:spcAft>
                <a:spcPts val="0"/>
              </a:spcAft>
              <a:buNone/>
              <a:defRPr sz="3600">
                <a:latin typeface="Source Sans Pro"/>
                <a:ea typeface="Source Sans Pro"/>
                <a:cs typeface="Source Sans Pro"/>
                <a:sym typeface="Source Sans Pro"/>
              </a:defRPr>
            </a:lvl5pPr>
            <a:lvl6pPr lvl="5" rtl="0">
              <a:lnSpc>
                <a:spcPct val="115000"/>
              </a:lnSpc>
              <a:spcBef>
                <a:spcPts val="1000"/>
              </a:spcBef>
              <a:spcAft>
                <a:spcPts val="0"/>
              </a:spcAft>
              <a:buNone/>
              <a:defRPr sz="3600">
                <a:latin typeface="Source Sans Pro"/>
                <a:ea typeface="Source Sans Pro"/>
                <a:cs typeface="Source Sans Pro"/>
                <a:sym typeface="Source Sans Pro"/>
              </a:defRPr>
            </a:lvl6pPr>
            <a:lvl7pPr lvl="6" rtl="0">
              <a:lnSpc>
                <a:spcPct val="115000"/>
              </a:lnSpc>
              <a:spcBef>
                <a:spcPts val="1000"/>
              </a:spcBef>
              <a:spcAft>
                <a:spcPts val="0"/>
              </a:spcAft>
              <a:buNone/>
              <a:defRPr sz="3600">
                <a:latin typeface="Source Sans Pro"/>
                <a:ea typeface="Source Sans Pro"/>
                <a:cs typeface="Source Sans Pro"/>
                <a:sym typeface="Source Sans Pro"/>
              </a:defRPr>
            </a:lvl7pPr>
            <a:lvl8pPr lvl="7" rtl="0">
              <a:lnSpc>
                <a:spcPct val="115000"/>
              </a:lnSpc>
              <a:spcBef>
                <a:spcPts val="1000"/>
              </a:spcBef>
              <a:spcAft>
                <a:spcPts val="0"/>
              </a:spcAft>
              <a:buNone/>
              <a:defRPr sz="3600">
                <a:latin typeface="Source Sans Pro"/>
                <a:ea typeface="Source Sans Pro"/>
                <a:cs typeface="Source Sans Pro"/>
                <a:sym typeface="Source Sans Pro"/>
              </a:defRPr>
            </a:lvl8pPr>
            <a:lvl9pPr lvl="8" rtl="0">
              <a:lnSpc>
                <a:spcPct val="115000"/>
              </a:lnSpc>
              <a:spcBef>
                <a:spcPts val="1000"/>
              </a:spcBef>
              <a:spcAft>
                <a:spcPts val="1000"/>
              </a:spcAft>
              <a:buNone/>
              <a:defRPr sz="3600">
                <a:latin typeface="Source Sans Pro"/>
                <a:ea typeface="Source Sans Pro"/>
                <a:cs typeface="Source Sans Pro"/>
                <a:sym typeface="Source Sans Pro"/>
              </a:defRPr>
            </a:lvl9pPr>
          </a:lstStyle>
          <a:p/>
        </p:txBody>
      </p:sp>
      <p:pic>
        <p:nvPicPr>
          <p:cNvPr id="96" name="Google Shape;96;p21"/>
          <p:cNvPicPr preferRelativeResize="0"/>
          <p:nvPr/>
        </p:nvPicPr>
        <p:blipFill>
          <a:blip r:embed="rId5">
            <a:alphaModFix/>
          </a:blip>
          <a:stretch>
            <a:fillRect/>
          </a:stretch>
        </p:blipFill>
        <p:spPr>
          <a:xfrm>
            <a:off x="8173200" y="4701025"/>
            <a:ext cx="857622" cy="380700"/>
          </a:xfrm>
          <a:prstGeom prst="rect">
            <a:avLst/>
          </a:prstGeom>
          <a:noFill/>
          <a:ln>
            <a:noFill/>
          </a:ln>
        </p:spPr>
      </p:pic>
      <p:pic>
        <p:nvPicPr>
          <p:cNvPr id="97" name="Google Shape;97;p21"/>
          <p:cNvPicPr preferRelativeResize="0"/>
          <p:nvPr/>
        </p:nvPicPr>
        <p:blipFill>
          <a:blip r:embed="rId6">
            <a:alphaModFix/>
          </a:blip>
          <a:stretch>
            <a:fillRect/>
          </a:stretch>
        </p:blipFill>
        <p:spPr>
          <a:xfrm>
            <a:off x="8163275" y="4689525"/>
            <a:ext cx="877481" cy="402175"/>
          </a:xfrm>
          <a:prstGeom prst="rect">
            <a:avLst/>
          </a:prstGeom>
          <a:noFill/>
          <a:ln>
            <a:noFill/>
          </a:ln>
        </p:spPr>
      </p:pic>
      <p:pic>
        <p:nvPicPr>
          <p:cNvPr id="98" name="Google Shape;98;p21"/>
          <p:cNvPicPr preferRelativeResize="0"/>
          <p:nvPr/>
        </p:nvPicPr>
        <p:blipFill>
          <a:blip r:embed="rId7">
            <a:alphaModFix/>
          </a:blip>
          <a:stretch>
            <a:fillRect/>
          </a:stretch>
        </p:blipFill>
        <p:spPr>
          <a:xfrm>
            <a:off x="7203450" y="4697601"/>
            <a:ext cx="877529" cy="4021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Images - Blue">
  <p:cSld name="CUSTOM_8_1_1">
    <p:spTree>
      <p:nvGrpSpPr>
        <p:cNvPr id="99" name="Shape 99"/>
        <p:cNvGrpSpPr/>
        <p:nvPr/>
      </p:nvGrpSpPr>
      <p:grpSpPr>
        <a:xfrm>
          <a:off x="0" y="0"/>
          <a:ext cx="0" cy="0"/>
          <a:chOff x="0" y="0"/>
          <a:chExt cx="0" cy="0"/>
        </a:xfrm>
      </p:grpSpPr>
      <p:sp>
        <p:nvSpPr>
          <p:cNvPr id="100" name="Google Shape;100;p22"/>
          <p:cNvSpPr/>
          <p:nvPr/>
        </p:nvSpPr>
        <p:spPr>
          <a:xfrm>
            <a:off x="0" y="4637700"/>
            <a:ext cx="9144000" cy="505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 name="Google Shape;101;p22">
            <a:hlinkClick r:id="rId2"/>
          </p:cNvPr>
          <p:cNvPicPr preferRelativeResize="0"/>
          <p:nvPr/>
        </p:nvPicPr>
        <p:blipFill>
          <a:blip r:embed="rId3">
            <a:alphaModFix/>
          </a:blip>
          <a:stretch>
            <a:fillRect/>
          </a:stretch>
        </p:blipFill>
        <p:spPr>
          <a:xfrm>
            <a:off x="120177" y="4751025"/>
            <a:ext cx="1320351" cy="279150"/>
          </a:xfrm>
          <a:prstGeom prst="rect">
            <a:avLst/>
          </a:prstGeom>
          <a:noFill/>
          <a:ln>
            <a:noFill/>
          </a:ln>
        </p:spPr>
      </p:pic>
      <p:sp>
        <p:nvSpPr>
          <p:cNvPr id="102" name="Google Shape;102;p22"/>
          <p:cNvSpPr txBox="1"/>
          <p:nvPr>
            <p:ph idx="1" type="body"/>
          </p:nvPr>
        </p:nvSpPr>
        <p:spPr>
          <a:xfrm>
            <a:off x="378568" y="2707714"/>
            <a:ext cx="2671800" cy="1555500"/>
          </a:xfrm>
          <a:prstGeom prst="rect">
            <a:avLst/>
          </a:prstGeom>
          <a:noFill/>
          <a:ln>
            <a:noFill/>
          </a:ln>
        </p:spPr>
        <p:txBody>
          <a:bodyPr anchorCtr="0" anchor="t" bIns="91425" lIns="91425" spcFirstLastPara="1" rIns="91425" wrap="square" tIns="91425">
            <a:noAutofit/>
          </a:bodyPr>
          <a:lstStyle>
            <a:lvl1pPr indent="-330200" lvl="0" marL="457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1pPr>
            <a:lvl2pPr indent="-330200" lvl="1" marL="914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2pPr>
            <a:lvl3pPr indent="-330200" lvl="2" marL="1371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3pPr>
            <a:lvl4pPr indent="-330200" lvl="3" marL="1828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4pPr>
            <a:lvl5pPr indent="-330200" lvl="4" marL="22860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5pPr>
            <a:lvl6pPr indent="-330200" lvl="5" marL="2743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6pPr>
            <a:lvl7pPr indent="-330200" lvl="6" marL="3200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7pPr>
            <a:lvl8pPr indent="-330200" lvl="7" marL="3657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8pPr>
            <a:lvl9pPr indent="-330200" lvl="8" marL="4114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9pPr>
          </a:lstStyle>
          <a:p/>
        </p:txBody>
      </p:sp>
      <p:sp>
        <p:nvSpPr>
          <p:cNvPr id="103" name="Google Shape;103;p22"/>
          <p:cNvSpPr txBox="1"/>
          <p:nvPr>
            <p:ph idx="2" type="body"/>
          </p:nvPr>
        </p:nvSpPr>
        <p:spPr>
          <a:xfrm>
            <a:off x="3178625" y="2707718"/>
            <a:ext cx="2671800" cy="1555500"/>
          </a:xfrm>
          <a:prstGeom prst="rect">
            <a:avLst/>
          </a:prstGeom>
          <a:noFill/>
          <a:ln>
            <a:noFill/>
          </a:ln>
        </p:spPr>
        <p:txBody>
          <a:bodyPr anchorCtr="0" anchor="t" bIns="91425" lIns="91425" spcFirstLastPara="1" rIns="91425" wrap="square" tIns="91425">
            <a:noAutofit/>
          </a:bodyPr>
          <a:lstStyle>
            <a:lvl1pPr indent="-330200" lvl="0" marL="457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1pPr>
            <a:lvl2pPr indent="-330200" lvl="1" marL="914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2pPr>
            <a:lvl3pPr indent="-330200" lvl="2" marL="1371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3pPr>
            <a:lvl4pPr indent="-330200" lvl="3" marL="1828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4pPr>
            <a:lvl5pPr indent="-330200" lvl="4" marL="22860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5pPr>
            <a:lvl6pPr indent="-330200" lvl="5" marL="2743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6pPr>
            <a:lvl7pPr indent="-330200" lvl="6" marL="3200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7pPr>
            <a:lvl8pPr indent="-330200" lvl="7" marL="3657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8pPr>
            <a:lvl9pPr indent="-330200" lvl="8" marL="4114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9pPr>
          </a:lstStyle>
          <a:p/>
        </p:txBody>
      </p:sp>
      <p:sp>
        <p:nvSpPr>
          <p:cNvPr id="104" name="Google Shape;104;p22"/>
          <p:cNvSpPr/>
          <p:nvPr/>
        </p:nvSpPr>
        <p:spPr>
          <a:xfrm>
            <a:off x="378568" y="831500"/>
            <a:ext cx="2671800" cy="17406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a:solidFill>
                  <a:srgbClr val="FFFFFF"/>
                </a:solidFill>
                <a:latin typeface="Source Sans Pro"/>
                <a:ea typeface="Source Sans Pro"/>
                <a:cs typeface="Source Sans Pro"/>
                <a:sym typeface="Source Sans Pro"/>
              </a:rPr>
              <a:t>Crop image to fit this box.</a:t>
            </a:r>
            <a:endParaRPr>
              <a:solidFill>
                <a:srgbClr val="FFFFFF"/>
              </a:solidFill>
              <a:latin typeface="Source Sans Pro"/>
              <a:ea typeface="Source Sans Pro"/>
              <a:cs typeface="Source Sans Pro"/>
              <a:sym typeface="Source Sans Pro"/>
            </a:endParaRPr>
          </a:p>
        </p:txBody>
      </p:sp>
      <p:sp>
        <p:nvSpPr>
          <p:cNvPr id="105" name="Google Shape;105;p22"/>
          <p:cNvSpPr/>
          <p:nvPr/>
        </p:nvSpPr>
        <p:spPr>
          <a:xfrm>
            <a:off x="3178626" y="831500"/>
            <a:ext cx="2671800" cy="17406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a:solidFill>
                  <a:srgbClr val="FFFFFF"/>
                </a:solidFill>
                <a:latin typeface="Source Sans Pro"/>
                <a:ea typeface="Source Sans Pro"/>
                <a:cs typeface="Source Sans Pro"/>
                <a:sym typeface="Source Sans Pro"/>
              </a:rPr>
              <a:t>Crop image to fit this box.</a:t>
            </a:r>
            <a:endParaRPr>
              <a:solidFill>
                <a:srgbClr val="FFFFFF"/>
              </a:solidFill>
              <a:latin typeface="Source Sans Pro"/>
              <a:ea typeface="Source Sans Pro"/>
              <a:cs typeface="Source Sans Pro"/>
              <a:sym typeface="Source Sans Pro"/>
            </a:endParaRPr>
          </a:p>
        </p:txBody>
      </p:sp>
      <p:sp>
        <p:nvSpPr>
          <p:cNvPr id="106" name="Google Shape;106;p22"/>
          <p:cNvSpPr/>
          <p:nvPr/>
        </p:nvSpPr>
        <p:spPr>
          <a:xfrm>
            <a:off x="5978683" y="831500"/>
            <a:ext cx="2671800" cy="17406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a:solidFill>
                  <a:srgbClr val="FFFFFF"/>
                </a:solidFill>
                <a:latin typeface="Source Sans Pro"/>
                <a:ea typeface="Source Sans Pro"/>
                <a:cs typeface="Source Sans Pro"/>
                <a:sym typeface="Source Sans Pro"/>
              </a:rPr>
              <a:t>Crop image to fit this box.</a:t>
            </a:r>
            <a:endParaRPr>
              <a:solidFill>
                <a:srgbClr val="FFFFFF"/>
              </a:solidFill>
              <a:latin typeface="Source Sans Pro"/>
              <a:ea typeface="Source Sans Pro"/>
              <a:cs typeface="Source Sans Pro"/>
              <a:sym typeface="Source Sans Pro"/>
            </a:endParaRPr>
          </a:p>
        </p:txBody>
      </p:sp>
      <p:sp>
        <p:nvSpPr>
          <p:cNvPr id="107" name="Google Shape;107;p22"/>
          <p:cNvSpPr txBox="1"/>
          <p:nvPr>
            <p:ph idx="3" type="body"/>
          </p:nvPr>
        </p:nvSpPr>
        <p:spPr>
          <a:xfrm>
            <a:off x="5978682" y="2707718"/>
            <a:ext cx="2671800" cy="1555500"/>
          </a:xfrm>
          <a:prstGeom prst="rect">
            <a:avLst/>
          </a:prstGeom>
          <a:noFill/>
          <a:ln>
            <a:noFill/>
          </a:ln>
        </p:spPr>
        <p:txBody>
          <a:bodyPr anchorCtr="0" anchor="t" bIns="91425" lIns="91425" spcFirstLastPara="1" rIns="91425" wrap="square" tIns="91425">
            <a:noAutofit/>
          </a:bodyPr>
          <a:lstStyle>
            <a:lvl1pPr indent="-330200" lvl="0" marL="457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1pPr>
            <a:lvl2pPr indent="-330200" lvl="1" marL="914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2pPr>
            <a:lvl3pPr indent="-330200" lvl="2" marL="1371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3pPr>
            <a:lvl4pPr indent="-330200" lvl="3" marL="1828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4pPr>
            <a:lvl5pPr indent="-330200" lvl="4" marL="22860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5pPr>
            <a:lvl6pPr indent="-330200" lvl="5" marL="27432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6pPr>
            <a:lvl7pPr indent="-330200" lvl="6" marL="32004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7pPr>
            <a:lvl8pPr indent="-330200" lvl="7" marL="36576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8pPr>
            <a:lvl9pPr indent="-330200" lvl="8" marL="4114800" rtl="0">
              <a:spcBef>
                <a:spcPts val="0"/>
              </a:spcBef>
              <a:spcAft>
                <a:spcPts val="0"/>
              </a:spcAft>
              <a:buClr>
                <a:srgbClr val="666666"/>
              </a:buClr>
              <a:buSzPts val="1600"/>
              <a:buFont typeface="Source Sans Pro"/>
              <a:buChar char="■"/>
              <a:defRPr sz="1600">
                <a:solidFill>
                  <a:srgbClr val="666666"/>
                </a:solidFill>
                <a:latin typeface="Source Sans Pro"/>
                <a:ea typeface="Source Sans Pro"/>
                <a:cs typeface="Source Sans Pro"/>
                <a:sym typeface="Source Sans Pro"/>
              </a:defRPr>
            </a:lvl9pPr>
          </a:lstStyle>
          <a:p/>
        </p:txBody>
      </p:sp>
      <p:sp>
        <p:nvSpPr>
          <p:cNvPr id="108" name="Google Shape;108;p22"/>
          <p:cNvSpPr txBox="1"/>
          <p:nvPr/>
        </p:nvSpPr>
        <p:spPr>
          <a:xfrm>
            <a:off x="1898100" y="4663975"/>
            <a:ext cx="5347800" cy="45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900">
                <a:solidFill>
                  <a:srgbClr val="FFFFFF"/>
                </a:solidFill>
                <a:uFill>
                  <a:noFill/>
                </a:uFill>
                <a:latin typeface="Source Sans Pro"/>
                <a:ea typeface="Source Sans Pro"/>
                <a:cs typeface="Source Sans Pro"/>
                <a:sym typeface="Source Sans Pro"/>
                <a:hlinkClick r:id="rId4"/>
              </a:rPr>
              <a:t>www.eduapps.ro</a:t>
            </a:r>
            <a:r>
              <a:rPr lang="ro" sz="900">
                <a:solidFill>
                  <a:srgbClr val="FFFFFF"/>
                </a:solidFill>
                <a:latin typeface="Source Sans Pro"/>
                <a:ea typeface="Source Sans Pro"/>
                <a:cs typeface="Source Sans Pro"/>
                <a:sym typeface="Source Sans Pro"/>
              </a:rPr>
              <a:t> | info@eduapps.ro | Copyright © Edu Apps</a:t>
            </a:r>
            <a:endParaRPr sz="900">
              <a:solidFill>
                <a:srgbClr val="FFFFFF"/>
              </a:solidFill>
              <a:latin typeface="Source Sans Pro"/>
              <a:ea typeface="Source Sans Pro"/>
              <a:cs typeface="Source Sans Pro"/>
              <a:sym typeface="Source Sans Pro"/>
            </a:endParaRPr>
          </a:p>
        </p:txBody>
      </p:sp>
      <p:sp>
        <p:nvSpPr>
          <p:cNvPr id="109" name="Google Shape;109;p22"/>
          <p:cNvSpPr/>
          <p:nvPr/>
        </p:nvSpPr>
        <p:spPr>
          <a:xfrm>
            <a:off x="-6575" y="-6570"/>
            <a:ext cx="9183300" cy="61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110" name="Google Shape;110;p22"/>
          <p:cNvSpPr txBox="1"/>
          <p:nvPr>
            <p:ph type="title"/>
          </p:nvPr>
        </p:nvSpPr>
        <p:spPr>
          <a:xfrm>
            <a:off x="223275" y="-5256"/>
            <a:ext cx="8736900" cy="610800"/>
          </a:xfrm>
          <a:prstGeom prst="rect">
            <a:avLst/>
          </a:prstGeom>
          <a:noFill/>
          <a:ln>
            <a:noFill/>
          </a:ln>
        </p:spPr>
        <p:txBody>
          <a:bodyPr anchorCtr="0" anchor="ctr" bIns="91425" lIns="91425" spcFirstLastPara="1" rIns="91425" wrap="square" tIns="91425">
            <a:noAutofit/>
          </a:bodyPr>
          <a:lstStyle>
            <a:lvl1pPr lvl="0" rtl="0">
              <a:lnSpc>
                <a:spcPct val="115000"/>
              </a:lnSpc>
              <a:spcBef>
                <a:spcPts val="0"/>
              </a:spcBef>
              <a:spcAft>
                <a:spcPts val="0"/>
              </a:spcAft>
              <a:buNone/>
              <a:defRPr sz="3000">
                <a:solidFill>
                  <a:srgbClr val="FFFFFF"/>
                </a:solidFill>
                <a:latin typeface="Source Sans Pro"/>
                <a:ea typeface="Source Sans Pro"/>
                <a:cs typeface="Source Sans Pro"/>
                <a:sym typeface="Source Sans Pro"/>
              </a:defRPr>
            </a:lvl1pPr>
            <a:lvl2pPr lvl="1" rtl="0">
              <a:lnSpc>
                <a:spcPct val="115000"/>
              </a:lnSpc>
              <a:spcBef>
                <a:spcPts val="0"/>
              </a:spcBef>
              <a:spcAft>
                <a:spcPts val="0"/>
              </a:spcAft>
              <a:buNone/>
              <a:defRPr sz="3600">
                <a:latin typeface="Source Sans Pro"/>
                <a:ea typeface="Source Sans Pro"/>
                <a:cs typeface="Source Sans Pro"/>
                <a:sym typeface="Source Sans Pro"/>
              </a:defRPr>
            </a:lvl2pPr>
            <a:lvl3pPr lvl="2" rtl="0">
              <a:lnSpc>
                <a:spcPct val="115000"/>
              </a:lnSpc>
              <a:spcBef>
                <a:spcPts val="1000"/>
              </a:spcBef>
              <a:spcAft>
                <a:spcPts val="0"/>
              </a:spcAft>
              <a:buNone/>
              <a:defRPr sz="3600">
                <a:latin typeface="Source Sans Pro"/>
                <a:ea typeface="Source Sans Pro"/>
                <a:cs typeface="Source Sans Pro"/>
                <a:sym typeface="Source Sans Pro"/>
              </a:defRPr>
            </a:lvl3pPr>
            <a:lvl4pPr lvl="3" rtl="0">
              <a:lnSpc>
                <a:spcPct val="115000"/>
              </a:lnSpc>
              <a:spcBef>
                <a:spcPts val="1000"/>
              </a:spcBef>
              <a:spcAft>
                <a:spcPts val="0"/>
              </a:spcAft>
              <a:buNone/>
              <a:defRPr sz="3600">
                <a:latin typeface="Source Sans Pro"/>
                <a:ea typeface="Source Sans Pro"/>
                <a:cs typeface="Source Sans Pro"/>
                <a:sym typeface="Source Sans Pro"/>
              </a:defRPr>
            </a:lvl4pPr>
            <a:lvl5pPr lvl="4" rtl="0">
              <a:lnSpc>
                <a:spcPct val="115000"/>
              </a:lnSpc>
              <a:spcBef>
                <a:spcPts val="1000"/>
              </a:spcBef>
              <a:spcAft>
                <a:spcPts val="0"/>
              </a:spcAft>
              <a:buNone/>
              <a:defRPr sz="3600">
                <a:latin typeface="Source Sans Pro"/>
                <a:ea typeface="Source Sans Pro"/>
                <a:cs typeface="Source Sans Pro"/>
                <a:sym typeface="Source Sans Pro"/>
              </a:defRPr>
            </a:lvl5pPr>
            <a:lvl6pPr lvl="5" rtl="0">
              <a:lnSpc>
                <a:spcPct val="115000"/>
              </a:lnSpc>
              <a:spcBef>
                <a:spcPts val="1000"/>
              </a:spcBef>
              <a:spcAft>
                <a:spcPts val="0"/>
              </a:spcAft>
              <a:buNone/>
              <a:defRPr sz="3600">
                <a:latin typeface="Source Sans Pro"/>
                <a:ea typeface="Source Sans Pro"/>
                <a:cs typeface="Source Sans Pro"/>
                <a:sym typeface="Source Sans Pro"/>
              </a:defRPr>
            </a:lvl6pPr>
            <a:lvl7pPr lvl="6" rtl="0">
              <a:lnSpc>
                <a:spcPct val="115000"/>
              </a:lnSpc>
              <a:spcBef>
                <a:spcPts val="1000"/>
              </a:spcBef>
              <a:spcAft>
                <a:spcPts val="0"/>
              </a:spcAft>
              <a:buNone/>
              <a:defRPr sz="3600">
                <a:latin typeface="Source Sans Pro"/>
                <a:ea typeface="Source Sans Pro"/>
                <a:cs typeface="Source Sans Pro"/>
                <a:sym typeface="Source Sans Pro"/>
              </a:defRPr>
            </a:lvl7pPr>
            <a:lvl8pPr lvl="7" rtl="0">
              <a:lnSpc>
                <a:spcPct val="115000"/>
              </a:lnSpc>
              <a:spcBef>
                <a:spcPts val="1000"/>
              </a:spcBef>
              <a:spcAft>
                <a:spcPts val="0"/>
              </a:spcAft>
              <a:buNone/>
              <a:defRPr sz="3600">
                <a:latin typeface="Source Sans Pro"/>
                <a:ea typeface="Source Sans Pro"/>
                <a:cs typeface="Source Sans Pro"/>
                <a:sym typeface="Source Sans Pro"/>
              </a:defRPr>
            </a:lvl8pPr>
            <a:lvl9pPr lvl="8" rtl="0">
              <a:lnSpc>
                <a:spcPct val="115000"/>
              </a:lnSpc>
              <a:spcBef>
                <a:spcPts val="1000"/>
              </a:spcBef>
              <a:spcAft>
                <a:spcPts val="1000"/>
              </a:spcAft>
              <a:buNone/>
              <a:defRPr sz="3600">
                <a:latin typeface="Source Sans Pro"/>
                <a:ea typeface="Source Sans Pro"/>
                <a:cs typeface="Source Sans Pro"/>
                <a:sym typeface="Source Sans Pro"/>
              </a:defRPr>
            </a:lvl9pPr>
          </a:lstStyle>
          <a:p/>
        </p:txBody>
      </p:sp>
      <p:pic>
        <p:nvPicPr>
          <p:cNvPr id="111" name="Google Shape;111;p22"/>
          <p:cNvPicPr preferRelativeResize="0"/>
          <p:nvPr/>
        </p:nvPicPr>
        <p:blipFill>
          <a:blip r:embed="rId5">
            <a:alphaModFix/>
          </a:blip>
          <a:stretch>
            <a:fillRect/>
          </a:stretch>
        </p:blipFill>
        <p:spPr>
          <a:xfrm>
            <a:off x="8173200" y="4701025"/>
            <a:ext cx="857622" cy="380700"/>
          </a:xfrm>
          <a:prstGeom prst="rect">
            <a:avLst/>
          </a:prstGeom>
          <a:noFill/>
          <a:ln>
            <a:noFill/>
          </a:ln>
        </p:spPr>
      </p:pic>
      <p:pic>
        <p:nvPicPr>
          <p:cNvPr id="112" name="Google Shape;112;p22"/>
          <p:cNvPicPr preferRelativeResize="0"/>
          <p:nvPr/>
        </p:nvPicPr>
        <p:blipFill>
          <a:blip r:embed="rId6">
            <a:alphaModFix/>
          </a:blip>
          <a:stretch>
            <a:fillRect/>
          </a:stretch>
        </p:blipFill>
        <p:spPr>
          <a:xfrm>
            <a:off x="8163275" y="4689525"/>
            <a:ext cx="877481" cy="402175"/>
          </a:xfrm>
          <a:prstGeom prst="rect">
            <a:avLst/>
          </a:prstGeom>
          <a:noFill/>
          <a:ln>
            <a:noFill/>
          </a:ln>
        </p:spPr>
      </p:pic>
      <p:pic>
        <p:nvPicPr>
          <p:cNvPr id="113" name="Google Shape;113;p22"/>
          <p:cNvPicPr preferRelativeResize="0"/>
          <p:nvPr/>
        </p:nvPicPr>
        <p:blipFill>
          <a:blip r:embed="rId7">
            <a:alphaModFix/>
          </a:blip>
          <a:stretch>
            <a:fillRect/>
          </a:stretch>
        </p:blipFill>
        <p:spPr>
          <a:xfrm>
            <a:off x="7203450" y="4697601"/>
            <a:ext cx="877529" cy="4021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1">
  <p:cSld name="TITLE_4">
    <p:bg>
      <p:bgPr>
        <a:noFill/>
      </p:bgPr>
    </p:bg>
    <p:spTree>
      <p:nvGrpSpPr>
        <p:cNvPr id="114" name="Shape 114"/>
        <p:cNvGrpSpPr/>
        <p:nvPr/>
      </p:nvGrpSpPr>
      <p:grpSpPr>
        <a:xfrm>
          <a:off x="0" y="0"/>
          <a:ext cx="0" cy="0"/>
          <a:chOff x="0" y="0"/>
          <a:chExt cx="0" cy="0"/>
        </a:xfrm>
      </p:grpSpPr>
      <p:sp>
        <p:nvSpPr>
          <p:cNvPr id="115" name="Google Shape;115;p23"/>
          <p:cNvSpPr txBox="1"/>
          <p:nvPr>
            <p:ph idx="1" type="body"/>
          </p:nvPr>
        </p:nvSpPr>
        <p:spPr>
          <a:xfrm>
            <a:off x="804750" y="775200"/>
            <a:ext cx="7534500" cy="3593100"/>
          </a:xfrm>
          <a:prstGeom prst="rect">
            <a:avLst/>
          </a:prstGeom>
          <a:noFill/>
          <a:ln>
            <a:noFill/>
          </a:ln>
        </p:spPr>
        <p:txBody>
          <a:bodyPr anchorCtr="0" anchor="ctr" bIns="91425" lIns="91425" spcFirstLastPara="1" rIns="91425" wrap="square" tIns="91425">
            <a:noAutofit/>
          </a:bodyPr>
          <a:lstStyle>
            <a:lvl1pPr indent="-317500" lvl="0" marL="4572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1pPr>
            <a:lvl2pPr indent="-317500" lvl="1" marL="9144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2pPr>
            <a:lvl3pPr indent="-317500" lvl="2" marL="13716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3pPr>
            <a:lvl4pPr indent="-317500" lvl="3" marL="18288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4pPr>
            <a:lvl5pPr indent="-317500" lvl="4" marL="22860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5pPr>
            <a:lvl6pPr indent="-317500" lvl="5" marL="27432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6pPr>
            <a:lvl7pPr indent="-317500" lvl="6" marL="32004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7pPr>
            <a:lvl8pPr indent="-317500" lvl="7" marL="36576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8pPr>
            <a:lvl9pPr indent="-317500" lvl="8" marL="4114800" rtl="0" algn="ctr">
              <a:spcBef>
                <a:spcPts val="0"/>
              </a:spcBef>
              <a:spcAft>
                <a:spcPts val="0"/>
              </a:spcAft>
              <a:buClr>
                <a:srgbClr val="666666"/>
              </a:buClr>
              <a:buSzPts val="1400"/>
              <a:buFont typeface="Source Sans Pro"/>
              <a:buChar char="■"/>
              <a:defRPr>
                <a:solidFill>
                  <a:srgbClr val="666666"/>
                </a:solidFill>
                <a:latin typeface="Source Sans Pro"/>
                <a:ea typeface="Source Sans Pro"/>
                <a:cs typeface="Source Sans Pro"/>
                <a:sym typeface="Source Sans Pro"/>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ottom Blue">
  <p:cSld name="TITLE_3_1">
    <p:bg>
      <p:bgPr>
        <a:noFill/>
      </p:bgPr>
    </p:bg>
    <p:spTree>
      <p:nvGrpSpPr>
        <p:cNvPr id="116" name="Shape 116"/>
        <p:cNvGrpSpPr/>
        <p:nvPr/>
      </p:nvGrpSpPr>
      <p:grpSpPr>
        <a:xfrm>
          <a:off x="0" y="0"/>
          <a:ext cx="0" cy="0"/>
          <a:chOff x="0" y="0"/>
          <a:chExt cx="0" cy="0"/>
        </a:xfrm>
      </p:grpSpPr>
      <p:sp>
        <p:nvSpPr>
          <p:cNvPr id="117" name="Google Shape;117;p24"/>
          <p:cNvSpPr/>
          <p:nvPr/>
        </p:nvSpPr>
        <p:spPr>
          <a:xfrm>
            <a:off x="0" y="4637700"/>
            <a:ext cx="9144000" cy="505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 name="Google Shape;118;p24">
            <a:hlinkClick r:id="rId2"/>
          </p:cNvPr>
          <p:cNvPicPr preferRelativeResize="0"/>
          <p:nvPr/>
        </p:nvPicPr>
        <p:blipFill>
          <a:blip r:embed="rId3">
            <a:alphaModFix/>
          </a:blip>
          <a:stretch>
            <a:fillRect/>
          </a:stretch>
        </p:blipFill>
        <p:spPr>
          <a:xfrm>
            <a:off x="120177" y="4751025"/>
            <a:ext cx="1320351" cy="279150"/>
          </a:xfrm>
          <a:prstGeom prst="rect">
            <a:avLst/>
          </a:prstGeom>
          <a:noFill/>
          <a:ln>
            <a:noFill/>
          </a:ln>
        </p:spPr>
      </p:pic>
      <p:pic>
        <p:nvPicPr>
          <p:cNvPr id="119" name="Google Shape;119;p24"/>
          <p:cNvPicPr preferRelativeResize="0"/>
          <p:nvPr/>
        </p:nvPicPr>
        <p:blipFill>
          <a:blip r:embed="rId4">
            <a:alphaModFix/>
          </a:blip>
          <a:stretch>
            <a:fillRect/>
          </a:stretch>
        </p:blipFill>
        <p:spPr>
          <a:xfrm>
            <a:off x="8233370" y="4663976"/>
            <a:ext cx="790452" cy="469425"/>
          </a:xfrm>
          <a:prstGeom prst="rect">
            <a:avLst/>
          </a:prstGeom>
          <a:noFill/>
          <a:ln>
            <a:noFill/>
          </a:ln>
        </p:spPr>
      </p:pic>
      <p:sp>
        <p:nvSpPr>
          <p:cNvPr id="120" name="Google Shape;120;p24"/>
          <p:cNvSpPr txBox="1"/>
          <p:nvPr>
            <p:ph type="title"/>
          </p:nvPr>
        </p:nvSpPr>
        <p:spPr>
          <a:xfrm>
            <a:off x="223275" y="-10168"/>
            <a:ext cx="8736900" cy="799200"/>
          </a:xfrm>
          <a:prstGeom prst="rect">
            <a:avLst/>
          </a:prstGeom>
          <a:noFill/>
          <a:ln>
            <a:noFill/>
          </a:ln>
        </p:spPr>
        <p:txBody>
          <a:bodyPr anchorCtr="0" anchor="t" bIns="91425" lIns="91425" spcFirstLastPara="1" rIns="91425" wrap="square" tIns="91425">
            <a:noAutofit/>
          </a:bodyPr>
          <a:lstStyle>
            <a:lvl1pPr lvl="0" rtl="0">
              <a:lnSpc>
                <a:spcPct val="115000"/>
              </a:lnSpc>
              <a:spcBef>
                <a:spcPts val="0"/>
              </a:spcBef>
              <a:spcAft>
                <a:spcPts val="0"/>
              </a:spcAft>
              <a:buNone/>
              <a:defRPr sz="3000">
                <a:solidFill>
                  <a:srgbClr val="666666"/>
                </a:solidFill>
                <a:latin typeface="Source Sans Pro"/>
                <a:ea typeface="Source Sans Pro"/>
                <a:cs typeface="Source Sans Pro"/>
                <a:sym typeface="Source Sans Pro"/>
              </a:defRPr>
            </a:lvl1pPr>
            <a:lvl2pPr lvl="1" rtl="0">
              <a:lnSpc>
                <a:spcPct val="115000"/>
              </a:lnSpc>
              <a:spcBef>
                <a:spcPts val="1000"/>
              </a:spcBef>
              <a:spcAft>
                <a:spcPts val="0"/>
              </a:spcAft>
              <a:buNone/>
              <a:defRPr sz="3600">
                <a:latin typeface="Source Sans Pro"/>
                <a:ea typeface="Source Sans Pro"/>
                <a:cs typeface="Source Sans Pro"/>
                <a:sym typeface="Source Sans Pro"/>
              </a:defRPr>
            </a:lvl2pPr>
            <a:lvl3pPr lvl="2" rtl="0">
              <a:lnSpc>
                <a:spcPct val="115000"/>
              </a:lnSpc>
              <a:spcBef>
                <a:spcPts val="1000"/>
              </a:spcBef>
              <a:spcAft>
                <a:spcPts val="0"/>
              </a:spcAft>
              <a:buNone/>
              <a:defRPr sz="3600">
                <a:latin typeface="Source Sans Pro"/>
                <a:ea typeface="Source Sans Pro"/>
                <a:cs typeface="Source Sans Pro"/>
                <a:sym typeface="Source Sans Pro"/>
              </a:defRPr>
            </a:lvl3pPr>
            <a:lvl4pPr lvl="3" rtl="0">
              <a:lnSpc>
                <a:spcPct val="115000"/>
              </a:lnSpc>
              <a:spcBef>
                <a:spcPts val="1000"/>
              </a:spcBef>
              <a:spcAft>
                <a:spcPts val="0"/>
              </a:spcAft>
              <a:buNone/>
              <a:defRPr sz="3600">
                <a:latin typeface="Source Sans Pro"/>
                <a:ea typeface="Source Sans Pro"/>
                <a:cs typeface="Source Sans Pro"/>
                <a:sym typeface="Source Sans Pro"/>
              </a:defRPr>
            </a:lvl4pPr>
            <a:lvl5pPr lvl="4" rtl="0">
              <a:lnSpc>
                <a:spcPct val="115000"/>
              </a:lnSpc>
              <a:spcBef>
                <a:spcPts val="1000"/>
              </a:spcBef>
              <a:spcAft>
                <a:spcPts val="0"/>
              </a:spcAft>
              <a:buNone/>
              <a:defRPr sz="3600">
                <a:latin typeface="Source Sans Pro"/>
                <a:ea typeface="Source Sans Pro"/>
                <a:cs typeface="Source Sans Pro"/>
                <a:sym typeface="Source Sans Pro"/>
              </a:defRPr>
            </a:lvl5pPr>
            <a:lvl6pPr lvl="5" rtl="0">
              <a:lnSpc>
                <a:spcPct val="115000"/>
              </a:lnSpc>
              <a:spcBef>
                <a:spcPts val="1000"/>
              </a:spcBef>
              <a:spcAft>
                <a:spcPts val="0"/>
              </a:spcAft>
              <a:buNone/>
              <a:defRPr sz="3600">
                <a:latin typeface="Source Sans Pro"/>
                <a:ea typeface="Source Sans Pro"/>
                <a:cs typeface="Source Sans Pro"/>
                <a:sym typeface="Source Sans Pro"/>
              </a:defRPr>
            </a:lvl6pPr>
            <a:lvl7pPr lvl="6" rtl="0">
              <a:lnSpc>
                <a:spcPct val="115000"/>
              </a:lnSpc>
              <a:spcBef>
                <a:spcPts val="1000"/>
              </a:spcBef>
              <a:spcAft>
                <a:spcPts val="0"/>
              </a:spcAft>
              <a:buNone/>
              <a:defRPr sz="3600">
                <a:latin typeface="Source Sans Pro"/>
                <a:ea typeface="Source Sans Pro"/>
                <a:cs typeface="Source Sans Pro"/>
                <a:sym typeface="Source Sans Pro"/>
              </a:defRPr>
            </a:lvl7pPr>
            <a:lvl8pPr lvl="7" rtl="0">
              <a:lnSpc>
                <a:spcPct val="115000"/>
              </a:lnSpc>
              <a:spcBef>
                <a:spcPts val="1000"/>
              </a:spcBef>
              <a:spcAft>
                <a:spcPts val="0"/>
              </a:spcAft>
              <a:buNone/>
              <a:defRPr sz="3600">
                <a:latin typeface="Source Sans Pro"/>
                <a:ea typeface="Source Sans Pro"/>
                <a:cs typeface="Source Sans Pro"/>
                <a:sym typeface="Source Sans Pro"/>
              </a:defRPr>
            </a:lvl8pPr>
            <a:lvl9pPr lvl="8" rtl="0">
              <a:lnSpc>
                <a:spcPct val="115000"/>
              </a:lnSpc>
              <a:spcBef>
                <a:spcPts val="1000"/>
              </a:spcBef>
              <a:spcAft>
                <a:spcPts val="1000"/>
              </a:spcAft>
              <a:buNone/>
              <a:defRPr sz="3600">
                <a:latin typeface="Source Sans Pro"/>
                <a:ea typeface="Source Sans Pro"/>
                <a:cs typeface="Source Sans Pro"/>
                <a:sym typeface="Source Sans Pro"/>
              </a:defRPr>
            </a:lvl9pPr>
          </a:lstStyle>
          <a:p/>
        </p:txBody>
      </p:sp>
      <p:sp>
        <p:nvSpPr>
          <p:cNvPr id="121" name="Google Shape;121;p24"/>
          <p:cNvSpPr txBox="1"/>
          <p:nvPr>
            <p:ph idx="1" type="body"/>
          </p:nvPr>
        </p:nvSpPr>
        <p:spPr>
          <a:xfrm>
            <a:off x="223275" y="866665"/>
            <a:ext cx="8736900" cy="3786900"/>
          </a:xfrm>
          <a:prstGeom prst="rect">
            <a:avLst/>
          </a:prstGeom>
          <a:noFill/>
          <a:ln>
            <a:noFill/>
          </a:ln>
        </p:spPr>
        <p:txBody>
          <a:bodyPr anchorCtr="0" anchor="t" bIns="91425" lIns="91425" spcFirstLastPara="1" rIns="91425" wrap="square" tIns="91425">
            <a:noAutofit/>
          </a:bodyPr>
          <a:lstStyle>
            <a:lvl1pPr indent="-342900" lvl="0" marL="4572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1pPr>
            <a:lvl2pPr indent="-342900" lvl="1" marL="9144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2pPr>
            <a:lvl3pPr indent="-342900" lvl="2" marL="13716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3pPr>
            <a:lvl4pPr indent="-342900" lvl="3" marL="18288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4pPr>
            <a:lvl5pPr indent="-342900" lvl="4" marL="22860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5pPr>
            <a:lvl6pPr indent="-342900" lvl="5" marL="27432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6pPr>
            <a:lvl7pPr indent="-342900" lvl="6" marL="32004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7pPr>
            <a:lvl8pPr indent="-342900" lvl="7" marL="36576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8pPr>
            <a:lvl9pPr indent="-342900" lvl="8" marL="4114800" rtl="0">
              <a:spcBef>
                <a:spcPts val="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9pPr>
          </a:lstStyle>
          <a:p/>
        </p:txBody>
      </p:sp>
      <p:sp>
        <p:nvSpPr>
          <p:cNvPr id="122" name="Google Shape;122;p24"/>
          <p:cNvSpPr txBox="1"/>
          <p:nvPr/>
        </p:nvSpPr>
        <p:spPr>
          <a:xfrm>
            <a:off x="1517100" y="4663975"/>
            <a:ext cx="6613200" cy="45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900">
                <a:solidFill>
                  <a:srgbClr val="FFFFFF"/>
                </a:solidFill>
                <a:uFill>
                  <a:noFill/>
                </a:uFill>
                <a:latin typeface="Source Sans Pro"/>
                <a:ea typeface="Source Sans Pro"/>
                <a:cs typeface="Source Sans Pro"/>
                <a:sym typeface="Source Sans Pro"/>
                <a:hlinkClick r:id="rId5"/>
              </a:rPr>
              <a:t>www.eduapps.ro</a:t>
            </a:r>
            <a:r>
              <a:rPr lang="ro" sz="900">
                <a:solidFill>
                  <a:srgbClr val="FFFFFF"/>
                </a:solidFill>
                <a:latin typeface="Source Sans Pro"/>
                <a:ea typeface="Source Sans Pro"/>
                <a:cs typeface="Source Sans Pro"/>
                <a:sym typeface="Source Sans Pro"/>
              </a:rPr>
              <a:t> | </a:t>
            </a:r>
            <a:r>
              <a:rPr lang="ro" sz="900">
                <a:solidFill>
                  <a:srgbClr val="FFFFFF"/>
                </a:solidFill>
                <a:uFill>
                  <a:noFill/>
                </a:uFill>
                <a:latin typeface="Source Sans Pro"/>
                <a:ea typeface="Source Sans Pro"/>
                <a:cs typeface="Source Sans Pro"/>
                <a:sym typeface="Source Sans Pro"/>
                <a:hlinkClick r:id="rId6"/>
              </a:rPr>
              <a:t>www.adma.ro</a:t>
            </a:r>
            <a:r>
              <a:rPr lang="ro" sz="900">
                <a:solidFill>
                  <a:srgbClr val="FFFFFF"/>
                </a:solidFill>
                <a:latin typeface="Source Sans Pro"/>
                <a:ea typeface="Source Sans Pro"/>
                <a:cs typeface="Source Sans Pro"/>
                <a:sym typeface="Source Sans Pro"/>
              </a:rPr>
              <a:t> | info@eduapps.ro | Copyright © Edu Apps			</a:t>
            </a:r>
            <a:endParaRPr sz="900">
              <a:solidFill>
                <a:srgbClr val="FFFFFF"/>
              </a:solidFill>
              <a:latin typeface="Source Sans Pro"/>
              <a:ea typeface="Source Sans Pro"/>
              <a:cs typeface="Source Sans Pro"/>
              <a:sym typeface="Source Sans Pro"/>
            </a:endParaRPr>
          </a:p>
        </p:txBody>
      </p:sp>
      <p:pic>
        <p:nvPicPr>
          <p:cNvPr id="123" name="Google Shape;123;p24"/>
          <p:cNvPicPr preferRelativeResize="0"/>
          <p:nvPr/>
        </p:nvPicPr>
        <p:blipFill>
          <a:blip r:embed="rId7">
            <a:alphaModFix/>
          </a:blip>
          <a:stretch>
            <a:fillRect/>
          </a:stretch>
        </p:blipFill>
        <p:spPr>
          <a:xfrm>
            <a:off x="8206875" y="4689512"/>
            <a:ext cx="877481" cy="402175"/>
          </a:xfrm>
          <a:prstGeom prst="rect">
            <a:avLst/>
          </a:prstGeom>
          <a:noFill/>
          <a:ln>
            <a:noFill/>
          </a:ln>
        </p:spPr>
      </p:pic>
      <p:pic>
        <p:nvPicPr>
          <p:cNvPr id="124" name="Google Shape;124;p24"/>
          <p:cNvPicPr preferRelativeResize="0"/>
          <p:nvPr/>
        </p:nvPicPr>
        <p:blipFill>
          <a:blip r:embed="rId8">
            <a:alphaModFix/>
          </a:blip>
          <a:stretch>
            <a:fillRect/>
          </a:stretch>
        </p:blipFill>
        <p:spPr>
          <a:xfrm>
            <a:off x="7279650" y="4697601"/>
            <a:ext cx="877529" cy="40217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tandard slide">
  <p:cSld name="Standard slide">
    <p:spTree>
      <p:nvGrpSpPr>
        <p:cNvPr id="135" name="Shape 135"/>
        <p:cNvGrpSpPr/>
        <p:nvPr/>
      </p:nvGrpSpPr>
      <p:grpSpPr>
        <a:xfrm>
          <a:off x="0" y="0"/>
          <a:ext cx="0" cy="0"/>
          <a:chOff x="0" y="0"/>
          <a:chExt cx="0" cy="0"/>
        </a:xfrm>
      </p:grpSpPr>
      <p:sp>
        <p:nvSpPr>
          <p:cNvPr id="136" name="Google Shape;136;p26"/>
          <p:cNvSpPr/>
          <p:nvPr/>
        </p:nvSpPr>
        <p:spPr>
          <a:xfrm>
            <a:off x="0" y="-62350"/>
            <a:ext cx="9144000" cy="661200"/>
          </a:xfrm>
          <a:prstGeom prst="rect">
            <a:avLst/>
          </a:prstGeom>
          <a:solidFill>
            <a:srgbClr val="4285F4"/>
          </a:solidFill>
          <a:ln cap="flat" cmpd="sng" w="9525">
            <a:solidFill>
              <a:srgbClr val="4285F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7" name="Google Shape;137;p26"/>
          <p:cNvSpPr/>
          <p:nvPr/>
        </p:nvSpPr>
        <p:spPr>
          <a:xfrm>
            <a:off x="4550" y="5988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8" name="Google Shape;138;p26"/>
          <p:cNvSpPr txBox="1"/>
          <p:nvPr>
            <p:ph type="title"/>
          </p:nvPr>
        </p:nvSpPr>
        <p:spPr>
          <a:xfrm>
            <a:off x="116900" y="77950"/>
            <a:ext cx="8895900" cy="409200"/>
          </a:xfrm>
          <a:prstGeom prst="rect">
            <a:avLst/>
          </a:prstGeom>
          <a:noFill/>
          <a:ln>
            <a:noFill/>
          </a:ln>
        </p:spPr>
        <p:txBody>
          <a:bodyPr anchorCtr="0" anchor="ctr" bIns="68575" lIns="68575" spcFirstLastPara="1" rIns="68575" wrap="square" tIns="68575">
            <a:noAutofit/>
          </a:bodyPr>
          <a:lstStyle>
            <a:lvl1pPr lvl="0" rtl="0" algn="ctr">
              <a:spcBef>
                <a:spcPts val="0"/>
              </a:spcBef>
              <a:spcAft>
                <a:spcPts val="0"/>
              </a:spcAft>
              <a:buClr>
                <a:srgbClr val="F3F3F3"/>
              </a:buClr>
              <a:buSzPts val="2200"/>
              <a:buFont typeface="Calibri"/>
              <a:buNone/>
              <a:defRPr sz="2200">
                <a:solidFill>
                  <a:srgbClr val="F3F3F3"/>
                </a:solidFill>
              </a:defRPr>
            </a:lvl1pPr>
            <a:lvl2pPr lvl="1" rtl="0">
              <a:spcBef>
                <a:spcPts val="0"/>
              </a:spcBef>
              <a:spcAft>
                <a:spcPts val="0"/>
              </a:spcAft>
              <a:buClr>
                <a:srgbClr val="F3F3F3"/>
              </a:buClr>
              <a:buSzPts val="1400"/>
              <a:buNone/>
              <a:defRPr>
                <a:solidFill>
                  <a:srgbClr val="F3F3F3"/>
                </a:solidFill>
              </a:defRPr>
            </a:lvl2pPr>
            <a:lvl3pPr lvl="2" rtl="0">
              <a:spcBef>
                <a:spcPts val="0"/>
              </a:spcBef>
              <a:spcAft>
                <a:spcPts val="0"/>
              </a:spcAft>
              <a:buClr>
                <a:srgbClr val="F3F3F3"/>
              </a:buClr>
              <a:buSzPts val="1400"/>
              <a:buNone/>
              <a:defRPr>
                <a:solidFill>
                  <a:srgbClr val="F3F3F3"/>
                </a:solidFill>
              </a:defRPr>
            </a:lvl3pPr>
            <a:lvl4pPr lvl="3" rtl="0">
              <a:spcBef>
                <a:spcPts val="0"/>
              </a:spcBef>
              <a:spcAft>
                <a:spcPts val="0"/>
              </a:spcAft>
              <a:buClr>
                <a:srgbClr val="F3F3F3"/>
              </a:buClr>
              <a:buSzPts val="1400"/>
              <a:buNone/>
              <a:defRPr>
                <a:solidFill>
                  <a:srgbClr val="F3F3F3"/>
                </a:solidFill>
              </a:defRPr>
            </a:lvl4pPr>
            <a:lvl5pPr lvl="4" rtl="0">
              <a:spcBef>
                <a:spcPts val="0"/>
              </a:spcBef>
              <a:spcAft>
                <a:spcPts val="0"/>
              </a:spcAft>
              <a:buClr>
                <a:srgbClr val="F3F3F3"/>
              </a:buClr>
              <a:buSzPts val="1400"/>
              <a:buNone/>
              <a:defRPr>
                <a:solidFill>
                  <a:srgbClr val="F3F3F3"/>
                </a:solidFill>
              </a:defRPr>
            </a:lvl5pPr>
            <a:lvl6pPr lvl="5" rtl="0">
              <a:spcBef>
                <a:spcPts val="0"/>
              </a:spcBef>
              <a:spcAft>
                <a:spcPts val="0"/>
              </a:spcAft>
              <a:buClr>
                <a:srgbClr val="F3F3F3"/>
              </a:buClr>
              <a:buSzPts val="1400"/>
              <a:buNone/>
              <a:defRPr>
                <a:solidFill>
                  <a:srgbClr val="F3F3F3"/>
                </a:solidFill>
              </a:defRPr>
            </a:lvl6pPr>
            <a:lvl7pPr lvl="6" rtl="0">
              <a:spcBef>
                <a:spcPts val="0"/>
              </a:spcBef>
              <a:spcAft>
                <a:spcPts val="0"/>
              </a:spcAft>
              <a:buClr>
                <a:srgbClr val="F3F3F3"/>
              </a:buClr>
              <a:buSzPts val="1400"/>
              <a:buNone/>
              <a:defRPr>
                <a:solidFill>
                  <a:srgbClr val="F3F3F3"/>
                </a:solidFill>
              </a:defRPr>
            </a:lvl7pPr>
            <a:lvl8pPr lvl="7" rtl="0">
              <a:spcBef>
                <a:spcPts val="0"/>
              </a:spcBef>
              <a:spcAft>
                <a:spcPts val="0"/>
              </a:spcAft>
              <a:buClr>
                <a:srgbClr val="F3F3F3"/>
              </a:buClr>
              <a:buSzPts val="1400"/>
              <a:buNone/>
              <a:defRPr>
                <a:solidFill>
                  <a:srgbClr val="F3F3F3"/>
                </a:solidFill>
              </a:defRPr>
            </a:lvl8pPr>
            <a:lvl9pPr lvl="8" rtl="0">
              <a:spcBef>
                <a:spcPts val="0"/>
              </a:spcBef>
              <a:spcAft>
                <a:spcPts val="0"/>
              </a:spcAft>
              <a:buClr>
                <a:srgbClr val="F3F3F3"/>
              </a:buClr>
              <a:buSzPts val="1400"/>
              <a:buNone/>
              <a:defRPr>
                <a:solidFill>
                  <a:srgbClr val="F3F3F3"/>
                </a:solidFill>
              </a:defRPr>
            </a:lvl9pPr>
          </a:lstStyle>
          <a:p/>
        </p:txBody>
      </p:sp>
      <p:sp>
        <p:nvSpPr>
          <p:cNvPr id="139" name="Google Shape;139;p26"/>
          <p:cNvSpPr txBox="1"/>
          <p:nvPr>
            <p:ph idx="1" type="body"/>
          </p:nvPr>
        </p:nvSpPr>
        <p:spPr>
          <a:xfrm>
            <a:off x="217500" y="819150"/>
            <a:ext cx="8709000" cy="3790500"/>
          </a:xfrm>
          <a:prstGeom prst="rect">
            <a:avLst/>
          </a:prstGeom>
          <a:noFill/>
          <a:ln>
            <a:noFill/>
          </a:ln>
        </p:spPr>
        <p:txBody>
          <a:bodyPr anchorCtr="0" anchor="t" bIns="68575" lIns="68575" spcFirstLastPara="1" rIns="68575" wrap="square" tIns="68575">
            <a:noAutofit/>
          </a:bodyPr>
          <a:lstStyle>
            <a:lvl1pPr indent="-381000" lvl="0" marL="457200" rtl="0" algn="l">
              <a:spcBef>
                <a:spcPts val="0"/>
              </a:spcBef>
              <a:spcAft>
                <a:spcPts val="0"/>
              </a:spcAft>
              <a:buClr>
                <a:srgbClr val="666666"/>
              </a:buClr>
              <a:buSzPts val="2400"/>
              <a:buChar char="•"/>
              <a:defRPr>
                <a:solidFill>
                  <a:srgbClr val="666666"/>
                </a:solidFill>
              </a:defRPr>
            </a:lvl1pPr>
            <a:lvl2pPr indent="-361950" lvl="1" marL="914400" rtl="0" algn="l">
              <a:spcBef>
                <a:spcPts val="0"/>
              </a:spcBef>
              <a:spcAft>
                <a:spcPts val="0"/>
              </a:spcAft>
              <a:buClr>
                <a:srgbClr val="666666"/>
              </a:buClr>
              <a:buSzPts val="2100"/>
              <a:buChar char="–"/>
              <a:defRPr>
                <a:solidFill>
                  <a:srgbClr val="666666"/>
                </a:solidFill>
              </a:defRPr>
            </a:lvl2pPr>
            <a:lvl3pPr indent="-342900" lvl="2" marL="1371600" rtl="0" algn="l">
              <a:spcBef>
                <a:spcPts val="0"/>
              </a:spcBef>
              <a:spcAft>
                <a:spcPts val="0"/>
              </a:spcAft>
              <a:buClr>
                <a:srgbClr val="666666"/>
              </a:buClr>
              <a:buSzPts val="1800"/>
              <a:buChar char="•"/>
              <a:defRPr>
                <a:solidFill>
                  <a:srgbClr val="666666"/>
                </a:solidFill>
              </a:defRPr>
            </a:lvl3pPr>
            <a:lvl4pPr indent="-323850" lvl="3" marL="1828800" rtl="0" algn="l">
              <a:spcBef>
                <a:spcPts val="0"/>
              </a:spcBef>
              <a:spcAft>
                <a:spcPts val="0"/>
              </a:spcAft>
              <a:buClr>
                <a:srgbClr val="666666"/>
              </a:buClr>
              <a:buSzPts val="1500"/>
              <a:buChar char="–"/>
              <a:defRPr>
                <a:solidFill>
                  <a:srgbClr val="666666"/>
                </a:solidFill>
              </a:defRPr>
            </a:lvl4pPr>
            <a:lvl5pPr indent="-323850" lvl="4" marL="2286000" rtl="0" algn="l">
              <a:spcBef>
                <a:spcPts val="0"/>
              </a:spcBef>
              <a:spcAft>
                <a:spcPts val="0"/>
              </a:spcAft>
              <a:buClr>
                <a:srgbClr val="666666"/>
              </a:buClr>
              <a:buSzPts val="1500"/>
              <a:buChar char="»"/>
              <a:defRPr>
                <a:solidFill>
                  <a:srgbClr val="666666"/>
                </a:solidFill>
              </a:defRPr>
            </a:lvl5pPr>
            <a:lvl6pPr indent="-323850" lvl="5" marL="2743200" rtl="0" algn="l">
              <a:spcBef>
                <a:spcPts val="0"/>
              </a:spcBef>
              <a:spcAft>
                <a:spcPts val="0"/>
              </a:spcAft>
              <a:buClr>
                <a:srgbClr val="666666"/>
              </a:buClr>
              <a:buSzPts val="1500"/>
              <a:buChar char="•"/>
              <a:defRPr>
                <a:solidFill>
                  <a:srgbClr val="666666"/>
                </a:solidFill>
              </a:defRPr>
            </a:lvl6pPr>
            <a:lvl7pPr indent="-323850" lvl="6" marL="3200400" rtl="0" algn="l">
              <a:spcBef>
                <a:spcPts val="0"/>
              </a:spcBef>
              <a:spcAft>
                <a:spcPts val="0"/>
              </a:spcAft>
              <a:buClr>
                <a:srgbClr val="666666"/>
              </a:buClr>
              <a:buSzPts val="1500"/>
              <a:buChar char="•"/>
              <a:defRPr>
                <a:solidFill>
                  <a:srgbClr val="666666"/>
                </a:solidFill>
              </a:defRPr>
            </a:lvl7pPr>
            <a:lvl8pPr indent="-323850" lvl="7" marL="3657600" rtl="0" algn="l">
              <a:spcBef>
                <a:spcPts val="0"/>
              </a:spcBef>
              <a:spcAft>
                <a:spcPts val="0"/>
              </a:spcAft>
              <a:buClr>
                <a:srgbClr val="666666"/>
              </a:buClr>
              <a:buSzPts val="1500"/>
              <a:buChar char="•"/>
              <a:defRPr>
                <a:solidFill>
                  <a:srgbClr val="666666"/>
                </a:solidFill>
              </a:defRPr>
            </a:lvl8pPr>
            <a:lvl9pPr indent="-323850" lvl="8" marL="4114800" rtl="0" algn="l">
              <a:spcBef>
                <a:spcPts val="0"/>
              </a:spcBef>
              <a:spcAft>
                <a:spcPts val="0"/>
              </a:spcAft>
              <a:buClr>
                <a:srgbClr val="666666"/>
              </a:buClr>
              <a:buSzPts val="1500"/>
              <a:buChar char="•"/>
              <a:defRPr>
                <a:solidFill>
                  <a:srgbClr val="666666"/>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u și conținut" type="obj">
  <p:cSld name="OBJECT">
    <p:spTree>
      <p:nvGrpSpPr>
        <p:cNvPr id="140" name="Shape 140"/>
        <p:cNvGrpSpPr/>
        <p:nvPr/>
      </p:nvGrpSpPr>
      <p:grpSpPr>
        <a:xfrm>
          <a:off x="0" y="0"/>
          <a:ext cx="0" cy="0"/>
          <a:chOff x="0" y="0"/>
          <a:chExt cx="0" cy="0"/>
        </a:xfrm>
      </p:grpSpPr>
      <p:sp>
        <p:nvSpPr>
          <p:cNvPr id="141" name="Google Shape;141;p27"/>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42" name="Google Shape;142;p27"/>
          <p:cNvSpPr txBox="1"/>
          <p:nvPr>
            <p:ph idx="1" type="body"/>
          </p:nvPr>
        </p:nvSpPr>
        <p:spPr>
          <a:xfrm>
            <a:off x="457200" y="1200151"/>
            <a:ext cx="8229600" cy="3394500"/>
          </a:xfrm>
          <a:prstGeom prst="rect">
            <a:avLst/>
          </a:prstGeom>
          <a:noFill/>
          <a:ln>
            <a:noFill/>
          </a:ln>
        </p:spPr>
        <p:txBody>
          <a:bodyPr anchorCtr="0" anchor="t" bIns="34275" lIns="68575" spcFirstLastPara="1" rIns="68575" wrap="square" tIns="34275">
            <a:noAutofit/>
          </a:bodyPr>
          <a:lstStyle>
            <a:lvl1pPr indent="-317500" lvl="0" marL="457200" rtl="0" algn="l">
              <a:spcBef>
                <a:spcPts val="300"/>
              </a:spcBef>
              <a:spcAft>
                <a:spcPts val="0"/>
              </a:spcAft>
              <a:buClr>
                <a:srgbClr val="737373"/>
              </a:buClr>
              <a:buSzPts val="1400"/>
              <a:buChar char="•"/>
              <a:defRPr/>
            </a:lvl1pPr>
            <a:lvl2pPr indent="-317500" lvl="1" marL="914400" rtl="0" algn="l">
              <a:spcBef>
                <a:spcPts val="300"/>
              </a:spcBef>
              <a:spcAft>
                <a:spcPts val="0"/>
              </a:spcAft>
              <a:buClr>
                <a:srgbClr val="737373"/>
              </a:buClr>
              <a:buSzPts val="1400"/>
              <a:buChar char="–"/>
              <a:defRPr/>
            </a:lvl2pPr>
            <a:lvl3pPr indent="-317500" lvl="2" marL="1371600" rtl="0" algn="l">
              <a:spcBef>
                <a:spcPts val="300"/>
              </a:spcBef>
              <a:spcAft>
                <a:spcPts val="0"/>
              </a:spcAft>
              <a:buClr>
                <a:srgbClr val="737373"/>
              </a:buClr>
              <a:buSzPts val="1400"/>
              <a:buChar char="•"/>
              <a:defRPr/>
            </a:lvl3pPr>
            <a:lvl4pPr indent="-317500" lvl="3" marL="1828800" rtl="0" algn="l">
              <a:spcBef>
                <a:spcPts val="300"/>
              </a:spcBef>
              <a:spcAft>
                <a:spcPts val="0"/>
              </a:spcAft>
              <a:buClr>
                <a:srgbClr val="737373"/>
              </a:buClr>
              <a:buSzPts val="1400"/>
              <a:buChar char="–"/>
              <a:defRPr/>
            </a:lvl4pPr>
            <a:lvl5pPr indent="-317500" lvl="4" marL="2286000" rtl="0" algn="l">
              <a:spcBef>
                <a:spcPts val="300"/>
              </a:spcBef>
              <a:spcAft>
                <a:spcPts val="0"/>
              </a:spcAft>
              <a:buClr>
                <a:srgbClr val="737373"/>
              </a:buClr>
              <a:buSzPts val="1400"/>
              <a:buChar char="»"/>
              <a:defRPr/>
            </a:lvl5pPr>
            <a:lvl6pPr indent="-317500" lvl="5" marL="2743200" rtl="0" algn="l">
              <a:spcBef>
                <a:spcPts val="300"/>
              </a:spcBef>
              <a:spcAft>
                <a:spcPts val="0"/>
              </a:spcAft>
              <a:buClr>
                <a:schemeClr val="dk1"/>
              </a:buClr>
              <a:buSzPts val="1400"/>
              <a:buChar char="•"/>
              <a:defRPr/>
            </a:lvl6pPr>
            <a:lvl7pPr indent="-317500" lvl="6" marL="3200400" rtl="0" algn="l">
              <a:spcBef>
                <a:spcPts val="30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143" name="Google Shape;143;p27"/>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4" name="Google Shape;144;p27"/>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5" name="Google Shape;145;p27"/>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Necompletat" type="blank">
  <p:cSld name="BLANK">
    <p:spTree>
      <p:nvGrpSpPr>
        <p:cNvPr id="146" name="Shape 146"/>
        <p:cNvGrpSpPr/>
        <p:nvPr/>
      </p:nvGrpSpPr>
      <p:grpSpPr>
        <a:xfrm>
          <a:off x="0" y="0"/>
          <a:ext cx="0" cy="0"/>
          <a:chOff x="0" y="0"/>
          <a:chExt cx="0" cy="0"/>
        </a:xfrm>
      </p:grpSpPr>
      <p:sp>
        <p:nvSpPr>
          <p:cNvPr id="147" name="Google Shape;147;p28"/>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8" name="Google Shape;148;p28"/>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9" name="Google Shape;149;p28"/>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_1">
  <p:cSld name="Title and Content_1">
    <p:spTree>
      <p:nvGrpSpPr>
        <p:cNvPr id="150" name="Shape 150"/>
        <p:cNvGrpSpPr/>
        <p:nvPr/>
      </p:nvGrpSpPr>
      <p:grpSpPr>
        <a:xfrm>
          <a:off x="0" y="0"/>
          <a:ext cx="0" cy="0"/>
          <a:chOff x="0" y="0"/>
          <a:chExt cx="0" cy="0"/>
        </a:xfrm>
      </p:grpSpPr>
      <p:sp>
        <p:nvSpPr>
          <p:cNvPr id="151" name="Google Shape;151;p29"/>
          <p:cNvSpPr txBox="1"/>
          <p:nvPr>
            <p:ph idx="1" type="body"/>
          </p:nvPr>
        </p:nvSpPr>
        <p:spPr>
          <a:xfrm>
            <a:off x="381001" y="1085850"/>
            <a:ext cx="8366700" cy="3394500"/>
          </a:xfrm>
          <a:prstGeom prst="rect">
            <a:avLst/>
          </a:prstGeom>
          <a:noFill/>
          <a:ln>
            <a:noFill/>
          </a:ln>
        </p:spPr>
        <p:txBody>
          <a:bodyPr anchorCtr="0" anchor="t" bIns="34275" lIns="68575" spcFirstLastPara="1" rIns="68575" wrap="square" tIns="34275">
            <a:noAutofit/>
          </a:bodyPr>
          <a:lstStyle>
            <a:lvl1pPr indent="-381000" lvl="0" marL="457200" rtl="0" algn="l">
              <a:spcBef>
                <a:spcPts val="300"/>
              </a:spcBef>
              <a:spcAft>
                <a:spcPts val="0"/>
              </a:spcAft>
              <a:buClr>
                <a:srgbClr val="777777"/>
              </a:buClr>
              <a:buSzPts val="2400"/>
              <a:buFont typeface="Arial"/>
              <a:buChar char="●"/>
              <a:defRPr/>
            </a:lvl1pPr>
            <a:lvl2pPr indent="-361950" lvl="1" marL="914400" rtl="0" algn="l">
              <a:spcBef>
                <a:spcPts val="200"/>
              </a:spcBef>
              <a:spcAft>
                <a:spcPts val="0"/>
              </a:spcAft>
              <a:buClr>
                <a:srgbClr val="777777"/>
              </a:buClr>
              <a:buSzPts val="2100"/>
              <a:buFont typeface="Arial"/>
              <a:buChar char="●"/>
              <a:defRPr/>
            </a:lvl2pPr>
            <a:lvl3pPr indent="-342900" lvl="2" marL="1371600" rtl="0" algn="l">
              <a:spcBef>
                <a:spcPts val="200"/>
              </a:spcBef>
              <a:spcAft>
                <a:spcPts val="0"/>
              </a:spcAft>
              <a:buClr>
                <a:srgbClr val="777777"/>
              </a:buClr>
              <a:buSzPts val="1800"/>
              <a:buFont typeface="Arial"/>
              <a:buChar char="●"/>
              <a:defRPr/>
            </a:lvl3pPr>
            <a:lvl4pPr indent="-323850" lvl="3" marL="1828800" rtl="0" algn="l">
              <a:spcBef>
                <a:spcPts val="200"/>
              </a:spcBef>
              <a:spcAft>
                <a:spcPts val="0"/>
              </a:spcAft>
              <a:buClr>
                <a:srgbClr val="777777"/>
              </a:buClr>
              <a:buSzPts val="1500"/>
              <a:buFont typeface="Arial"/>
              <a:buChar char="●"/>
              <a:defRPr/>
            </a:lvl4pPr>
            <a:lvl5pPr indent="-323850" lvl="4" marL="2286000" rtl="0" algn="l">
              <a:spcBef>
                <a:spcPts val="200"/>
              </a:spcBef>
              <a:spcAft>
                <a:spcPts val="0"/>
              </a:spcAft>
              <a:buClr>
                <a:srgbClr val="777777"/>
              </a:buClr>
              <a:buSzPts val="1500"/>
              <a:buFont typeface="Arial"/>
              <a:buChar char="●"/>
              <a:defRPr/>
            </a:lvl5pPr>
            <a:lvl6pPr indent="-323850" lvl="5" marL="2743200" rtl="0" algn="l">
              <a:spcBef>
                <a:spcPts val="300"/>
              </a:spcBef>
              <a:spcAft>
                <a:spcPts val="0"/>
              </a:spcAft>
              <a:buClr>
                <a:schemeClr val="dk1"/>
              </a:buClr>
              <a:buSzPts val="1500"/>
              <a:buFont typeface="Arial"/>
              <a:buChar char="●"/>
              <a:defRPr/>
            </a:lvl6pPr>
            <a:lvl7pPr indent="-323850" lvl="6" marL="3200400" rtl="0" algn="l">
              <a:spcBef>
                <a:spcPts val="300"/>
              </a:spcBef>
              <a:spcAft>
                <a:spcPts val="0"/>
              </a:spcAft>
              <a:buClr>
                <a:schemeClr val="dk1"/>
              </a:buClr>
              <a:buSzPts val="1500"/>
              <a:buFont typeface="Arial"/>
              <a:buChar char="●"/>
              <a:defRPr/>
            </a:lvl7pPr>
            <a:lvl8pPr indent="-323850" lvl="7" marL="3657600" rtl="0" algn="l">
              <a:spcBef>
                <a:spcPts val="300"/>
              </a:spcBef>
              <a:spcAft>
                <a:spcPts val="0"/>
              </a:spcAft>
              <a:buClr>
                <a:schemeClr val="dk1"/>
              </a:buClr>
              <a:buSzPts val="1500"/>
              <a:buFont typeface="Arial"/>
              <a:buChar char="●"/>
              <a:defRPr/>
            </a:lvl8pPr>
            <a:lvl9pPr indent="-323850" lvl="8" marL="4114800" rtl="0" algn="l">
              <a:spcBef>
                <a:spcPts val="300"/>
              </a:spcBef>
              <a:spcAft>
                <a:spcPts val="0"/>
              </a:spcAft>
              <a:buClr>
                <a:schemeClr val="dk1"/>
              </a:buClr>
              <a:buSzPts val="1500"/>
              <a:buFont typeface="Arial"/>
              <a:buChar char="●"/>
              <a:defRPr/>
            </a:lvl9pPr>
          </a:lstStyle>
          <a:p/>
        </p:txBody>
      </p:sp>
      <p:sp>
        <p:nvSpPr>
          <p:cNvPr id="152" name="Google Shape;152;p29"/>
          <p:cNvSpPr txBox="1"/>
          <p:nvPr>
            <p:ph type="title"/>
          </p:nvPr>
        </p:nvSpPr>
        <p:spPr>
          <a:xfrm>
            <a:off x="381003" y="205978"/>
            <a:ext cx="8371200" cy="3768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Clr>
                <a:schemeClr val="dk1"/>
              </a:buClr>
              <a:buSzPts val="3300"/>
              <a:buFont typeface="Arial"/>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oar titlu" type="titleOnly">
  <p:cSld name="TITLE_ONLY">
    <p:spTree>
      <p:nvGrpSpPr>
        <p:cNvPr id="153" name="Shape 153"/>
        <p:cNvGrpSpPr/>
        <p:nvPr/>
      </p:nvGrpSpPr>
      <p:grpSpPr>
        <a:xfrm>
          <a:off x="0" y="0"/>
          <a:ext cx="0" cy="0"/>
          <a:chOff x="0" y="0"/>
          <a:chExt cx="0" cy="0"/>
        </a:xfrm>
      </p:grpSpPr>
      <p:sp>
        <p:nvSpPr>
          <p:cNvPr id="154" name="Google Shape;154;p30"/>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55" name="Google Shape;155;p30"/>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6" name="Google Shape;156;p30"/>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7" name="Google Shape;157;p30"/>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zitiv titlu" type="title">
  <p:cSld name="TITLE">
    <p:spTree>
      <p:nvGrpSpPr>
        <p:cNvPr id="158" name="Shape 158"/>
        <p:cNvGrpSpPr/>
        <p:nvPr/>
      </p:nvGrpSpPr>
      <p:grpSpPr>
        <a:xfrm>
          <a:off x="0" y="0"/>
          <a:ext cx="0" cy="0"/>
          <a:chOff x="0" y="0"/>
          <a:chExt cx="0" cy="0"/>
        </a:xfrm>
      </p:grpSpPr>
      <p:sp>
        <p:nvSpPr>
          <p:cNvPr id="159" name="Google Shape;159;p31"/>
          <p:cNvSpPr txBox="1"/>
          <p:nvPr>
            <p:ph type="ctrTitle"/>
          </p:nvPr>
        </p:nvSpPr>
        <p:spPr>
          <a:xfrm>
            <a:off x="685800" y="1597819"/>
            <a:ext cx="7772400" cy="11025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60" name="Google Shape;160;p31"/>
          <p:cNvSpPr txBox="1"/>
          <p:nvPr>
            <p:ph idx="1" type="subTitle"/>
          </p:nvPr>
        </p:nvSpPr>
        <p:spPr>
          <a:xfrm>
            <a:off x="1371600" y="2914650"/>
            <a:ext cx="6400800" cy="1314600"/>
          </a:xfrm>
          <a:prstGeom prst="rect">
            <a:avLst/>
          </a:prstGeom>
          <a:noFill/>
          <a:ln>
            <a:noFill/>
          </a:ln>
        </p:spPr>
        <p:txBody>
          <a:bodyPr anchorCtr="0" anchor="t" bIns="34275" lIns="68575" spcFirstLastPara="1" rIns="68575" wrap="square" tIns="34275">
            <a:noAutofit/>
          </a:bodyPr>
          <a:lstStyle>
            <a:lvl1pPr lvl="0" rtl="0" algn="ctr">
              <a:spcBef>
                <a:spcPts val="500"/>
              </a:spcBef>
              <a:spcAft>
                <a:spcPts val="0"/>
              </a:spcAft>
              <a:buClr>
                <a:srgbClr val="888888"/>
              </a:buClr>
              <a:buSzPts val="2400"/>
              <a:buNone/>
              <a:defRPr>
                <a:solidFill>
                  <a:srgbClr val="888888"/>
                </a:solidFill>
              </a:defRPr>
            </a:lvl1pPr>
            <a:lvl2pPr lvl="1" rtl="0" algn="ctr">
              <a:spcBef>
                <a:spcPts val="400"/>
              </a:spcBef>
              <a:spcAft>
                <a:spcPts val="0"/>
              </a:spcAft>
              <a:buClr>
                <a:srgbClr val="888888"/>
              </a:buClr>
              <a:buSzPts val="2100"/>
              <a:buNone/>
              <a:defRPr>
                <a:solidFill>
                  <a:srgbClr val="888888"/>
                </a:solidFill>
              </a:defRPr>
            </a:lvl2pPr>
            <a:lvl3pPr lvl="2" rtl="0" algn="ctr">
              <a:spcBef>
                <a:spcPts val="400"/>
              </a:spcBef>
              <a:spcAft>
                <a:spcPts val="0"/>
              </a:spcAft>
              <a:buClr>
                <a:srgbClr val="888888"/>
              </a:buClr>
              <a:buSzPts val="1800"/>
              <a:buNone/>
              <a:defRPr>
                <a:solidFill>
                  <a:srgbClr val="888888"/>
                </a:solidFill>
              </a:defRPr>
            </a:lvl3pPr>
            <a:lvl4pPr lvl="3" rtl="0" algn="ctr">
              <a:spcBef>
                <a:spcPts val="300"/>
              </a:spcBef>
              <a:spcAft>
                <a:spcPts val="0"/>
              </a:spcAft>
              <a:buClr>
                <a:srgbClr val="888888"/>
              </a:buClr>
              <a:buSzPts val="1500"/>
              <a:buNone/>
              <a:defRPr>
                <a:solidFill>
                  <a:srgbClr val="888888"/>
                </a:solidFill>
              </a:defRPr>
            </a:lvl4pPr>
            <a:lvl5pPr lvl="4" rtl="0" algn="ctr">
              <a:spcBef>
                <a:spcPts val="300"/>
              </a:spcBef>
              <a:spcAft>
                <a:spcPts val="0"/>
              </a:spcAft>
              <a:buClr>
                <a:srgbClr val="888888"/>
              </a:buClr>
              <a:buSzPts val="1500"/>
              <a:buNone/>
              <a:defRPr>
                <a:solidFill>
                  <a:srgbClr val="888888"/>
                </a:solidFill>
              </a:defRPr>
            </a:lvl5pPr>
            <a:lvl6pPr lvl="5" rtl="0" algn="ctr">
              <a:spcBef>
                <a:spcPts val="300"/>
              </a:spcBef>
              <a:spcAft>
                <a:spcPts val="0"/>
              </a:spcAft>
              <a:buClr>
                <a:srgbClr val="888888"/>
              </a:buClr>
              <a:buSzPts val="1500"/>
              <a:buNone/>
              <a:defRPr>
                <a:solidFill>
                  <a:srgbClr val="888888"/>
                </a:solidFill>
              </a:defRPr>
            </a:lvl6pPr>
            <a:lvl7pPr lvl="6" rtl="0" algn="ctr">
              <a:spcBef>
                <a:spcPts val="300"/>
              </a:spcBef>
              <a:spcAft>
                <a:spcPts val="0"/>
              </a:spcAft>
              <a:buClr>
                <a:srgbClr val="888888"/>
              </a:buClr>
              <a:buSzPts val="1500"/>
              <a:buNone/>
              <a:defRPr>
                <a:solidFill>
                  <a:srgbClr val="888888"/>
                </a:solidFill>
              </a:defRPr>
            </a:lvl7pPr>
            <a:lvl8pPr lvl="7" rtl="0" algn="ctr">
              <a:spcBef>
                <a:spcPts val="300"/>
              </a:spcBef>
              <a:spcAft>
                <a:spcPts val="0"/>
              </a:spcAft>
              <a:buClr>
                <a:srgbClr val="888888"/>
              </a:buClr>
              <a:buSzPts val="1500"/>
              <a:buNone/>
              <a:defRPr>
                <a:solidFill>
                  <a:srgbClr val="888888"/>
                </a:solidFill>
              </a:defRPr>
            </a:lvl8pPr>
            <a:lvl9pPr lvl="8" rtl="0" algn="ctr">
              <a:spcBef>
                <a:spcPts val="300"/>
              </a:spcBef>
              <a:spcAft>
                <a:spcPts val="0"/>
              </a:spcAft>
              <a:buClr>
                <a:srgbClr val="888888"/>
              </a:buClr>
              <a:buSzPts val="1500"/>
              <a:buNone/>
              <a:defRPr>
                <a:solidFill>
                  <a:srgbClr val="888888"/>
                </a:solidFill>
              </a:defRPr>
            </a:lvl9pPr>
          </a:lstStyle>
          <a:p/>
        </p:txBody>
      </p:sp>
      <p:sp>
        <p:nvSpPr>
          <p:cNvPr id="161" name="Google Shape;161;p31"/>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2" name="Google Shape;162;p31"/>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3" name="Google Shape;163;p31"/>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ntet secțiune" type="secHead">
  <p:cSld name="SECTION_HEADER">
    <p:spTree>
      <p:nvGrpSpPr>
        <p:cNvPr id="164" name="Shape 164"/>
        <p:cNvGrpSpPr/>
        <p:nvPr/>
      </p:nvGrpSpPr>
      <p:grpSpPr>
        <a:xfrm>
          <a:off x="0" y="0"/>
          <a:ext cx="0" cy="0"/>
          <a:chOff x="0" y="0"/>
          <a:chExt cx="0" cy="0"/>
        </a:xfrm>
      </p:grpSpPr>
      <p:sp>
        <p:nvSpPr>
          <p:cNvPr id="165" name="Google Shape;165;p32"/>
          <p:cNvSpPr txBox="1"/>
          <p:nvPr>
            <p:ph type="title"/>
          </p:nvPr>
        </p:nvSpPr>
        <p:spPr>
          <a:xfrm>
            <a:off x="722313" y="3305176"/>
            <a:ext cx="7772400" cy="1021500"/>
          </a:xfrm>
          <a:prstGeom prst="rect">
            <a:avLst/>
          </a:prstGeom>
          <a:noFill/>
          <a:ln>
            <a:noFill/>
          </a:ln>
        </p:spPr>
        <p:txBody>
          <a:bodyPr anchorCtr="0" anchor="t" bIns="34275" lIns="68575" spcFirstLastPara="1" rIns="68575" wrap="square" tIns="34275">
            <a:noAutofit/>
          </a:bodyPr>
          <a:lstStyle>
            <a:lvl1pPr lvl="0" rtl="0" algn="l">
              <a:spcBef>
                <a:spcPts val="0"/>
              </a:spcBef>
              <a:spcAft>
                <a:spcPts val="0"/>
              </a:spcAft>
              <a:buClr>
                <a:schemeClr val="dk1"/>
              </a:buClr>
              <a:buSzPts val="3000"/>
              <a:buFont typeface="Calibri"/>
              <a:buNone/>
              <a:defRPr b="1" sz="3000" cap="none"/>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66" name="Google Shape;166;p32"/>
          <p:cNvSpPr txBox="1"/>
          <p:nvPr>
            <p:ph idx="1" type="body"/>
          </p:nvPr>
        </p:nvSpPr>
        <p:spPr>
          <a:xfrm>
            <a:off x="722313" y="2180035"/>
            <a:ext cx="7772400" cy="1125300"/>
          </a:xfrm>
          <a:prstGeom prst="rect">
            <a:avLst/>
          </a:prstGeom>
          <a:noFill/>
          <a:ln>
            <a:noFill/>
          </a:ln>
        </p:spPr>
        <p:txBody>
          <a:bodyPr anchorCtr="0" anchor="b" bIns="34275" lIns="68575" spcFirstLastPara="1" rIns="68575" wrap="square" tIns="34275">
            <a:noAutofit/>
          </a:bodyPr>
          <a:lstStyle>
            <a:lvl1pPr indent="-228600" lvl="0" marL="457200" rtl="0" algn="l">
              <a:spcBef>
                <a:spcPts val="300"/>
              </a:spcBef>
              <a:spcAft>
                <a:spcPts val="0"/>
              </a:spcAft>
              <a:buClr>
                <a:srgbClr val="888888"/>
              </a:buClr>
              <a:buSzPts val="1500"/>
              <a:buNone/>
              <a:defRPr sz="1500">
                <a:solidFill>
                  <a:srgbClr val="888888"/>
                </a:solidFill>
              </a:defRPr>
            </a:lvl1pPr>
            <a:lvl2pPr indent="-228600" lvl="1" marL="914400" rtl="0" algn="l">
              <a:spcBef>
                <a:spcPts val="300"/>
              </a:spcBef>
              <a:spcAft>
                <a:spcPts val="0"/>
              </a:spcAft>
              <a:buClr>
                <a:srgbClr val="888888"/>
              </a:buClr>
              <a:buSzPts val="1400"/>
              <a:buNone/>
              <a:defRPr sz="1400">
                <a:solidFill>
                  <a:srgbClr val="888888"/>
                </a:solidFill>
              </a:defRPr>
            </a:lvl2pPr>
            <a:lvl3pPr indent="-228600" lvl="2" marL="1371600" rtl="0" algn="l">
              <a:spcBef>
                <a:spcPts val="200"/>
              </a:spcBef>
              <a:spcAft>
                <a:spcPts val="0"/>
              </a:spcAft>
              <a:buClr>
                <a:srgbClr val="888888"/>
              </a:buClr>
              <a:buSzPts val="1200"/>
              <a:buNone/>
              <a:defRPr sz="1200">
                <a:solidFill>
                  <a:srgbClr val="888888"/>
                </a:solidFill>
              </a:defRPr>
            </a:lvl3pPr>
            <a:lvl4pPr indent="-228600" lvl="3" marL="1828800" rtl="0" algn="l">
              <a:spcBef>
                <a:spcPts val="200"/>
              </a:spcBef>
              <a:spcAft>
                <a:spcPts val="0"/>
              </a:spcAft>
              <a:buClr>
                <a:srgbClr val="888888"/>
              </a:buClr>
              <a:buSzPts val="1100"/>
              <a:buNone/>
              <a:defRPr sz="1100">
                <a:solidFill>
                  <a:srgbClr val="888888"/>
                </a:solidFill>
              </a:defRPr>
            </a:lvl4pPr>
            <a:lvl5pPr indent="-228600" lvl="4" marL="2286000" rtl="0" algn="l">
              <a:spcBef>
                <a:spcPts val="200"/>
              </a:spcBef>
              <a:spcAft>
                <a:spcPts val="0"/>
              </a:spcAft>
              <a:buClr>
                <a:srgbClr val="888888"/>
              </a:buClr>
              <a:buSzPts val="1100"/>
              <a:buNone/>
              <a:defRPr sz="1100">
                <a:solidFill>
                  <a:srgbClr val="888888"/>
                </a:solidFill>
              </a:defRPr>
            </a:lvl5pPr>
            <a:lvl6pPr indent="-228600" lvl="5" marL="2743200" rtl="0" algn="l">
              <a:spcBef>
                <a:spcPts val="200"/>
              </a:spcBef>
              <a:spcAft>
                <a:spcPts val="0"/>
              </a:spcAft>
              <a:buClr>
                <a:srgbClr val="888888"/>
              </a:buClr>
              <a:buSzPts val="1100"/>
              <a:buNone/>
              <a:defRPr sz="1100">
                <a:solidFill>
                  <a:srgbClr val="888888"/>
                </a:solidFill>
              </a:defRPr>
            </a:lvl6pPr>
            <a:lvl7pPr indent="-228600" lvl="6" marL="3200400" rtl="0" algn="l">
              <a:spcBef>
                <a:spcPts val="200"/>
              </a:spcBef>
              <a:spcAft>
                <a:spcPts val="0"/>
              </a:spcAft>
              <a:buClr>
                <a:srgbClr val="888888"/>
              </a:buClr>
              <a:buSzPts val="1100"/>
              <a:buNone/>
              <a:defRPr sz="1100">
                <a:solidFill>
                  <a:srgbClr val="888888"/>
                </a:solidFill>
              </a:defRPr>
            </a:lvl7pPr>
            <a:lvl8pPr indent="-228600" lvl="7" marL="3657600" rtl="0" algn="l">
              <a:spcBef>
                <a:spcPts val="200"/>
              </a:spcBef>
              <a:spcAft>
                <a:spcPts val="0"/>
              </a:spcAft>
              <a:buClr>
                <a:srgbClr val="888888"/>
              </a:buClr>
              <a:buSzPts val="1100"/>
              <a:buNone/>
              <a:defRPr sz="1100">
                <a:solidFill>
                  <a:srgbClr val="888888"/>
                </a:solidFill>
              </a:defRPr>
            </a:lvl8pPr>
            <a:lvl9pPr indent="-228600" lvl="8" marL="4114800" rtl="0" algn="l">
              <a:spcBef>
                <a:spcPts val="200"/>
              </a:spcBef>
              <a:spcAft>
                <a:spcPts val="0"/>
              </a:spcAft>
              <a:buClr>
                <a:srgbClr val="888888"/>
              </a:buClr>
              <a:buSzPts val="1100"/>
              <a:buNone/>
              <a:defRPr sz="1100">
                <a:solidFill>
                  <a:srgbClr val="888888"/>
                </a:solidFill>
              </a:defRPr>
            </a:lvl9pPr>
          </a:lstStyle>
          <a:p/>
        </p:txBody>
      </p:sp>
      <p:sp>
        <p:nvSpPr>
          <p:cNvPr id="167" name="Google Shape;167;p32"/>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8" name="Google Shape;168;p32"/>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9" name="Google Shape;169;p32"/>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ouă tipuri de conținut" type="twoObj">
  <p:cSld name="TWO_OBJECTS">
    <p:spTree>
      <p:nvGrpSpPr>
        <p:cNvPr id="170" name="Shape 170"/>
        <p:cNvGrpSpPr/>
        <p:nvPr/>
      </p:nvGrpSpPr>
      <p:grpSpPr>
        <a:xfrm>
          <a:off x="0" y="0"/>
          <a:ext cx="0" cy="0"/>
          <a:chOff x="0" y="0"/>
          <a:chExt cx="0" cy="0"/>
        </a:xfrm>
      </p:grpSpPr>
      <p:sp>
        <p:nvSpPr>
          <p:cNvPr id="171" name="Google Shape;171;p33"/>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72" name="Google Shape;172;p33"/>
          <p:cNvSpPr txBox="1"/>
          <p:nvPr>
            <p:ph idx="1" type="body"/>
          </p:nvPr>
        </p:nvSpPr>
        <p:spPr>
          <a:xfrm>
            <a:off x="457200" y="1200151"/>
            <a:ext cx="4038600" cy="3394500"/>
          </a:xfrm>
          <a:prstGeom prst="rect">
            <a:avLst/>
          </a:prstGeom>
          <a:noFill/>
          <a:ln>
            <a:noFill/>
          </a:ln>
        </p:spPr>
        <p:txBody>
          <a:bodyPr anchorCtr="0" anchor="t" bIns="34275" lIns="68575" spcFirstLastPara="1" rIns="68575" wrap="square" tIns="34275">
            <a:noAutofit/>
          </a:bodyPr>
          <a:lstStyle>
            <a:lvl1pPr indent="-361950" lvl="0" marL="457200" rtl="0" algn="l">
              <a:spcBef>
                <a:spcPts val="400"/>
              </a:spcBef>
              <a:spcAft>
                <a:spcPts val="0"/>
              </a:spcAft>
              <a:buClr>
                <a:srgbClr val="737373"/>
              </a:buClr>
              <a:buSzPts val="2100"/>
              <a:buChar char="•"/>
              <a:defRPr sz="2100"/>
            </a:lvl1pPr>
            <a:lvl2pPr indent="-342900" lvl="1" marL="914400" rtl="0" algn="l">
              <a:spcBef>
                <a:spcPts val="400"/>
              </a:spcBef>
              <a:spcAft>
                <a:spcPts val="0"/>
              </a:spcAft>
              <a:buClr>
                <a:srgbClr val="737373"/>
              </a:buClr>
              <a:buSzPts val="1800"/>
              <a:buChar char="–"/>
              <a:defRPr sz="1800"/>
            </a:lvl2pPr>
            <a:lvl3pPr indent="-323850" lvl="2" marL="1371600" rtl="0" algn="l">
              <a:spcBef>
                <a:spcPts val="300"/>
              </a:spcBef>
              <a:spcAft>
                <a:spcPts val="0"/>
              </a:spcAft>
              <a:buClr>
                <a:srgbClr val="737373"/>
              </a:buClr>
              <a:buSzPts val="1500"/>
              <a:buChar char="•"/>
              <a:defRPr sz="1500"/>
            </a:lvl3pPr>
            <a:lvl4pPr indent="-317500" lvl="3" marL="1828800" rtl="0" algn="l">
              <a:spcBef>
                <a:spcPts val="300"/>
              </a:spcBef>
              <a:spcAft>
                <a:spcPts val="0"/>
              </a:spcAft>
              <a:buClr>
                <a:srgbClr val="737373"/>
              </a:buClr>
              <a:buSzPts val="1400"/>
              <a:buChar char="–"/>
              <a:defRPr sz="1400"/>
            </a:lvl4pPr>
            <a:lvl5pPr indent="-317500" lvl="4" marL="2286000" rtl="0" algn="l">
              <a:spcBef>
                <a:spcPts val="300"/>
              </a:spcBef>
              <a:spcAft>
                <a:spcPts val="0"/>
              </a:spcAft>
              <a:buClr>
                <a:srgbClr val="737373"/>
              </a:buClr>
              <a:buSzPts val="1400"/>
              <a:buChar char="»"/>
              <a:defRPr sz="1400"/>
            </a:lvl5pPr>
            <a:lvl6pPr indent="-317500" lvl="5" marL="2743200" rtl="0" algn="l">
              <a:spcBef>
                <a:spcPts val="300"/>
              </a:spcBef>
              <a:spcAft>
                <a:spcPts val="0"/>
              </a:spcAft>
              <a:buClr>
                <a:schemeClr val="dk1"/>
              </a:buClr>
              <a:buSzPts val="1400"/>
              <a:buChar char="•"/>
              <a:defRPr sz="1400"/>
            </a:lvl6pPr>
            <a:lvl7pPr indent="-317500" lvl="6" marL="3200400" rtl="0" algn="l">
              <a:spcBef>
                <a:spcPts val="300"/>
              </a:spcBef>
              <a:spcAft>
                <a:spcPts val="0"/>
              </a:spcAft>
              <a:buClr>
                <a:schemeClr val="dk1"/>
              </a:buClr>
              <a:buSzPts val="1400"/>
              <a:buChar char="•"/>
              <a:defRPr sz="1400"/>
            </a:lvl7pPr>
            <a:lvl8pPr indent="-317500" lvl="7" marL="3657600" rtl="0" algn="l">
              <a:spcBef>
                <a:spcPts val="300"/>
              </a:spcBef>
              <a:spcAft>
                <a:spcPts val="0"/>
              </a:spcAft>
              <a:buClr>
                <a:schemeClr val="dk1"/>
              </a:buClr>
              <a:buSzPts val="1400"/>
              <a:buChar char="•"/>
              <a:defRPr sz="1400"/>
            </a:lvl8pPr>
            <a:lvl9pPr indent="-317500" lvl="8" marL="4114800" rtl="0" algn="l">
              <a:spcBef>
                <a:spcPts val="300"/>
              </a:spcBef>
              <a:spcAft>
                <a:spcPts val="0"/>
              </a:spcAft>
              <a:buClr>
                <a:schemeClr val="dk1"/>
              </a:buClr>
              <a:buSzPts val="1400"/>
              <a:buChar char="•"/>
              <a:defRPr sz="1400"/>
            </a:lvl9pPr>
          </a:lstStyle>
          <a:p/>
        </p:txBody>
      </p:sp>
      <p:sp>
        <p:nvSpPr>
          <p:cNvPr id="173" name="Google Shape;173;p33"/>
          <p:cNvSpPr txBox="1"/>
          <p:nvPr>
            <p:ph idx="2" type="body"/>
          </p:nvPr>
        </p:nvSpPr>
        <p:spPr>
          <a:xfrm>
            <a:off x="4648200" y="1200151"/>
            <a:ext cx="4038600" cy="3394500"/>
          </a:xfrm>
          <a:prstGeom prst="rect">
            <a:avLst/>
          </a:prstGeom>
          <a:noFill/>
          <a:ln>
            <a:noFill/>
          </a:ln>
        </p:spPr>
        <p:txBody>
          <a:bodyPr anchorCtr="0" anchor="t" bIns="34275" lIns="68575" spcFirstLastPara="1" rIns="68575" wrap="square" tIns="34275">
            <a:noAutofit/>
          </a:bodyPr>
          <a:lstStyle>
            <a:lvl1pPr indent="-361950" lvl="0" marL="457200" rtl="0" algn="l">
              <a:spcBef>
                <a:spcPts val="400"/>
              </a:spcBef>
              <a:spcAft>
                <a:spcPts val="0"/>
              </a:spcAft>
              <a:buClr>
                <a:srgbClr val="737373"/>
              </a:buClr>
              <a:buSzPts val="2100"/>
              <a:buChar char="•"/>
              <a:defRPr sz="2100"/>
            </a:lvl1pPr>
            <a:lvl2pPr indent="-342900" lvl="1" marL="914400" rtl="0" algn="l">
              <a:spcBef>
                <a:spcPts val="400"/>
              </a:spcBef>
              <a:spcAft>
                <a:spcPts val="0"/>
              </a:spcAft>
              <a:buClr>
                <a:srgbClr val="737373"/>
              </a:buClr>
              <a:buSzPts val="1800"/>
              <a:buChar char="–"/>
              <a:defRPr sz="1800"/>
            </a:lvl2pPr>
            <a:lvl3pPr indent="-323850" lvl="2" marL="1371600" rtl="0" algn="l">
              <a:spcBef>
                <a:spcPts val="300"/>
              </a:spcBef>
              <a:spcAft>
                <a:spcPts val="0"/>
              </a:spcAft>
              <a:buClr>
                <a:srgbClr val="737373"/>
              </a:buClr>
              <a:buSzPts val="1500"/>
              <a:buChar char="•"/>
              <a:defRPr sz="1500"/>
            </a:lvl3pPr>
            <a:lvl4pPr indent="-317500" lvl="3" marL="1828800" rtl="0" algn="l">
              <a:spcBef>
                <a:spcPts val="300"/>
              </a:spcBef>
              <a:spcAft>
                <a:spcPts val="0"/>
              </a:spcAft>
              <a:buClr>
                <a:srgbClr val="737373"/>
              </a:buClr>
              <a:buSzPts val="1400"/>
              <a:buChar char="–"/>
              <a:defRPr sz="1400"/>
            </a:lvl4pPr>
            <a:lvl5pPr indent="-317500" lvl="4" marL="2286000" rtl="0" algn="l">
              <a:spcBef>
                <a:spcPts val="300"/>
              </a:spcBef>
              <a:spcAft>
                <a:spcPts val="0"/>
              </a:spcAft>
              <a:buClr>
                <a:srgbClr val="737373"/>
              </a:buClr>
              <a:buSzPts val="1400"/>
              <a:buChar char="»"/>
              <a:defRPr sz="1400"/>
            </a:lvl5pPr>
            <a:lvl6pPr indent="-317500" lvl="5" marL="2743200" rtl="0" algn="l">
              <a:spcBef>
                <a:spcPts val="300"/>
              </a:spcBef>
              <a:spcAft>
                <a:spcPts val="0"/>
              </a:spcAft>
              <a:buClr>
                <a:schemeClr val="dk1"/>
              </a:buClr>
              <a:buSzPts val="1400"/>
              <a:buChar char="•"/>
              <a:defRPr sz="1400"/>
            </a:lvl6pPr>
            <a:lvl7pPr indent="-317500" lvl="6" marL="3200400" rtl="0" algn="l">
              <a:spcBef>
                <a:spcPts val="300"/>
              </a:spcBef>
              <a:spcAft>
                <a:spcPts val="0"/>
              </a:spcAft>
              <a:buClr>
                <a:schemeClr val="dk1"/>
              </a:buClr>
              <a:buSzPts val="1400"/>
              <a:buChar char="•"/>
              <a:defRPr sz="1400"/>
            </a:lvl7pPr>
            <a:lvl8pPr indent="-317500" lvl="7" marL="3657600" rtl="0" algn="l">
              <a:spcBef>
                <a:spcPts val="300"/>
              </a:spcBef>
              <a:spcAft>
                <a:spcPts val="0"/>
              </a:spcAft>
              <a:buClr>
                <a:schemeClr val="dk1"/>
              </a:buClr>
              <a:buSzPts val="1400"/>
              <a:buChar char="•"/>
              <a:defRPr sz="1400"/>
            </a:lvl8pPr>
            <a:lvl9pPr indent="-317500" lvl="8" marL="4114800" rtl="0" algn="l">
              <a:spcBef>
                <a:spcPts val="300"/>
              </a:spcBef>
              <a:spcAft>
                <a:spcPts val="0"/>
              </a:spcAft>
              <a:buClr>
                <a:schemeClr val="dk1"/>
              </a:buClr>
              <a:buSzPts val="1400"/>
              <a:buChar char="•"/>
              <a:defRPr sz="1400"/>
            </a:lvl9pPr>
          </a:lstStyle>
          <a:p/>
        </p:txBody>
      </p:sp>
      <p:sp>
        <p:nvSpPr>
          <p:cNvPr id="174" name="Google Shape;174;p33"/>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75" name="Google Shape;175;p33"/>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76" name="Google Shape;176;p33"/>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ație" type="twoTxTwoObj">
  <p:cSld name="TWO_OBJECTS_WITH_TEXT">
    <p:spTree>
      <p:nvGrpSpPr>
        <p:cNvPr id="177" name="Shape 177"/>
        <p:cNvGrpSpPr/>
        <p:nvPr/>
      </p:nvGrpSpPr>
      <p:grpSpPr>
        <a:xfrm>
          <a:off x="0" y="0"/>
          <a:ext cx="0" cy="0"/>
          <a:chOff x="0" y="0"/>
          <a:chExt cx="0" cy="0"/>
        </a:xfrm>
      </p:grpSpPr>
      <p:sp>
        <p:nvSpPr>
          <p:cNvPr id="178" name="Google Shape;178;p34"/>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3300"/>
              <a:buFont typeface="Calibri"/>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79" name="Google Shape;179;p34"/>
          <p:cNvSpPr txBox="1"/>
          <p:nvPr>
            <p:ph idx="1" type="body"/>
          </p:nvPr>
        </p:nvSpPr>
        <p:spPr>
          <a:xfrm>
            <a:off x="457200" y="1151335"/>
            <a:ext cx="4040100" cy="480000"/>
          </a:xfrm>
          <a:prstGeom prst="rect">
            <a:avLst/>
          </a:prstGeom>
          <a:noFill/>
          <a:ln>
            <a:noFill/>
          </a:ln>
        </p:spPr>
        <p:txBody>
          <a:bodyPr anchorCtr="0" anchor="b" bIns="34275" lIns="68575" spcFirstLastPara="1" rIns="68575" wrap="square" tIns="34275">
            <a:noAutofit/>
          </a:bodyPr>
          <a:lstStyle>
            <a:lvl1pPr indent="-228600" lvl="0" marL="457200" rtl="0" algn="l">
              <a:spcBef>
                <a:spcPts val="400"/>
              </a:spcBef>
              <a:spcAft>
                <a:spcPts val="0"/>
              </a:spcAft>
              <a:buClr>
                <a:srgbClr val="737373"/>
              </a:buClr>
              <a:buSzPts val="1800"/>
              <a:buNone/>
              <a:defRPr b="1" sz="1800"/>
            </a:lvl1pPr>
            <a:lvl2pPr indent="-228600" lvl="1" marL="914400" rtl="0" algn="l">
              <a:spcBef>
                <a:spcPts val="300"/>
              </a:spcBef>
              <a:spcAft>
                <a:spcPts val="0"/>
              </a:spcAft>
              <a:buClr>
                <a:srgbClr val="737373"/>
              </a:buClr>
              <a:buSzPts val="1500"/>
              <a:buNone/>
              <a:defRPr b="1" sz="1500"/>
            </a:lvl2pPr>
            <a:lvl3pPr indent="-228600" lvl="2" marL="1371600" rtl="0" algn="l">
              <a:spcBef>
                <a:spcPts val="300"/>
              </a:spcBef>
              <a:spcAft>
                <a:spcPts val="0"/>
              </a:spcAft>
              <a:buClr>
                <a:srgbClr val="737373"/>
              </a:buClr>
              <a:buSzPts val="1400"/>
              <a:buNone/>
              <a:defRPr b="1" sz="1400"/>
            </a:lvl3pPr>
            <a:lvl4pPr indent="-228600" lvl="3" marL="1828800" rtl="0" algn="l">
              <a:spcBef>
                <a:spcPts val="200"/>
              </a:spcBef>
              <a:spcAft>
                <a:spcPts val="0"/>
              </a:spcAft>
              <a:buClr>
                <a:srgbClr val="737373"/>
              </a:buClr>
              <a:buSzPts val="1200"/>
              <a:buNone/>
              <a:defRPr b="1" sz="1200"/>
            </a:lvl4pPr>
            <a:lvl5pPr indent="-228600" lvl="4" marL="2286000" rtl="0" algn="l">
              <a:spcBef>
                <a:spcPts val="200"/>
              </a:spcBef>
              <a:spcAft>
                <a:spcPts val="0"/>
              </a:spcAft>
              <a:buClr>
                <a:srgbClr val="737373"/>
              </a:buClr>
              <a:buSzPts val="1200"/>
              <a:buNone/>
              <a:defRPr b="1" sz="1200"/>
            </a:lvl5pPr>
            <a:lvl6pPr indent="-228600" lvl="5" marL="2743200" rtl="0" algn="l">
              <a:spcBef>
                <a:spcPts val="200"/>
              </a:spcBef>
              <a:spcAft>
                <a:spcPts val="0"/>
              </a:spcAft>
              <a:buClr>
                <a:schemeClr val="dk1"/>
              </a:buClr>
              <a:buSzPts val="1200"/>
              <a:buNone/>
              <a:defRPr b="1" sz="1200"/>
            </a:lvl6pPr>
            <a:lvl7pPr indent="-228600" lvl="6" marL="3200400" rtl="0" algn="l">
              <a:spcBef>
                <a:spcPts val="200"/>
              </a:spcBef>
              <a:spcAft>
                <a:spcPts val="0"/>
              </a:spcAft>
              <a:buClr>
                <a:schemeClr val="dk1"/>
              </a:buClr>
              <a:buSzPts val="1200"/>
              <a:buNone/>
              <a:defRPr b="1" sz="1200"/>
            </a:lvl7pPr>
            <a:lvl8pPr indent="-228600" lvl="7" marL="3657600" rtl="0" algn="l">
              <a:spcBef>
                <a:spcPts val="200"/>
              </a:spcBef>
              <a:spcAft>
                <a:spcPts val="0"/>
              </a:spcAft>
              <a:buClr>
                <a:schemeClr val="dk1"/>
              </a:buClr>
              <a:buSzPts val="1200"/>
              <a:buNone/>
              <a:defRPr b="1" sz="1200"/>
            </a:lvl8pPr>
            <a:lvl9pPr indent="-228600" lvl="8" marL="4114800" rtl="0" algn="l">
              <a:spcBef>
                <a:spcPts val="200"/>
              </a:spcBef>
              <a:spcAft>
                <a:spcPts val="0"/>
              </a:spcAft>
              <a:buClr>
                <a:schemeClr val="dk1"/>
              </a:buClr>
              <a:buSzPts val="1200"/>
              <a:buNone/>
              <a:defRPr b="1" sz="1200"/>
            </a:lvl9pPr>
          </a:lstStyle>
          <a:p/>
        </p:txBody>
      </p:sp>
      <p:sp>
        <p:nvSpPr>
          <p:cNvPr id="180" name="Google Shape;180;p34"/>
          <p:cNvSpPr txBox="1"/>
          <p:nvPr>
            <p:ph idx="2" type="body"/>
          </p:nvPr>
        </p:nvSpPr>
        <p:spPr>
          <a:xfrm>
            <a:off x="457200" y="1631156"/>
            <a:ext cx="4040100" cy="2963400"/>
          </a:xfrm>
          <a:prstGeom prst="rect">
            <a:avLst/>
          </a:prstGeom>
          <a:noFill/>
          <a:ln>
            <a:noFill/>
          </a:ln>
        </p:spPr>
        <p:txBody>
          <a:bodyPr anchorCtr="0" anchor="t" bIns="34275" lIns="68575" spcFirstLastPara="1" rIns="68575" wrap="square" tIns="34275">
            <a:noAutofit/>
          </a:bodyPr>
          <a:lstStyle>
            <a:lvl1pPr indent="-342900" lvl="0" marL="457200" rtl="0" algn="l">
              <a:spcBef>
                <a:spcPts val="400"/>
              </a:spcBef>
              <a:spcAft>
                <a:spcPts val="0"/>
              </a:spcAft>
              <a:buClr>
                <a:srgbClr val="737373"/>
              </a:buClr>
              <a:buSzPts val="1800"/>
              <a:buChar char="•"/>
              <a:defRPr sz="1800"/>
            </a:lvl1pPr>
            <a:lvl2pPr indent="-323850" lvl="1" marL="914400" rtl="0" algn="l">
              <a:spcBef>
                <a:spcPts val="300"/>
              </a:spcBef>
              <a:spcAft>
                <a:spcPts val="0"/>
              </a:spcAft>
              <a:buClr>
                <a:srgbClr val="737373"/>
              </a:buClr>
              <a:buSzPts val="1500"/>
              <a:buChar char="–"/>
              <a:defRPr sz="1500"/>
            </a:lvl2pPr>
            <a:lvl3pPr indent="-317500" lvl="2" marL="1371600" rtl="0" algn="l">
              <a:spcBef>
                <a:spcPts val="300"/>
              </a:spcBef>
              <a:spcAft>
                <a:spcPts val="0"/>
              </a:spcAft>
              <a:buClr>
                <a:srgbClr val="737373"/>
              </a:buClr>
              <a:buSzPts val="1400"/>
              <a:buChar char="•"/>
              <a:defRPr sz="1400"/>
            </a:lvl3pPr>
            <a:lvl4pPr indent="-304800" lvl="3" marL="1828800" rtl="0" algn="l">
              <a:spcBef>
                <a:spcPts val="200"/>
              </a:spcBef>
              <a:spcAft>
                <a:spcPts val="0"/>
              </a:spcAft>
              <a:buClr>
                <a:srgbClr val="737373"/>
              </a:buClr>
              <a:buSzPts val="1200"/>
              <a:buChar char="–"/>
              <a:defRPr sz="1200"/>
            </a:lvl4pPr>
            <a:lvl5pPr indent="-304800" lvl="4" marL="2286000" rtl="0" algn="l">
              <a:spcBef>
                <a:spcPts val="200"/>
              </a:spcBef>
              <a:spcAft>
                <a:spcPts val="0"/>
              </a:spcAft>
              <a:buClr>
                <a:srgbClr val="737373"/>
              </a:buClr>
              <a:buSzPts val="1200"/>
              <a:buChar char="»"/>
              <a:defRPr sz="1200"/>
            </a:lvl5pPr>
            <a:lvl6pPr indent="-304800" lvl="5" marL="2743200" rtl="0" algn="l">
              <a:spcBef>
                <a:spcPts val="200"/>
              </a:spcBef>
              <a:spcAft>
                <a:spcPts val="0"/>
              </a:spcAft>
              <a:buClr>
                <a:schemeClr val="dk1"/>
              </a:buClr>
              <a:buSzPts val="1200"/>
              <a:buChar char="•"/>
              <a:defRPr sz="1200"/>
            </a:lvl6pPr>
            <a:lvl7pPr indent="-304800" lvl="6" marL="3200400" rtl="0" algn="l">
              <a:spcBef>
                <a:spcPts val="200"/>
              </a:spcBef>
              <a:spcAft>
                <a:spcPts val="0"/>
              </a:spcAft>
              <a:buClr>
                <a:schemeClr val="dk1"/>
              </a:buClr>
              <a:buSzPts val="1200"/>
              <a:buChar char="•"/>
              <a:defRPr sz="1200"/>
            </a:lvl7pPr>
            <a:lvl8pPr indent="-304800" lvl="7" marL="3657600" rtl="0" algn="l">
              <a:spcBef>
                <a:spcPts val="200"/>
              </a:spcBef>
              <a:spcAft>
                <a:spcPts val="0"/>
              </a:spcAft>
              <a:buClr>
                <a:schemeClr val="dk1"/>
              </a:buClr>
              <a:buSzPts val="1200"/>
              <a:buChar char="•"/>
              <a:defRPr sz="1200"/>
            </a:lvl8pPr>
            <a:lvl9pPr indent="-304800" lvl="8" marL="4114800" rtl="0" algn="l">
              <a:spcBef>
                <a:spcPts val="200"/>
              </a:spcBef>
              <a:spcAft>
                <a:spcPts val="0"/>
              </a:spcAft>
              <a:buClr>
                <a:schemeClr val="dk1"/>
              </a:buClr>
              <a:buSzPts val="1200"/>
              <a:buChar char="•"/>
              <a:defRPr sz="1200"/>
            </a:lvl9pPr>
          </a:lstStyle>
          <a:p/>
        </p:txBody>
      </p:sp>
      <p:sp>
        <p:nvSpPr>
          <p:cNvPr id="181" name="Google Shape;181;p34"/>
          <p:cNvSpPr txBox="1"/>
          <p:nvPr>
            <p:ph idx="3" type="body"/>
          </p:nvPr>
        </p:nvSpPr>
        <p:spPr>
          <a:xfrm>
            <a:off x="4645026" y="1151335"/>
            <a:ext cx="4041600" cy="480000"/>
          </a:xfrm>
          <a:prstGeom prst="rect">
            <a:avLst/>
          </a:prstGeom>
          <a:noFill/>
          <a:ln>
            <a:noFill/>
          </a:ln>
        </p:spPr>
        <p:txBody>
          <a:bodyPr anchorCtr="0" anchor="b" bIns="34275" lIns="68575" spcFirstLastPara="1" rIns="68575" wrap="square" tIns="34275">
            <a:noAutofit/>
          </a:bodyPr>
          <a:lstStyle>
            <a:lvl1pPr indent="-228600" lvl="0" marL="457200" rtl="0" algn="l">
              <a:spcBef>
                <a:spcPts val="400"/>
              </a:spcBef>
              <a:spcAft>
                <a:spcPts val="0"/>
              </a:spcAft>
              <a:buClr>
                <a:srgbClr val="737373"/>
              </a:buClr>
              <a:buSzPts val="1800"/>
              <a:buNone/>
              <a:defRPr b="1" sz="1800"/>
            </a:lvl1pPr>
            <a:lvl2pPr indent="-228600" lvl="1" marL="914400" rtl="0" algn="l">
              <a:spcBef>
                <a:spcPts val="300"/>
              </a:spcBef>
              <a:spcAft>
                <a:spcPts val="0"/>
              </a:spcAft>
              <a:buClr>
                <a:srgbClr val="737373"/>
              </a:buClr>
              <a:buSzPts val="1500"/>
              <a:buNone/>
              <a:defRPr b="1" sz="1500"/>
            </a:lvl2pPr>
            <a:lvl3pPr indent="-228600" lvl="2" marL="1371600" rtl="0" algn="l">
              <a:spcBef>
                <a:spcPts val="300"/>
              </a:spcBef>
              <a:spcAft>
                <a:spcPts val="0"/>
              </a:spcAft>
              <a:buClr>
                <a:srgbClr val="737373"/>
              </a:buClr>
              <a:buSzPts val="1400"/>
              <a:buNone/>
              <a:defRPr b="1" sz="1400"/>
            </a:lvl3pPr>
            <a:lvl4pPr indent="-228600" lvl="3" marL="1828800" rtl="0" algn="l">
              <a:spcBef>
                <a:spcPts val="200"/>
              </a:spcBef>
              <a:spcAft>
                <a:spcPts val="0"/>
              </a:spcAft>
              <a:buClr>
                <a:srgbClr val="737373"/>
              </a:buClr>
              <a:buSzPts val="1200"/>
              <a:buNone/>
              <a:defRPr b="1" sz="1200"/>
            </a:lvl4pPr>
            <a:lvl5pPr indent="-228600" lvl="4" marL="2286000" rtl="0" algn="l">
              <a:spcBef>
                <a:spcPts val="200"/>
              </a:spcBef>
              <a:spcAft>
                <a:spcPts val="0"/>
              </a:spcAft>
              <a:buClr>
                <a:srgbClr val="737373"/>
              </a:buClr>
              <a:buSzPts val="1200"/>
              <a:buNone/>
              <a:defRPr b="1" sz="1200"/>
            </a:lvl5pPr>
            <a:lvl6pPr indent="-228600" lvl="5" marL="2743200" rtl="0" algn="l">
              <a:spcBef>
                <a:spcPts val="200"/>
              </a:spcBef>
              <a:spcAft>
                <a:spcPts val="0"/>
              </a:spcAft>
              <a:buClr>
                <a:schemeClr val="dk1"/>
              </a:buClr>
              <a:buSzPts val="1200"/>
              <a:buNone/>
              <a:defRPr b="1" sz="1200"/>
            </a:lvl6pPr>
            <a:lvl7pPr indent="-228600" lvl="6" marL="3200400" rtl="0" algn="l">
              <a:spcBef>
                <a:spcPts val="200"/>
              </a:spcBef>
              <a:spcAft>
                <a:spcPts val="0"/>
              </a:spcAft>
              <a:buClr>
                <a:schemeClr val="dk1"/>
              </a:buClr>
              <a:buSzPts val="1200"/>
              <a:buNone/>
              <a:defRPr b="1" sz="1200"/>
            </a:lvl7pPr>
            <a:lvl8pPr indent="-228600" lvl="7" marL="3657600" rtl="0" algn="l">
              <a:spcBef>
                <a:spcPts val="200"/>
              </a:spcBef>
              <a:spcAft>
                <a:spcPts val="0"/>
              </a:spcAft>
              <a:buClr>
                <a:schemeClr val="dk1"/>
              </a:buClr>
              <a:buSzPts val="1200"/>
              <a:buNone/>
              <a:defRPr b="1" sz="1200"/>
            </a:lvl8pPr>
            <a:lvl9pPr indent="-228600" lvl="8" marL="4114800" rtl="0" algn="l">
              <a:spcBef>
                <a:spcPts val="200"/>
              </a:spcBef>
              <a:spcAft>
                <a:spcPts val="0"/>
              </a:spcAft>
              <a:buClr>
                <a:schemeClr val="dk1"/>
              </a:buClr>
              <a:buSzPts val="1200"/>
              <a:buNone/>
              <a:defRPr b="1" sz="1200"/>
            </a:lvl9pPr>
          </a:lstStyle>
          <a:p/>
        </p:txBody>
      </p:sp>
      <p:sp>
        <p:nvSpPr>
          <p:cNvPr id="182" name="Google Shape;182;p34"/>
          <p:cNvSpPr txBox="1"/>
          <p:nvPr>
            <p:ph idx="4" type="body"/>
          </p:nvPr>
        </p:nvSpPr>
        <p:spPr>
          <a:xfrm>
            <a:off x="4645026" y="1631156"/>
            <a:ext cx="4041600" cy="2963400"/>
          </a:xfrm>
          <a:prstGeom prst="rect">
            <a:avLst/>
          </a:prstGeom>
          <a:noFill/>
          <a:ln>
            <a:noFill/>
          </a:ln>
        </p:spPr>
        <p:txBody>
          <a:bodyPr anchorCtr="0" anchor="t" bIns="34275" lIns="68575" spcFirstLastPara="1" rIns="68575" wrap="square" tIns="34275">
            <a:noAutofit/>
          </a:bodyPr>
          <a:lstStyle>
            <a:lvl1pPr indent="-342900" lvl="0" marL="457200" rtl="0" algn="l">
              <a:spcBef>
                <a:spcPts val="400"/>
              </a:spcBef>
              <a:spcAft>
                <a:spcPts val="0"/>
              </a:spcAft>
              <a:buClr>
                <a:srgbClr val="737373"/>
              </a:buClr>
              <a:buSzPts val="1800"/>
              <a:buChar char="•"/>
              <a:defRPr sz="1800"/>
            </a:lvl1pPr>
            <a:lvl2pPr indent="-323850" lvl="1" marL="914400" rtl="0" algn="l">
              <a:spcBef>
                <a:spcPts val="300"/>
              </a:spcBef>
              <a:spcAft>
                <a:spcPts val="0"/>
              </a:spcAft>
              <a:buClr>
                <a:srgbClr val="737373"/>
              </a:buClr>
              <a:buSzPts val="1500"/>
              <a:buChar char="–"/>
              <a:defRPr sz="1500"/>
            </a:lvl2pPr>
            <a:lvl3pPr indent="-317500" lvl="2" marL="1371600" rtl="0" algn="l">
              <a:spcBef>
                <a:spcPts val="300"/>
              </a:spcBef>
              <a:spcAft>
                <a:spcPts val="0"/>
              </a:spcAft>
              <a:buClr>
                <a:srgbClr val="737373"/>
              </a:buClr>
              <a:buSzPts val="1400"/>
              <a:buChar char="•"/>
              <a:defRPr sz="1400"/>
            </a:lvl3pPr>
            <a:lvl4pPr indent="-304800" lvl="3" marL="1828800" rtl="0" algn="l">
              <a:spcBef>
                <a:spcPts val="200"/>
              </a:spcBef>
              <a:spcAft>
                <a:spcPts val="0"/>
              </a:spcAft>
              <a:buClr>
                <a:srgbClr val="737373"/>
              </a:buClr>
              <a:buSzPts val="1200"/>
              <a:buChar char="–"/>
              <a:defRPr sz="1200"/>
            </a:lvl4pPr>
            <a:lvl5pPr indent="-304800" lvl="4" marL="2286000" rtl="0" algn="l">
              <a:spcBef>
                <a:spcPts val="200"/>
              </a:spcBef>
              <a:spcAft>
                <a:spcPts val="0"/>
              </a:spcAft>
              <a:buClr>
                <a:srgbClr val="737373"/>
              </a:buClr>
              <a:buSzPts val="1200"/>
              <a:buChar char="»"/>
              <a:defRPr sz="1200"/>
            </a:lvl5pPr>
            <a:lvl6pPr indent="-304800" lvl="5" marL="2743200" rtl="0" algn="l">
              <a:spcBef>
                <a:spcPts val="200"/>
              </a:spcBef>
              <a:spcAft>
                <a:spcPts val="0"/>
              </a:spcAft>
              <a:buClr>
                <a:schemeClr val="dk1"/>
              </a:buClr>
              <a:buSzPts val="1200"/>
              <a:buChar char="•"/>
              <a:defRPr sz="1200"/>
            </a:lvl6pPr>
            <a:lvl7pPr indent="-304800" lvl="6" marL="3200400" rtl="0" algn="l">
              <a:spcBef>
                <a:spcPts val="200"/>
              </a:spcBef>
              <a:spcAft>
                <a:spcPts val="0"/>
              </a:spcAft>
              <a:buClr>
                <a:schemeClr val="dk1"/>
              </a:buClr>
              <a:buSzPts val="1200"/>
              <a:buChar char="•"/>
              <a:defRPr sz="1200"/>
            </a:lvl7pPr>
            <a:lvl8pPr indent="-304800" lvl="7" marL="3657600" rtl="0" algn="l">
              <a:spcBef>
                <a:spcPts val="200"/>
              </a:spcBef>
              <a:spcAft>
                <a:spcPts val="0"/>
              </a:spcAft>
              <a:buClr>
                <a:schemeClr val="dk1"/>
              </a:buClr>
              <a:buSzPts val="1200"/>
              <a:buChar char="•"/>
              <a:defRPr sz="1200"/>
            </a:lvl8pPr>
            <a:lvl9pPr indent="-304800" lvl="8" marL="4114800" rtl="0" algn="l">
              <a:spcBef>
                <a:spcPts val="200"/>
              </a:spcBef>
              <a:spcAft>
                <a:spcPts val="0"/>
              </a:spcAft>
              <a:buClr>
                <a:schemeClr val="dk1"/>
              </a:buClr>
              <a:buSzPts val="1200"/>
              <a:buChar char="•"/>
              <a:defRPr sz="1200"/>
            </a:lvl9pPr>
          </a:lstStyle>
          <a:p/>
        </p:txBody>
      </p:sp>
      <p:sp>
        <p:nvSpPr>
          <p:cNvPr id="183" name="Google Shape;183;p34"/>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84" name="Google Shape;184;p34"/>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85" name="Google Shape;185;p34"/>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ținut cu legendă" type="objTx">
  <p:cSld name="OBJECT_WITH_CAPTION_TEXT">
    <p:spTree>
      <p:nvGrpSpPr>
        <p:cNvPr id="186" name="Shape 186"/>
        <p:cNvGrpSpPr/>
        <p:nvPr/>
      </p:nvGrpSpPr>
      <p:grpSpPr>
        <a:xfrm>
          <a:off x="0" y="0"/>
          <a:ext cx="0" cy="0"/>
          <a:chOff x="0" y="0"/>
          <a:chExt cx="0" cy="0"/>
        </a:xfrm>
      </p:grpSpPr>
      <p:sp>
        <p:nvSpPr>
          <p:cNvPr id="187" name="Google Shape;187;p35"/>
          <p:cNvSpPr txBox="1"/>
          <p:nvPr>
            <p:ph type="title"/>
          </p:nvPr>
        </p:nvSpPr>
        <p:spPr>
          <a:xfrm>
            <a:off x="457201" y="204788"/>
            <a:ext cx="3008400" cy="8715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Clr>
                <a:schemeClr val="dk1"/>
              </a:buClr>
              <a:buSzPts val="1500"/>
              <a:buFont typeface="Calibri"/>
              <a:buNone/>
              <a:defRPr b="1" sz="1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88" name="Google Shape;188;p35"/>
          <p:cNvSpPr txBox="1"/>
          <p:nvPr>
            <p:ph idx="1" type="body"/>
          </p:nvPr>
        </p:nvSpPr>
        <p:spPr>
          <a:xfrm>
            <a:off x="3575050" y="204788"/>
            <a:ext cx="5111700" cy="4389600"/>
          </a:xfrm>
          <a:prstGeom prst="rect">
            <a:avLst/>
          </a:prstGeom>
          <a:noFill/>
          <a:ln>
            <a:noFill/>
          </a:ln>
        </p:spPr>
        <p:txBody>
          <a:bodyPr anchorCtr="0" anchor="t" bIns="34275" lIns="68575" spcFirstLastPara="1" rIns="68575" wrap="square" tIns="34275">
            <a:noAutofit/>
          </a:bodyPr>
          <a:lstStyle>
            <a:lvl1pPr indent="-381000" lvl="0" marL="457200" rtl="0" algn="l">
              <a:spcBef>
                <a:spcPts val="500"/>
              </a:spcBef>
              <a:spcAft>
                <a:spcPts val="0"/>
              </a:spcAft>
              <a:buClr>
                <a:srgbClr val="737373"/>
              </a:buClr>
              <a:buSzPts val="2400"/>
              <a:buChar char="•"/>
              <a:defRPr sz="2400"/>
            </a:lvl1pPr>
            <a:lvl2pPr indent="-361950" lvl="1" marL="914400" rtl="0" algn="l">
              <a:spcBef>
                <a:spcPts val="400"/>
              </a:spcBef>
              <a:spcAft>
                <a:spcPts val="0"/>
              </a:spcAft>
              <a:buClr>
                <a:srgbClr val="737373"/>
              </a:buClr>
              <a:buSzPts val="2100"/>
              <a:buChar char="–"/>
              <a:defRPr sz="2100"/>
            </a:lvl2pPr>
            <a:lvl3pPr indent="-342900" lvl="2" marL="1371600" rtl="0" algn="l">
              <a:spcBef>
                <a:spcPts val="400"/>
              </a:spcBef>
              <a:spcAft>
                <a:spcPts val="0"/>
              </a:spcAft>
              <a:buClr>
                <a:srgbClr val="737373"/>
              </a:buClr>
              <a:buSzPts val="1800"/>
              <a:buChar char="•"/>
              <a:defRPr sz="1800"/>
            </a:lvl3pPr>
            <a:lvl4pPr indent="-323850" lvl="3" marL="1828800" rtl="0" algn="l">
              <a:spcBef>
                <a:spcPts val="300"/>
              </a:spcBef>
              <a:spcAft>
                <a:spcPts val="0"/>
              </a:spcAft>
              <a:buClr>
                <a:srgbClr val="737373"/>
              </a:buClr>
              <a:buSzPts val="1500"/>
              <a:buChar char="–"/>
              <a:defRPr sz="1500"/>
            </a:lvl4pPr>
            <a:lvl5pPr indent="-323850" lvl="4" marL="2286000" rtl="0" algn="l">
              <a:spcBef>
                <a:spcPts val="300"/>
              </a:spcBef>
              <a:spcAft>
                <a:spcPts val="0"/>
              </a:spcAft>
              <a:buClr>
                <a:srgbClr val="737373"/>
              </a:buClr>
              <a:buSzPts val="1500"/>
              <a:buChar char="»"/>
              <a:defRPr sz="1500"/>
            </a:lvl5pPr>
            <a:lvl6pPr indent="-323850" lvl="5" marL="2743200" rtl="0" algn="l">
              <a:spcBef>
                <a:spcPts val="300"/>
              </a:spcBef>
              <a:spcAft>
                <a:spcPts val="0"/>
              </a:spcAft>
              <a:buClr>
                <a:schemeClr val="dk1"/>
              </a:buClr>
              <a:buSzPts val="1500"/>
              <a:buChar char="•"/>
              <a:defRPr sz="1500"/>
            </a:lvl6pPr>
            <a:lvl7pPr indent="-323850" lvl="6" marL="3200400" rtl="0" algn="l">
              <a:spcBef>
                <a:spcPts val="300"/>
              </a:spcBef>
              <a:spcAft>
                <a:spcPts val="0"/>
              </a:spcAft>
              <a:buClr>
                <a:schemeClr val="dk1"/>
              </a:buClr>
              <a:buSzPts val="1500"/>
              <a:buChar char="•"/>
              <a:defRPr sz="1500"/>
            </a:lvl7pPr>
            <a:lvl8pPr indent="-323850" lvl="7" marL="3657600" rtl="0" algn="l">
              <a:spcBef>
                <a:spcPts val="300"/>
              </a:spcBef>
              <a:spcAft>
                <a:spcPts val="0"/>
              </a:spcAft>
              <a:buClr>
                <a:schemeClr val="dk1"/>
              </a:buClr>
              <a:buSzPts val="1500"/>
              <a:buChar char="•"/>
              <a:defRPr sz="1500"/>
            </a:lvl8pPr>
            <a:lvl9pPr indent="-323850" lvl="8" marL="4114800" rtl="0" algn="l">
              <a:spcBef>
                <a:spcPts val="300"/>
              </a:spcBef>
              <a:spcAft>
                <a:spcPts val="0"/>
              </a:spcAft>
              <a:buClr>
                <a:schemeClr val="dk1"/>
              </a:buClr>
              <a:buSzPts val="1500"/>
              <a:buChar char="•"/>
              <a:defRPr sz="1500"/>
            </a:lvl9pPr>
          </a:lstStyle>
          <a:p/>
        </p:txBody>
      </p:sp>
      <p:sp>
        <p:nvSpPr>
          <p:cNvPr id="189" name="Google Shape;189;p35"/>
          <p:cNvSpPr txBox="1"/>
          <p:nvPr>
            <p:ph idx="2" type="body"/>
          </p:nvPr>
        </p:nvSpPr>
        <p:spPr>
          <a:xfrm>
            <a:off x="457201" y="1076326"/>
            <a:ext cx="3008400" cy="3518400"/>
          </a:xfrm>
          <a:prstGeom prst="rect">
            <a:avLst/>
          </a:prstGeom>
          <a:noFill/>
          <a:ln>
            <a:noFill/>
          </a:ln>
        </p:spPr>
        <p:txBody>
          <a:bodyPr anchorCtr="0" anchor="t" bIns="34275" lIns="68575" spcFirstLastPara="1" rIns="68575" wrap="square" tIns="34275">
            <a:noAutofit/>
          </a:bodyPr>
          <a:lstStyle>
            <a:lvl1pPr indent="-228600" lvl="0" marL="457200" rtl="0" algn="l">
              <a:spcBef>
                <a:spcPts val="200"/>
              </a:spcBef>
              <a:spcAft>
                <a:spcPts val="0"/>
              </a:spcAft>
              <a:buClr>
                <a:srgbClr val="737373"/>
              </a:buClr>
              <a:buSzPts val="1100"/>
              <a:buNone/>
              <a:defRPr sz="1100"/>
            </a:lvl1pPr>
            <a:lvl2pPr indent="-228600" lvl="1" marL="914400" rtl="0" algn="l">
              <a:spcBef>
                <a:spcPts val="200"/>
              </a:spcBef>
              <a:spcAft>
                <a:spcPts val="0"/>
              </a:spcAft>
              <a:buClr>
                <a:srgbClr val="737373"/>
              </a:buClr>
              <a:buSzPts val="900"/>
              <a:buNone/>
              <a:defRPr sz="900"/>
            </a:lvl2pPr>
            <a:lvl3pPr indent="-228600" lvl="2" marL="1371600" rtl="0" algn="l">
              <a:spcBef>
                <a:spcPts val="200"/>
              </a:spcBef>
              <a:spcAft>
                <a:spcPts val="0"/>
              </a:spcAft>
              <a:buClr>
                <a:srgbClr val="737373"/>
              </a:buClr>
              <a:buSzPts val="800"/>
              <a:buNone/>
              <a:defRPr sz="800"/>
            </a:lvl3pPr>
            <a:lvl4pPr indent="-228600" lvl="3" marL="1828800" rtl="0" algn="l">
              <a:spcBef>
                <a:spcPts val="100"/>
              </a:spcBef>
              <a:spcAft>
                <a:spcPts val="0"/>
              </a:spcAft>
              <a:buClr>
                <a:srgbClr val="737373"/>
              </a:buClr>
              <a:buSzPts val="700"/>
              <a:buNone/>
              <a:defRPr sz="700"/>
            </a:lvl4pPr>
            <a:lvl5pPr indent="-228600" lvl="4" marL="2286000" rtl="0" algn="l">
              <a:spcBef>
                <a:spcPts val="100"/>
              </a:spcBef>
              <a:spcAft>
                <a:spcPts val="0"/>
              </a:spcAft>
              <a:buClr>
                <a:srgbClr val="737373"/>
              </a:buClr>
              <a:buSzPts val="700"/>
              <a:buNone/>
              <a:defRPr sz="700"/>
            </a:lvl5pPr>
            <a:lvl6pPr indent="-228600" lvl="5" marL="2743200" rtl="0" algn="l">
              <a:spcBef>
                <a:spcPts val="100"/>
              </a:spcBef>
              <a:spcAft>
                <a:spcPts val="0"/>
              </a:spcAft>
              <a:buClr>
                <a:schemeClr val="dk1"/>
              </a:buClr>
              <a:buSzPts val="700"/>
              <a:buNone/>
              <a:defRPr sz="700"/>
            </a:lvl6pPr>
            <a:lvl7pPr indent="-228600" lvl="6" marL="3200400" rtl="0" algn="l">
              <a:spcBef>
                <a:spcPts val="100"/>
              </a:spcBef>
              <a:spcAft>
                <a:spcPts val="0"/>
              </a:spcAft>
              <a:buClr>
                <a:schemeClr val="dk1"/>
              </a:buClr>
              <a:buSzPts val="700"/>
              <a:buNone/>
              <a:defRPr sz="700"/>
            </a:lvl7pPr>
            <a:lvl8pPr indent="-228600" lvl="7" marL="3657600" rtl="0" algn="l">
              <a:spcBef>
                <a:spcPts val="100"/>
              </a:spcBef>
              <a:spcAft>
                <a:spcPts val="0"/>
              </a:spcAft>
              <a:buClr>
                <a:schemeClr val="dk1"/>
              </a:buClr>
              <a:buSzPts val="700"/>
              <a:buNone/>
              <a:defRPr sz="700"/>
            </a:lvl8pPr>
            <a:lvl9pPr indent="-228600" lvl="8" marL="4114800" rtl="0" algn="l">
              <a:spcBef>
                <a:spcPts val="100"/>
              </a:spcBef>
              <a:spcAft>
                <a:spcPts val="0"/>
              </a:spcAft>
              <a:buClr>
                <a:schemeClr val="dk1"/>
              </a:buClr>
              <a:buSzPts val="700"/>
              <a:buNone/>
              <a:defRPr sz="700"/>
            </a:lvl9pPr>
          </a:lstStyle>
          <a:p/>
        </p:txBody>
      </p:sp>
      <p:sp>
        <p:nvSpPr>
          <p:cNvPr id="190" name="Google Shape;190;p35"/>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91" name="Google Shape;191;p35"/>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92" name="Google Shape;192;p35"/>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ine cu legendă" type="picTx">
  <p:cSld name="PICTURE_WITH_CAPTION_TEXT">
    <p:spTree>
      <p:nvGrpSpPr>
        <p:cNvPr id="193" name="Shape 193"/>
        <p:cNvGrpSpPr/>
        <p:nvPr/>
      </p:nvGrpSpPr>
      <p:grpSpPr>
        <a:xfrm>
          <a:off x="0" y="0"/>
          <a:ext cx="0" cy="0"/>
          <a:chOff x="0" y="0"/>
          <a:chExt cx="0" cy="0"/>
        </a:xfrm>
      </p:grpSpPr>
      <p:sp>
        <p:nvSpPr>
          <p:cNvPr id="194" name="Google Shape;194;p36"/>
          <p:cNvSpPr txBox="1"/>
          <p:nvPr>
            <p:ph type="title"/>
          </p:nvPr>
        </p:nvSpPr>
        <p:spPr>
          <a:xfrm>
            <a:off x="1792288" y="3600450"/>
            <a:ext cx="5486400" cy="4251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Clr>
                <a:schemeClr val="dk1"/>
              </a:buClr>
              <a:buSzPts val="1500"/>
              <a:buFont typeface="Calibri"/>
              <a:buNone/>
              <a:defRPr b="1" sz="1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95" name="Google Shape;195;p36"/>
          <p:cNvSpPr/>
          <p:nvPr>
            <p:ph idx="2" type="pic"/>
          </p:nvPr>
        </p:nvSpPr>
        <p:spPr>
          <a:xfrm>
            <a:off x="1792288" y="459581"/>
            <a:ext cx="5486400" cy="3086100"/>
          </a:xfrm>
          <a:prstGeom prst="rect">
            <a:avLst/>
          </a:prstGeom>
          <a:noFill/>
          <a:ln>
            <a:noFill/>
          </a:ln>
        </p:spPr>
        <p:txBody>
          <a:bodyPr anchorCtr="0" anchor="t" bIns="34275" lIns="68575" spcFirstLastPara="1" rIns="68575" wrap="square" tIns="34275">
            <a:noAutofit/>
          </a:bodyPr>
          <a:lstStyle>
            <a:lvl1pPr lvl="0" marR="0" rtl="0" algn="l">
              <a:spcBef>
                <a:spcPts val="500"/>
              </a:spcBef>
              <a:spcAft>
                <a:spcPts val="0"/>
              </a:spcAft>
              <a:buClr>
                <a:srgbClr val="737373"/>
              </a:buClr>
              <a:buSzPts val="2400"/>
              <a:buFont typeface="Arial"/>
              <a:buNone/>
              <a:defRPr b="0" i="0" sz="2400" u="none" cap="none" strike="noStrike">
                <a:solidFill>
                  <a:srgbClr val="737373"/>
                </a:solidFill>
                <a:latin typeface="Calibri"/>
                <a:ea typeface="Calibri"/>
                <a:cs typeface="Calibri"/>
                <a:sym typeface="Calibri"/>
              </a:defRPr>
            </a:lvl1pPr>
            <a:lvl2pPr lvl="1" marR="0" rtl="0" algn="l">
              <a:spcBef>
                <a:spcPts val="400"/>
              </a:spcBef>
              <a:spcAft>
                <a:spcPts val="0"/>
              </a:spcAft>
              <a:buClr>
                <a:srgbClr val="737373"/>
              </a:buClr>
              <a:buSzPts val="2100"/>
              <a:buFont typeface="Arial"/>
              <a:buNone/>
              <a:defRPr b="0" i="0" sz="2100" u="none" cap="none" strike="noStrike">
                <a:solidFill>
                  <a:srgbClr val="737373"/>
                </a:solidFill>
                <a:latin typeface="Calibri"/>
                <a:ea typeface="Calibri"/>
                <a:cs typeface="Calibri"/>
                <a:sym typeface="Calibri"/>
              </a:defRPr>
            </a:lvl2pPr>
            <a:lvl3pPr lvl="2" marR="0" rtl="0" algn="l">
              <a:spcBef>
                <a:spcPts val="400"/>
              </a:spcBef>
              <a:spcAft>
                <a:spcPts val="0"/>
              </a:spcAft>
              <a:buClr>
                <a:srgbClr val="737373"/>
              </a:buClr>
              <a:buSzPts val="1800"/>
              <a:buFont typeface="Arial"/>
              <a:buNone/>
              <a:defRPr b="0" i="0" sz="1800" u="none" cap="none" strike="noStrike">
                <a:solidFill>
                  <a:srgbClr val="737373"/>
                </a:solidFill>
                <a:latin typeface="Calibri"/>
                <a:ea typeface="Calibri"/>
                <a:cs typeface="Calibri"/>
                <a:sym typeface="Calibri"/>
              </a:defRPr>
            </a:lvl3pPr>
            <a:lvl4pPr lvl="3" marR="0" rtl="0" algn="l">
              <a:spcBef>
                <a:spcPts val="300"/>
              </a:spcBef>
              <a:spcAft>
                <a:spcPts val="0"/>
              </a:spcAft>
              <a:buClr>
                <a:srgbClr val="737373"/>
              </a:buClr>
              <a:buSzPts val="1500"/>
              <a:buFont typeface="Arial"/>
              <a:buNone/>
              <a:defRPr b="0" i="0" sz="1500" u="none" cap="none" strike="noStrike">
                <a:solidFill>
                  <a:srgbClr val="737373"/>
                </a:solidFill>
                <a:latin typeface="Calibri"/>
                <a:ea typeface="Calibri"/>
                <a:cs typeface="Calibri"/>
                <a:sym typeface="Calibri"/>
              </a:defRPr>
            </a:lvl4pPr>
            <a:lvl5pPr lvl="4" marR="0" rtl="0" algn="l">
              <a:spcBef>
                <a:spcPts val="300"/>
              </a:spcBef>
              <a:spcAft>
                <a:spcPts val="0"/>
              </a:spcAft>
              <a:buClr>
                <a:srgbClr val="737373"/>
              </a:buClr>
              <a:buSzPts val="1500"/>
              <a:buFont typeface="Arial"/>
              <a:buNone/>
              <a:defRPr b="0" i="0" sz="1500" u="none" cap="none" strike="noStrike">
                <a:solidFill>
                  <a:srgbClr val="737373"/>
                </a:solidFill>
                <a:latin typeface="Calibri"/>
                <a:ea typeface="Calibri"/>
                <a:cs typeface="Calibri"/>
                <a:sym typeface="Calibri"/>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96" name="Google Shape;196;p36"/>
          <p:cNvSpPr txBox="1"/>
          <p:nvPr>
            <p:ph idx="1" type="body"/>
          </p:nvPr>
        </p:nvSpPr>
        <p:spPr>
          <a:xfrm>
            <a:off x="1792288" y="4025503"/>
            <a:ext cx="5486400" cy="603600"/>
          </a:xfrm>
          <a:prstGeom prst="rect">
            <a:avLst/>
          </a:prstGeom>
          <a:noFill/>
          <a:ln>
            <a:noFill/>
          </a:ln>
        </p:spPr>
        <p:txBody>
          <a:bodyPr anchorCtr="0" anchor="t" bIns="34275" lIns="68575" spcFirstLastPara="1" rIns="68575" wrap="square" tIns="34275">
            <a:noAutofit/>
          </a:bodyPr>
          <a:lstStyle>
            <a:lvl1pPr indent="-228600" lvl="0" marL="457200" rtl="0" algn="l">
              <a:spcBef>
                <a:spcPts val="200"/>
              </a:spcBef>
              <a:spcAft>
                <a:spcPts val="0"/>
              </a:spcAft>
              <a:buClr>
                <a:srgbClr val="737373"/>
              </a:buClr>
              <a:buSzPts val="1100"/>
              <a:buNone/>
              <a:defRPr sz="1100"/>
            </a:lvl1pPr>
            <a:lvl2pPr indent="-228600" lvl="1" marL="914400" rtl="0" algn="l">
              <a:spcBef>
                <a:spcPts val="200"/>
              </a:spcBef>
              <a:spcAft>
                <a:spcPts val="0"/>
              </a:spcAft>
              <a:buClr>
                <a:srgbClr val="737373"/>
              </a:buClr>
              <a:buSzPts val="900"/>
              <a:buNone/>
              <a:defRPr sz="900"/>
            </a:lvl2pPr>
            <a:lvl3pPr indent="-228600" lvl="2" marL="1371600" rtl="0" algn="l">
              <a:spcBef>
                <a:spcPts val="200"/>
              </a:spcBef>
              <a:spcAft>
                <a:spcPts val="0"/>
              </a:spcAft>
              <a:buClr>
                <a:srgbClr val="737373"/>
              </a:buClr>
              <a:buSzPts val="800"/>
              <a:buNone/>
              <a:defRPr sz="800"/>
            </a:lvl3pPr>
            <a:lvl4pPr indent="-228600" lvl="3" marL="1828800" rtl="0" algn="l">
              <a:spcBef>
                <a:spcPts val="100"/>
              </a:spcBef>
              <a:spcAft>
                <a:spcPts val="0"/>
              </a:spcAft>
              <a:buClr>
                <a:srgbClr val="737373"/>
              </a:buClr>
              <a:buSzPts val="700"/>
              <a:buNone/>
              <a:defRPr sz="700"/>
            </a:lvl4pPr>
            <a:lvl5pPr indent="-228600" lvl="4" marL="2286000" rtl="0" algn="l">
              <a:spcBef>
                <a:spcPts val="100"/>
              </a:spcBef>
              <a:spcAft>
                <a:spcPts val="0"/>
              </a:spcAft>
              <a:buClr>
                <a:srgbClr val="737373"/>
              </a:buClr>
              <a:buSzPts val="700"/>
              <a:buNone/>
              <a:defRPr sz="700"/>
            </a:lvl5pPr>
            <a:lvl6pPr indent="-228600" lvl="5" marL="2743200" rtl="0" algn="l">
              <a:spcBef>
                <a:spcPts val="100"/>
              </a:spcBef>
              <a:spcAft>
                <a:spcPts val="0"/>
              </a:spcAft>
              <a:buClr>
                <a:schemeClr val="dk1"/>
              </a:buClr>
              <a:buSzPts val="700"/>
              <a:buNone/>
              <a:defRPr sz="700"/>
            </a:lvl6pPr>
            <a:lvl7pPr indent="-228600" lvl="6" marL="3200400" rtl="0" algn="l">
              <a:spcBef>
                <a:spcPts val="100"/>
              </a:spcBef>
              <a:spcAft>
                <a:spcPts val="0"/>
              </a:spcAft>
              <a:buClr>
                <a:schemeClr val="dk1"/>
              </a:buClr>
              <a:buSzPts val="700"/>
              <a:buNone/>
              <a:defRPr sz="700"/>
            </a:lvl7pPr>
            <a:lvl8pPr indent="-228600" lvl="7" marL="3657600" rtl="0" algn="l">
              <a:spcBef>
                <a:spcPts val="100"/>
              </a:spcBef>
              <a:spcAft>
                <a:spcPts val="0"/>
              </a:spcAft>
              <a:buClr>
                <a:schemeClr val="dk1"/>
              </a:buClr>
              <a:buSzPts val="700"/>
              <a:buNone/>
              <a:defRPr sz="700"/>
            </a:lvl8pPr>
            <a:lvl9pPr indent="-228600" lvl="8" marL="4114800" rtl="0" algn="l">
              <a:spcBef>
                <a:spcPts val="100"/>
              </a:spcBef>
              <a:spcAft>
                <a:spcPts val="0"/>
              </a:spcAft>
              <a:buClr>
                <a:schemeClr val="dk1"/>
              </a:buClr>
              <a:buSzPts val="700"/>
              <a:buNone/>
              <a:defRPr sz="700"/>
            </a:lvl9pPr>
          </a:lstStyle>
          <a:p/>
        </p:txBody>
      </p:sp>
      <p:sp>
        <p:nvSpPr>
          <p:cNvPr id="197" name="Google Shape;197;p36"/>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98" name="Google Shape;198;p36"/>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99" name="Google Shape;199;p36"/>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vertical și titlu" type="vertTx">
  <p:cSld name="VERTICAL_TEXT">
    <p:spTree>
      <p:nvGrpSpPr>
        <p:cNvPr id="200" name="Shape 200"/>
        <p:cNvGrpSpPr/>
        <p:nvPr/>
      </p:nvGrpSpPr>
      <p:grpSpPr>
        <a:xfrm>
          <a:off x="0" y="0"/>
          <a:ext cx="0" cy="0"/>
          <a:chOff x="0" y="0"/>
          <a:chExt cx="0" cy="0"/>
        </a:xfrm>
      </p:grpSpPr>
      <p:sp>
        <p:nvSpPr>
          <p:cNvPr id="201" name="Google Shape;201;p37"/>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02" name="Google Shape;202;p37"/>
          <p:cNvSpPr txBox="1"/>
          <p:nvPr>
            <p:ph idx="1" type="body"/>
          </p:nvPr>
        </p:nvSpPr>
        <p:spPr>
          <a:xfrm rot="5400000">
            <a:off x="2874750" y="-1217399"/>
            <a:ext cx="3394500" cy="8229600"/>
          </a:xfrm>
          <a:prstGeom prst="rect">
            <a:avLst/>
          </a:prstGeom>
          <a:noFill/>
          <a:ln>
            <a:noFill/>
          </a:ln>
        </p:spPr>
        <p:txBody>
          <a:bodyPr anchorCtr="0" anchor="t" bIns="34275" lIns="68575" spcFirstLastPara="1" rIns="68575" wrap="square" tIns="34275">
            <a:noAutofit/>
          </a:bodyPr>
          <a:lstStyle>
            <a:lvl1pPr indent="-317500" lvl="0" marL="457200" rtl="0" algn="l">
              <a:spcBef>
                <a:spcPts val="300"/>
              </a:spcBef>
              <a:spcAft>
                <a:spcPts val="0"/>
              </a:spcAft>
              <a:buClr>
                <a:srgbClr val="737373"/>
              </a:buClr>
              <a:buSzPts val="1400"/>
              <a:buChar char="•"/>
              <a:defRPr/>
            </a:lvl1pPr>
            <a:lvl2pPr indent="-317500" lvl="1" marL="914400" rtl="0" algn="l">
              <a:spcBef>
                <a:spcPts val="300"/>
              </a:spcBef>
              <a:spcAft>
                <a:spcPts val="0"/>
              </a:spcAft>
              <a:buClr>
                <a:srgbClr val="737373"/>
              </a:buClr>
              <a:buSzPts val="1400"/>
              <a:buChar char="–"/>
              <a:defRPr/>
            </a:lvl2pPr>
            <a:lvl3pPr indent="-317500" lvl="2" marL="1371600" rtl="0" algn="l">
              <a:spcBef>
                <a:spcPts val="300"/>
              </a:spcBef>
              <a:spcAft>
                <a:spcPts val="0"/>
              </a:spcAft>
              <a:buClr>
                <a:srgbClr val="737373"/>
              </a:buClr>
              <a:buSzPts val="1400"/>
              <a:buChar char="•"/>
              <a:defRPr/>
            </a:lvl3pPr>
            <a:lvl4pPr indent="-317500" lvl="3" marL="1828800" rtl="0" algn="l">
              <a:spcBef>
                <a:spcPts val="300"/>
              </a:spcBef>
              <a:spcAft>
                <a:spcPts val="0"/>
              </a:spcAft>
              <a:buClr>
                <a:srgbClr val="737373"/>
              </a:buClr>
              <a:buSzPts val="1400"/>
              <a:buChar char="–"/>
              <a:defRPr/>
            </a:lvl4pPr>
            <a:lvl5pPr indent="-317500" lvl="4" marL="2286000" rtl="0" algn="l">
              <a:spcBef>
                <a:spcPts val="300"/>
              </a:spcBef>
              <a:spcAft>
                <a:spcPts val="0"/>
              </a:spcAft>
              <a:buClr>
                <a:srgbClr val="737373"/>
              </a:buClr>
              <a:buSzPts val="1400"/>
              <a:buChar char="»"/>
              <a:defRPr/>
            </a:lvl5pPr>
            <a:lvl6pPr indent="-317500" lvl="5" marL="2743200" rtl="0" algn="l">
              <a:spcBef>
                <a:spcPts val="300"/>
              </a:spcBef>
              <a:spcAft>
                <a:spcPts val="0"/>
              </a:spcAft>
              <a:buClr>
                <a:schemeClr val="dk1"/>
              </a:buClr>
              <a:buSzPts val="1400"/>
              <a:buChar char="•"/>
              <a:defRPr/>
            </a:lvl6pPr>
            <a:lvl7pPr indent="-317500" lvl="6" marL="3200400" rtl="0" algn="l">
              <a:spcBef>
                <a:spcPts val="30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203" name="Google Shape;203;p37"/>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04" name="Google Shape;204;p37"/>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05" name="Google Shape;205;p37"/>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u vertical și text" type="vertTitleAndTx">
  <p:cSld name="VERTICAL_TITLE_AND_VERTICAL_TEXT">
    <p:spTree>
      <p:nvGrpSpPr>
        <p:cNvPr id="206" name="Shape 206"/>
        <p:cNvGrpSpPr/>
        <p:nvPr/>
      </p:nvGrpSpPr>
      <p:grpSpPr>
        <a:xfrm>
          <a:off x="0" y="0"/>
          <a:ext cx="0" cy="0"/>
          <a:chOff x="0" y="0"/>
          <a:chExt cx="0" cy="0"/>
        </a:xfrm>
      </p:grpSpPr>
      <p:sp>
        <p:nvSpPr>
          <p:cNvPr id="207" name="Google Shape;207;p38"/>
          <p:cNvSpPr txBox="1"/>
          <p:nvPr>
            <p:ph type="title"/>
          </p:nvPr>
        </p:nvSpPr>
        <p:spPr>
          <a:xfrm rot="5400000">
            <a:off x="5463750" y="1371629"/>
            <a:ext cx="4388700" cy="20574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08" name="Google Shape;208;p38"/>
          <p:cNvSpPr txBox="1"/>
          <p:nvPr>
            <p:ph idx="1" type="body"/>
          </p:nvPr>
        </p:nvSpPr>
        <p:spPr>
          <a:xfrm rot="5400000">
            <a:off x="1272750" y="-609571"/>
            <a:ext cx="4388700" cy="6019800"/>
          </a:xfrm>
          <a:prstGeom prst="rect">
            <a:avLst/>
          </a:prstGeom>
          <a:noFill/>
          <a:ln>
            <a:noFill/>
          </a:ln>
        </p:spPr>
        <p:txBody>
          <a:bodyPr anchorCtr="0" anchor="t" bIns="34275" lIns="68575" spcFirstLastPara="1" rIns="68575" wrap="square" tIns="34275">
            <a:noAutofit/>
          </a:bodyPr>
          <a:lstStyle>
            <a:lvl1pPr indent="-317500" lvl="0" marL="457200" rtl="0" algn="l">
              <a:spcBef>
                <a:spcPts val="300"/>
              </a:spcBef>
              <a:spcAft>
                <a:spcPts val="0"/>
              </a:spcAft>
              <a:buClr>
                <a:srgbClr val="737373"/>
              </a:buClr>
              <a:buSzPts val="1400"/>
              <a:buChar char="•"/>
              <a:defRPr/>
            </a:lvl1pPr>
            <a:lvl2pPr indent="-317500" lvl="1" marL="914400" rtl="0" algn="l">
              <a:spcBef>
                <a:spcPts val="300"/>
              </a:spcBef>
              <a:spcAft>
                <a:spcPts val="0"/>
              </a:spcAft>
              <a:buClr>
                <a:srgbClr val="737373"/>
              </a:buClr>
              <a:buSzPts val="1400"/>
              <a:buChar char="–"/>
              <a:defRPr/>
            </a:lvl2pPr>
            <a:lvl3pPr indent="-317500" lvl="2" marL="1371600" rtl="0" algn="l">
              <a:spcBef>
                <a:spcPts val="300"/>
              </a:spcBef>
              <a:spcAft>
                <a:spcPts val="0"/>
              </a:spcAft>
              <a:buClr>
                <a:srgbClr val="737373"/>
              </a:buClr>
              <a:buSzPts val="1400"/>
              <a:buChar char="•"/>
              <a:defRPr/>
            </a:lvl3pPr>
            <a:lvl4pPr indent="-317500" lvl="3" marL="1828800" rtl="0" algn="l">
              <a:spcBef>
                <a:spcPts val="300"/>
              </a:spcBef>
              <a:spcAft>
                <a:spcPts val="0"/>
              </a:spcAft>
              <a:buClr>
                <a:srgbClr val="737373"/>
              </a:buClr>
              <a:buSzPts val="1400"/>
              <a:buChar char="–"/>
              <a:defRPr/>
            </a:lvl4pPr>
            <a:lvl5pPr indent="-317500" lvl="4" marL="2286000" rtl="0" algn="l">
              <a:spcBef>
                <a:spcPts val="300"/>
              </a:spcBef>
              <a:spcAft>
                <a:spcPts val="0"/>
              </a:spcAft>
              <a:buClr>
                <a:srgbClr val="737373"/>
              </a:buClr>
              <a:buSzPts val="1400"/>
              <a:buChar char="»"/>
              <a:defRPr/>
            </a:lvl5pPr>
            <a:lvl6pPr indent="-317500" lvl="5" marL="2743200" rtl="0" algn="l">
              <a:spcBef>
                <a:spcPts val="300"/>
              </a:spcBef>
              <a:spcAft>
                <a:spcPts val="0"/>
              </a:spcAft>
              <a:buClr>
                <a:schemeClr val="dk1"/>
              </a:buClr>
              <a:buSzPts val="1400"/>
              <a:buChar char="•"/>
              <a:defRPr/>
            </a:lvl6pPr>
            <a:lvl7pPr indent="-317500" lvl="6" marL="3200400" rtl="0" algn="l">
              <a:spcBef>
                <a:spcPts val="30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209" name="Google Shape;209;p38"/>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10" name="Google Shape;210;p38"/>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11" name="Google Shape;211;p38"/>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1">
  <p:cSld name="TITLE_4">
    <p:bg>
      <p:bgPr>
        <a:noFill/>
      </p:bgPr>
    </p:bg>
    <p:spTree>
      <p:nvGrpSpPr>
        <p:cNvPr id="212" name="Shape 212"/>
        <p:cNvGrpSpPr/>
        <p:nvPr/>
      </p:nvGrpSpPr>
      <p:grpSpPr>
        <a:xfrm>
          <a:off x="0" y="0"/>
          <a:ext cx="0" cy="0"/>
          <a:chOff x="0" y="0"/>
          <a:chExt cx="0" cy="0"/>
        </a:xfrm>
      </p:grpSpPr>
      <p:sp>
        <p:nvSpPr>
          <p:cNvPr id="213" name="Google Shape;213;p39"/>
          <p:cNvSpPr txBox="1"/>
          <p:nvPr>
            <p:ph idx="1" type="body"/>
          </p:nvPr>
        </p:nvSpPr>
        <p:spPr>
          <a:xfrm>
            <a:off x="804750" y="775200"/>
            <a:ext cx="7534500" cy="3593100"/>
          </a:xfrm>
          <a:prstGeom prst="rect">
            <a:avLst/>
          </a:prstGeom>
        </p:spPr>
        <p:txBody>
          <a:bodyPr anchorCtr="0" anchor="ctr" bIns="34275" lIns="68575" spcFirstLastPara="1" rIns="68575" wrap="square" tIns="34275">
            <a:noAutofit/>
          </a:bodyPr>
          <a:lstStyle>
            <a:lvl1pPr indent="-381000" lvl="0" marL="457200" rtl="0" algn="ctr">
              <a:spcBef>
                <a:spcPts val="500"/>
              </a:spcBef>
              <a:spcAft>
                <a:spcPts val="0"/>
              </a:spcAft>
              <a:buClr>
                <a:srgbClr val="666666"/>
              </a:buClr>
              <a:buSzPts val="2400"/>
              <a:buFont typeface="Source Sans Pro"/>
              <a:buChar char="•"/>
              <a:defRPr>
                <a:solidFill>
                  <a:srgbClr val="666666"/>
                </a:solidFill>
                <a:latin typeface="Source Sans Pro"/>
                <a:ea typeface="Source Sans Pro"/>
                <a:cs typeface="Source Sans Pro"/>
                <a:sym typeface="Source Sans Pro"/>
              </a:defRPr>
            </a:lvl1pPr>
            <a:lvl2pPr indent="-361950" lvl="1" marL="914400" rtl="0" algn="ctr">
              <a:spcBef>
                <a:spcPts val="400"/>
              </a:spcBef>
              <a:spcAft>
                <a:spcPts val="0"/>
              </a:spcAft>
              <a:buClr>
                <a:srgbClr val="666666"/>
              </a:buClr>
              <a:buSzPts val="2100"/>
              <a:buFont typeface="Source Sans Pro"/>
              <a:buChar char="–"/>
              <a:defRPr>
                <a:solidFill>
                  <a:srgbClr val="666666"/>
                </a:solidFill>
                <a:latin typeface="Source Sans Pro"/>
                <a:ea typeface="Source Sans Pro"/>
                <a:cs typeface="Source Sans Pro"/>
                <a:sym typeface="Source Sans Pro"/>
              </a:defRPr>
            </a:lvl2pPr>
            <a:lvl3pPr indent="-342900" lvl="2" marL="1371600" rtl="0" algn="ctr">
              <a:spcBef>
                <a:spcPts val="400"/>
              </a:spcBef>
              <a:spcAft>
                <a:spcPts val="0"/>
              </a:spcAft>
              <a:buClr>
                <a:srgbClr val="666666"/>
              </a:buClr>
              <a:buSzPts val="1800"/>
              <a:buFont typeface="Source Sans Pro"/>
              <a:buChar char="•"/>
              <a:defRPr>
                <a:solidFill>
                  <a:srgbClr val="666666"/>
                </a:solidFill>
                <a:latin typeface="Source Sans Pro"/>
                <a:ea typeface="Source Sans Pro"/>
                <a:cs typeface="Source Sans Pro"/>
                <a:sym typeface="Source Sans Pro"/>
              </a:defRPr>
            </a:lvl3pPr>
            <a:lvl4pPr indent="-323850" lvl="3" marL="1828800" rtl="0" algn="ctr">
              <a:spcBef>
                <a:spcPts val="300"/>
              </a:spcBef>
              <a:spcAft>
                <a:spcPts val="0"/>
              </a:spcAft>
              <a:buClr>
                <a:srgbClr val="666666"/>
              </a:buClr>
              <a:buSzPts val="1500"/>
              <a:buFont typeface="Source Sans Pro"/>
              <a:buChar char="–"/>
              <a:defRPr>
                <a:solidFill>
                  <a:srgbClr val="666666"/>
                </a:solidFill>
                <a:latin typeface="Source Sans Pro"/>
                <a:ea typeface="Source Sans Pro"/>
                <a:cs typeface="Source Sans Pro"/>
                <a:sym typeface="Source Sans Pro"/>
              </a:defRPr>
            </a:lvl4pPr>
            <a:lvl5pPr indent="-323850" lvl="4" marL="2286000" rtl="0" algn="ctr">
              <a:spcBef>
                <a:spcPts val="300"/>
              </a:spcBef>
              <a:spcAft>
                <a:spcPts val="0"/>
              </a:spcAft>
              <a:buClr>
                <a:srgbClr val="666666"/>
              </a:buClr>
              <a:buSzPts val="1500"/>
              <a:buFont typeface="Source Sans Pro"/>
              <a:buChar char="»"/>
              <a:defRPr>
                <a:solidFill>
                  <a:srgbClr val="666666"/>
                </a:solidFill>
                <a:latin typeface="Source Sans Pro"/>
                <a:ea typeface="Source Sans Pro"/>
                <a:cs typeface="Source Sans Pro"/>
                <a:sym typeface="Source Sans Pro"/>
              </a:defRPr>
            </a:lvl5pPr>
            <a:lvl6pPr indent="-323850" lvl="5" marL="2743200" rtl="0" algn="ctr">
              <a:spcBef>
                <a:spcPts val="300"/>
              </a:spcBef>
              <a:spcAft>
                <a:spcPts val="0"/>
              </a:spcAft>
              <a:buClr>
                <a:srgbClr val="666666"/>
              </a:buClr>
              <a:buSzPts val="1500"/>
              <a:buFont typeface="Source Sans Pro"/>
              <a:buChar char="•"/>
              <a:defRPr>
                <a:solidFill>
                  <a:srgbClr val="666666"/>
                </a:solidFill>
                <a:latin typeface="Source Sans Pro"/>
                <a:ea typeface="Source Sans Pro"/>
                <a:cs typeface="Source Sans Pro"/>
                <a:sym typeface="Source Sans Pro"/>
              </a:defRPr>
            </a:lvl6pPr>
            <a:lvl7pPr indent="-323850" lvl="6" marL="3200400" rtl="0" algn="ctr">
              <a:spcBef>
                <a:spcPts val="300"/>
              </a:spcBef>
              <a:spcAft>
                <a:spcPts val="0"/>
              </a:spcAft>
              <a:buClr>
                <a:srgbClr val="666666"/>
              </a:buClr>
              <a:buSzPts val="1500"/>
              <a:buFont typeface="Source Sans Pro"/>
              <a:buChar char="•"/>
              <a:defRPr>
                <a:solidFill>
                  <a:srgbClr val="666666"/>
                </a:solidFill>
                <a:latin typeface="Source Sans Pro"/>
                <a:ea typeface="Source Sans Pro"/>
                <a:cs typeface="Source Sans Pro"/>
                <a:sym typeface="Source Sans Pro"/>
              </a:defRPr>
            </a:lvl7pPr>
            <a:lvl8pPr indent="-323850" lvl="7" marL="3657600" rtl="0" algn="ctr">
              <a:spcBef>
                <a:spcPts val="300"/>
              </a:spcBef>
              <a:spcAft>
                <a:spcPts val="0"/>
              </a:spcAft>
              <a:buClr>
                <a:srgbClr val="666666"/>
              </a:buClr>
              <a:buSzPts val="1500"/>
              <a:buFont typeface="Source Sans Pro"/>
              <a:buChar char="•"/>
              <a:defRPr>
                <a:solidFill>
                  <a:srgbClr val="666666"/>
                </a:solidFill>
                <a:latin typeface="Source Sans Pro"/>
                <a:ea typeface="Source Sans Pro"/>
                <a:cs typeface="Source Sans Pro"/>
                <a:sym typeface="Source Sans Pro"/>
              </a:defRPr>
            </a:lvl8pPr>
            <a:lvl9pPr indent="-323850" lvl="8" marL="4114800" rtl="0" algn="ctr">
              <a:spcBef>
                <a:spcPts val="300"/>
              </a:spcBef>
              <a:spcAft>
                <a:spcPts val="0"/>
              </a:spcAft>
              <a:buClr>
                <a:srgbClr val="666666"/>
              </a:buClr>
              <a:buSzPts val="1500"/>
              <a:buFont typeface="Source Sans Pro"/>
              <a:buChar char="•"/>
              <a:defRPr>
                <a:solidFill>
                  <a:srgbClr val="666666"/>
                </a:solidFill>
                <a:latin typeface="Source Sans Pro"/>
                <a:ea typeface="Source Sans Pro"/>
                <a:cs typeface="Source Sans Pro"/>
                <a:sym typeface="Source Sans Pro"/>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Full Blue">
  <p:cSld name="CUSTOM_1_1_1_1_1_3">
    <p:spTree>
      <p:nvGrpSpPr>
        <p:cNvPr id="214" name="Shape 214"/>
        <p:cNvGrpSpPr/>
        <p:nvPr/>
      </p:nvGrpSpPr>
      <p:grpSpPr>
        <a:xfrm>
          <a:off x="0" y="0"/>
          <a:ext cx="0" cy="0"/>
          <a:chOff x="0" y="0"/>
          <a:chExt cx="0" cy="0"/>
        </a:xfrm>
      </p:grpSpPr>
      <p:sp>
        <p:nvSpPr>
          <p:cNvPr id="215" name="Google Shape;215;p40"/>
          <p:cNvSpPr/>
          <p:nvPr/>
        </p:nvSpPr>
        <p:spPr>
          <a:xfrm>
            <a:off x="-6575" y="-6570"/>
            <a:ext cx="9183300" cy="61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216" name="Google Shape;216;p40"/>
          <p:cNvSpPr txBox="1"/>
          <p:nvPr>
            <p:ph idx="1" type="body"/>
          </p:nvPr>
        </p:nvSpPr>
        <p:spPr>
          <a:xfrm>
            <a:off x="223275" y="781706"/>
            <a:ext cx="8736900" cy="3934200"/>
          </a:xfrm>
          <a:prstGeom prst="rect">
            <a:avLst/>
          </a:prstGeom>
        </p:spPr>
        <p:txBody>
          <a:bodyPr anchorCtr="0" anchor="t" bIns="34275" lIns="68575" spcFirstLastPara="1" rIns="68575" wrap="square" tIns="34275">
            <a:noAutofit/>
          </a:bodyPr>
          <a:lstStyle>
            <a:lvl1pPr indent="-342900" lvl="0" marL="457200" rtl="0">
              <a:spcBef>
                <a:spcPts val="5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1pPr>
            <a:lvl2pPr indent="-342900" lvl="1" marL="914400" rtl="0">
              <a:spcBef>
                <a:spcPts val="4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2pPr>
            <a:lvl3pPr indent="-342900" lvl="2" marL="1371600" rtl="0">
              <a:spcBef>
                <a:spcPts val="4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3pPr>
            <a:lvl4pPr indent="-342900" lvl="3" marL="1828800" rtl="0">
              <a:spcBef>
                <a:spcPts val="3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4pPr>
            <a:lvl5pPr indent="-342900" lvl="4" marL="2286000" rtl="0">
              <a:spcBef>
                <a:spcPts val="3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5pPr>
            <a:lvl6pPr indent="-342900" lvl="5" marL="2743200" rtl="0">
              <a:spcBef>
                <a:spcPts val="3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6pPr>
            <a:lvl7pPr indent="-342900" lvl="6" marL="3200400" rtl="0">
              <a:spcBef>
                <a:spcPts val="3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7pPr>
            <a:lvl8pPr indent="-342900" lvl="7" marL="3657600" rtl="0">
              <a:spcBef>
                <a:spcPts val="3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8pPr>
            <a:lvl9pPr indent="-342900" lvl="8" marL="4114800" rtl="0">
              <a:spcBef>
                <a:spcPts val="3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9pPr>
          </a:lstStyle>
          <a:p/>
        </p:txBody>
      </p:sp>
      <p:sp>
        <p:nvSpPr>
          <p:cNvPr id="217" name="Google Shape;217;p40"/>
          <p:cNvSpPr/>
          <p:nvPr/>
        </p:nvSpPr>
        <p:spPr>
          <a:xfrm>
            <a:off x="0" y="4892567"/>
            <a:ext cx="9144000" cy="25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8" name="Google Shape;218;p40">
            <a:hlinkClick r:id="rId2"/>
          </p:cNvPr>
          <p:cNvPicPr preferRelativeResize="0"/>
          <p:nvPr/>
        </p:nvPicPr>
        <p:blipFill>
          <a:blip r:embed="rId3">
            <a:alphaModFix/>
          </a:blip>
          <a:stretch>
            <a:fillRect/>
          </a:stretch>
        </p:blipFill>
        <p:spPr>
          <a:xfrm>
            <a:off x="223275" y="4938694"/>
            <a:ext cx="794925" cy="168050"/>
          </a:xfrm>
          <a:prstGeom prst="rect">
            <a:avLst/>
          </a:prstGeom>
          <a:noFill/>
          <a:ln>
            <a:noFill/>
          </a:ln>
        </p:spPr>
      </p:pic>
      <p:sp>
        <p:nvSpPr>
          <p:cNvPr id="219" name="Google Shape;219;p40"/>
          <p:cNvSpPr txBox="1"/>
          <p:nvPr>
            <p:ph type="title"/>
          </p:nvPr>
        </p:nvSpPr>
        <p:spPr>
          <a:xfrm>
            <a:off x="223275" y="-5256"/>
            <a:ext cx="8736900" cy="610800"/>
          </a:xfrm>
          <a:prstGeom prst="rect">
            <a:avLst/>
          </a:prstGeom>
        </p:spPr>
        <p:txBody>
          <a:bodyPr anchorCtr="0" anchor="ctr" bIns="34275" lIns="68575" spcFirstLastPara="1" rIns="68575" wrap="square" tIns="34275">
            <a:noAutofit/>
          </a:bodyPr>
          <a:lstStyle>
            <a:lvl1pPr lvl="0" rtl="0">
              <a:lnSpc>
                <a:spcPct val="115000"/>
              </a:lnSpc>
              <a:spcBef>
                <a:spcPts val="0"/>
              </a:spcBef>
              <a:spcAft>
                <a:spcPts val="0"/>
              </a:spcAft>
              <a:buNone/>
              <a:defRPr sz="3000">
                <a:solidFill>
                  <a:srgbClr val="FFFFFF"/>
                </a:solidFill>
                <a:latin typeface="Source Sans Pro"/>
                <a:ea typeface="Source Sans Pro"/>
                <a:cs typeface="Source Sans Pro"/>
                <a:sym typeface="Source Sans Pro"/>
              </a:defRPr>
            </a:lvl1pPr>
            <a:lvl2pPr lvl="1" rtl="0">
              <a:lnSpc>
                <a:spcPct val="115000"/>
              </a:lnSpc>
              <a:spcBef>
                <a:spcPts val="0"/>
              </a:spcBef>
              <a:spcAft>
                <a:spcPts val="0"/>
              </a:spcAft>
              <a:buNone/>
              <a:defRPr sz="3600">
                <a:latin typeface="Source Sans Pro"/>
                <a:ea typeface="Source Sans Pro"/>
                <a:cs typeface="Source Sans Pro"/>
                <a:sym typeface="Source Sans Pro"/>
              </a:defRPr>
            </a:lvl2pPr>
            <a:lvl3pPr lvl="2" rtl="0">
              <a:lnSpc>
                <a:spcPct val="115000"/>
              </a:lnSpc>
              <a:spcBef>
                <a:spcPts val="1000"/>
              </a:spcBef>
              <a:spcAft>
                <a:spcPts val="0"/>
              </a:spcAft>
              <a:buNone/>
              <a:defRPr sz="3600">
                <a:latin typeface="Source Sans Pro"/>
                <a:ea typeface="Source Sans Pro"/>
                <a:cs typeface="Source Sans Pro"/>
                <a:sym typeface="Source Sans Pro"/>
              </a:defRPr>
            </a:lvl3pPr>
            <a:lvl4pPr lvl="3" rtl="0">
              <a:lnSpc>
                <a:spcPct val="115000"/>
              </a:lnSpc>
              <a:spcBef>
                <a:spcPts val="1000"/>
              </a:spcBef>
              <a:spcAft>
                <a:spcPts val="0"/>
              </a:spcAft>
              <a:buNone/>
              <a:defRPr sz="3600">
                <a:latin typeface="Source Sans Pro"/>
                <a:ea typeface="Source Sans Pro"/>
                <a:cs typeface="Source Sans Pro"/>
                <a:sym typeface="Source Sans Pro"/>
              </a:defRPr>
            </a:lvl4pPr>
            <a:lvl5pPr lvl="4" rtl="0">
              <a:lnSpc>
                <a:spcPct val="115000"/>
              </a:lnSpc>
              <a:spcBef>
                <a:spcPts val="1000"/>
              </a:spcBef>
              <a:spcAft>
                <a:spcPts val="0"/>
              </a:spcAft>
              <a:buNone/>
              <a:defRPr sz="3600">
                <a:latin typeface="Source Sans Pro"/>
                <a:ea typeface="Source Sans Pro"/>
                <a:cs typeface="Source Sans Pro"/>
                <a:sym typeface="Source Sans Pro"/>
              </a:defRPr>
            </a:lvl5pPr>
            <a:lvl6pPr lvl="5" rtl="0">
              <a:lnSpc>
                <a:spcPct val="115000"/>
              </a:lnSpc>
              <a:spcBef>
                <a:spcPts val="1000"/>
              </a:spcBef>
              <a:spcAft>
                <a:spcPts val="0"/>
              </a:spcAft>
              <a:buNone/>
              <a:defRPr sz="3600">
                <a:latin typeface="Source Sans Pro"/>
                <a:ea typeface="Source Sans Pro"/>
                <a:cs typeface="Source Sans Pro"/>
                <a:sym typeface="Source Sans Pro"/>
              </a:defRPr>
            </a:lvl6pPr>
            <a:lvl7pPr lvl="6" rtl="0">
              <a:lnSpc>
                <a:spcPct val="115000"/>
              </a:lnSpc>
              <a:spcBef>
                <a:spcPts val="1000"/>
              </a:spcBef>
              <a:spcAft>
                <a:spcPts val="0"/>
              </a:spcAft>
              <a:buNone/>
              <a:defRPr sz="3600">
                <a:latin typeface="Source Sans Pro"/>
                <a:ea typeface="Source Sans Pro"/>
                <a:cs typeface="Source Sans Pro"/>
                <a:sym typeface="Source Sans Pro"/>
              </a:defRPr>
            </a:lvl7pPr>
            <a:lvl8pPr lvl="7" rtl="0">
              <a:lnSpc>
                <a:spcPct val="115000"/>
              </a:lnSpc>
              <a:spcBef>
                <a:spcPts val="1000"/>
              </a:spcBef>
              <a:spcAft>
                <a:spcPts val="0"/>
              </a:spcAft>
              <a:buNone/>
              <a:defRPr sz="3600">
                <a:latin typeface="Source Sans Pro"/>
                <a:ea typeface="Source Sans Pro"/>
                <a:cs typeface="Source Sans Pro"/>
                <a:sym typeface="Source Sans Pro"/>
              </a:defRPr>
            </a:lvl8pPr>
            <a:lvl9pPr lvl="8" rtl="0">
              <a:lnSpc>
                <a:spcPct val="115000"/>
              </a:lnSpc>
              <a:spcBef>
                <a:spcPts val="1000"/>
              </a:spcBef>
              <a:spcAft>
                <a:spcPts val="1000"/>
              </a:spcAft>
              <a:buNone/>
              <a:defRPr sz="3600">
                <a:latin typeface="Source Sans Pro"/>
                <a:ea typeface="Source Sans Pro"/>
                <a:cs typeface="Source Sans Pro"/>
                <a:sym typeface="Source Sans Pro"/>
              </a:defRPr>
            </a:lvl9pPr>
          </a:lstStyle>
          <a:p/>
        </p:txBody>
      </p:sp>
      <p:sp>
        <p:nvSpPr>
          <p:cNvPr id="220" name="Google Shape;220;p40"/>
          <p:cNvSpPr txBox="1"/>
          <p:nvPr/>
        </p:nvSpPr>
        <p:spPr>
          <a:xfrm>
            <a:off x="1898100" y="4932156"/>
            <a:ext cx="5347800" cy="16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900">
                <a:solidFill>
                  <a:srgbClr val="FFFFFF"/>
                </a:solidFill>
                <a:uFill>
                  <a:noFill/>
                </a:uFill>
                <a:latin typeface="Source Sans Pro"/>
                <a:ea typeface="Source Sans Pro"/>
                <a:cs typeface="Source Sans Pro"/>
                <a:sym typeface="Source Sans Pro"/>
                <a:hlinkClick r:id="rId4"/>
              </a:rPr>
              <a:t>www.eduapps.ro</a:t>
            </a:r>
            <a:r>
              <a:rPr lang="ro" sz="900">
                <a:solidFill>
                  <a:srgbClr val="FFFFFF"/>
                </a:solidFill>
                <a:latin typeface="Source Sans Pro"/>
                <a:ea typeface="Source Sans Pro"/>
                <a:cs typeface="Source Sans Pro"/>
                <a:sym typeface="Source Sans Pro"/>
              </a:rPr>
              <a:t> | </a:t>
            </a:r>
            <a:r>
              <a:rPr lang="ro" sz="900">
                <a:solidFill>
                  <a:schemeClr val="dk1"/>
                </a:solidFill>
                <a:uFill>
                  <a:noFill/>
                </a:uFill>
                <a:latin typeface="Source Sans Pro"/>
                <a:ea typeface="Source Sans Pro"/>
                <a:cs typeface="Source Sans Pro"/>
                <a:sym typeface="Source Sans Pro"/>
                <a:hlinkClick r:id="rId5"/>
              </a:rPr>
              <a:t>info@eduapps.ro</a:t>
            </a:r>
            <a:r>
              <a:rPr lang="ro" sz="900">
                <a:solidFill>
                  <a:srgbClr val="FFFFFF"/>
                </a:solidFill>
                <a:latin typeface="Source Sans Pro"/>
                <a:ea typeface="Source Sans Pro"/>
                <a:cs typeface="Source Sans Pro"/>
                <a:sym typeface="Source Sans Pro"/>
              </a:rPr>
              <a:t> | </a:t>
            </a:r>
            <a:r>
              <a:rPr lang="ro" sz="900">
                <a:solidFill>
                  <a:schemeClr val="dk1"/>
                </a:solidFill>
                <a:latin typeface="Source Sans Pro"/>
                <a:ea typeface="Source Sans Pro"/>
                <a:cs typeface="Source Sans Pro"/>
                <a:sym typeface="Source Sans Pro"/>
              </a:rPr>
              <a:t>Copyright © Edu Apps</a:t>
            </a:r>
            <a:endParaRPr sz="900">
              <a:solidFill>
                <a:srgbClr val="FFFFFF"/>
              </a:solidFill>
              <a:latin typeface="Source Sans Pro"/>
              <a:ea typeface="Source Sans Pro"/>
              <a:cs typeface="Source Sans Pro"/>
              <a:sym typeface="Source Sans Pro"/>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Blue">
  <p:cSld name="CUSTOM_1_1_1_1_1_4">
    <p:spTree>
      <p:nvGrpSpPr>
        <p:cNvPr id="221" name="Shape 221"/>
        <p:cNvGrpSpPr/>
        <p:nvPr/>
      </p:nvGrpSpPr>
      <p:grpSpPr>
        <a:xfrm>
          <a:off x="0" y="0"/>
          <a:ext cx="0" cy="0"/>
          <a:chOff x="0" y="0"/>
          <a:chExt cx="0" cy="0"/>
        </a:xfrm>
      </p:grpSpPr>
      <p:sp>
        <p:nvSpPr>
          <p:cNvPr id="222" name="Google Shape;222;p41"/>
          <p:cNvSpPr/>
          <p:nvPr/>
        </p:nvSpPr>
        <p:spPr>
          <a:xfrm>
            <a:off x="-6575" y="216775"/>
            <a:ext cx="9183300" cy="610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223" name="Google Shape;223;p41"/>
          <p:cNvSpPr txBox="1"/>
          <p:nvPr>
            <p:ph type="title"/>
          </p:nvPr>
        </p:nvSpPr>
        <p:spPr>
          <a:xfrm>
            <a:off x="223275" y="216775"/>
            <a:ext cx="8736900" cy="610800"/>
          </a:xfrm>
          <a:prstGeom prst="rect">
            <a:avLst/>
          </a:prstGeom>
        </p:spPr>
        <p:txBody>
          <a:bodyPr anchorCtr="0" anchor="ctr" bIns="34275" lIns="68575" spcFirstLastPara="1" rIns="68575" wrap="square" tIns="34275">
            <a:noAutofit/>
          </a:bodyPr>
          <a:lstStyle>
            <a:lvl1pPr lvl="0" rtl="0">
              <a:lnSpc>
                <a:spcPct val="115000"/>
              </a:lnSpc>
              <a:spcBef>
                <a:spcPts val="0"/>
              </a:spcBef>
              <a:spcAft>
                <a:spcPts val="0"/>
              </a:spcAft>
              <a:buNone/>
              <a:defRPr sz="3000">
                <a:solidFill>
                  <a:srgbClr val="FFFFFF"/>
                </a:solidFill>
                <a:latin typeface="Source Sans Pro"/>
                <a:ea typeface="Source Sans Pro"/>
                <a:cs typeface="Source Sans Pro"/>
                <a:sym typeface="Source Sans Pro"/>
              </a:defRPr>
            </a:lvl1pPr>
            <a:lvl2pPr lvl="1" rtl="0">
              <a:lnSpc>
                <a:spcPct val="115000"/>
              </a:lnSpc>
              <a:spcBef>
                <a:spcPts val="0"/>
              </a:spcBef>
              <a:spcAft>
                <a:spcPts val="0"/>
              </a:spcAft>
              <a:buNone/>
              <a:defRPr sz="3600">
                <a:latin typeface="Source Sans Pro"/>
                <a:ea typeface="Source Sans Pro"/>
                <a:cs typeface="Source Sans Pro"/>
                <a:sym typeface="Source Sans Pro"/>
              </a:defRPr>
            </a:lvl2pPr>
            <a:lvl3pPr lvl="2" rtl="0">
              <a:lnSpc>
                <a:spcPct val="115000"/>
              </a:lnSpc>
              <a:spcBef>
                <a:spcPts val="1000"/>
              </a:spcBef>
              <a:spcAft>
                <a:spcPts val="0"/>
              </a:spcAft>
              <a:buNone/>
              <a:defRPr sz="3600">
                <a:latin typeface="Source Sans Pro"/>
                <a:ea typeface="Source Sans Pro"/>
                <a:cs typeface="Source Sans Pro"/>
                <a:sym typeface="Source Sans Pro"/>
              </a:defRPr>
            </a:lvl3pPr>
            <a:lvl4pPr lvl="3" rtl="0">
              <a:lnSpc>
                <a:spcPct val="115000"/>
              </a:lnSpc>
              <a:spcBef>
                <a:spcPts val="1000"/>
              </a:spcBef>
              <a:spcAft>
                <a:spcPts val="0"/>
              </a:spcAft>
              <a:buNone/>
              <a:defRPr sz="3600">
                <a:latin typeface="Source Sans Pro"/>
                <a:ea typeface="Source Sans Pro"/>
                <a:cs typeface="Source Sans Pro"/>
                <a:sym typeface="Source Sans Pro"/>
              </a:defRPr>
            </a:lvl4pPr>
            <a:lvl5pPr lvl="4" rtl="0">
              <a:lnSpc>
                <a:spcPct val="115000"/>
              </a:lnSpc>
              <a:spcBef>
                <a:spcPts val="1000"/>
              </a:spcBef>
              <a:spcAft>
                <a:spcPts val="0"/>
              </a:spcAft>
              <a:buNone/>
              <a:defRPr sz="3600">
                <a:latin typeface="Source Sans Pro"/>
                <a:ea typeface="Source Sans Pro"/>
                <a:cs typeface="Source Sans Pro"/>
                <a:sym typeface="Source Sans Pro"/>
              </a:defRPr>
            </a:lvl5pPr>
            <a:lvl6pPr lvl="5" rtl="0">
              <a:lnSpc>
                <a:spcPct val="115000"/>
              </a:lnSpc>
              <a:spcBef>
                <a:spcPts val="1000"/>
              </a:spcBef>
              <a:spcAft>
                <a:spcPts val="0"/>
              </a:spcAft>
              <a:buNone/>
              <a:defRPr sz="3600">
                <a:latin typeface="Source Sans Pro"/>
                <a:ea typeface="Source Sans Pro"/>
                <a:cs typeface="Source Sans Pro"/>
                <a:sym typeface="Source Sans Pro"/>
              </a:defRPr>
            </a:lvl6pPr>
            <a:lvl7pPr lvl="6" rtl="0">
              <a:lnSpc>
                <a:spcPct val="115000"/>
              </a:lnSpc>
              <a:spcBef>
                <a:spcPts val="1000"/>
              </a:spcBef>
              <a:spcAft>
                <a:spcPts val="0"/>
              </a:spcAft>
              <a:buNone/>
              <a:defRPr sz="3600">
                <a:latin typeface="Source Sans Pro"/>
                <a:ea typeface="Source Sans Pro"/>
                <a:cs typeface="Source Sans Pro"/>
                <a:sym typeface="Source Sans Pro"/>
              </a:defRPr>
            </a:lvl7pPr>
            <a:lvl8pPr lvl="7" rtl="0">
              <a:lnSpc>
                <a:spcPct val="115000"/>
              </a:lnSpc>
              <a:spcBef>
                <a:spcPts val="1000"/>
              </a:spcBef>
              <a:spcAft>
                <a:spcPts val="0"/>
              </a:spcAft>
              <a:buNone/>
              <a:defRPr sz="3600">
                <a:latin typeface="Source Sans Pro"/>
                <a:ea typeface="Source Sans Pro"/>
                <a:cs typeface="Source Sans Pro"/>
                <a:sym typeface="Source Sans Pro"/>
              </a:defRPr>
            </a:lvl8pPr>
            <a:lvl9pPr lvl="8" rtl="0">
              <a:lnSpc>
                <a:spcPct val="115000"/>
              </a:lnSpc>
              <a:spcBef>
                <a:spcPts val="1000"/>
              </a:spcBef>
              <a:spcAft>
                <a:spcPts val="1000"/>
              </a:spcAft>
              <a:buNone/>
              <a:defRPr sz="3600">
                <a:latin typeface="Source Sans Pro"/>
                <a:ea typeface="Source Sans Pro"/>
                <a:cs typeface="Source Sans Pro"/>
                <a:sym typeface="Source Sans Pro"/>
              </a:defRPr>
            </a:lvl9pPr>
          </a:lstStyle>
          <a:p/>
        </p:txBody>
      </p:sp>
      <p:sp>
        <p:nvSpPr>
          <p:cNvPr id="224" name="Google Shape;224;p41"/>
          <p:cNvSpPr txBox="1"/>
          <p:nvPr>
            <p:ph idx="1" type="body"/>
          </p:nvPr>
        </p:nvSpPr>
        <p:spPr>
          <a:xfrm>
            <a:off x="223275" y="982912"/>
            <a:ext cx="8736900" cy="3786900"/>
          </a:xfrm>
          <a:prstGeom prst="rect">
            <a:avLst/>
          </a:prstGeom>
        </p:spPr>
        <p:txBody>
          <a:bodyPr anchorCtr="0" anchor="t" bIns="34275" lIns="68575" spcFirstLastPara="1" rIns="68575" wrap="square" tIns="34275">
            <a:noAutofit/>
          </a:bodyPr>
          <a:lstStyle>
            <a:lvl1pPr indent="-342900" lvl="0" marL="457200" rtl="0">
              <a:spcBef>
                <a:spcPts val="500"/>
              </a:spcBef>
              <a:spcAft>
                <a:spcPts val="0"/>
              </a:spcAft>
              <a:buClr>
                <a:srgbClr val="666666"/>
              </a:buClr>
              <a:buSzPts val="1800"/>
              <a:buFont typeface="Source Sans Pro"/>
              <a:buChar char="•"/>
              <a:defRPr sz="1800">
                <a:solidFill>
                  <a:srgbClr val="666666"/>
                </a:solidFill>
                <a:latin typeface="Source Sans Pro"/>
                <a:ea typeface="Source Sans Pro"/>
                <a:cs typeface="Source Sans Pro"/>
                <a:sym typeface="Source Sans Pro"/>
              </a:defRPr>
            </a:lvl1pPr>
            <a:lvl2pPr indent="-381000" lvl="1" marL="914400" rtl="0">
              <a:spcBef>
                <a:spcPts val="4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2pPr>
            <a:lvl3pPr indent="-381000" lvl="2" marL="1371600" rtl="0">
              <a:spcBef>
                <a:spcPts val="4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3pPr>
            <a:lvl4pPr indent="-381000" lvl="3" marL="1828800" rtl="0">
              <a:spcBef>
                <a:spcPts val="3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4pPr>
            <a:lvl5pPr indent="-381000" lvl="4" marL="2286000" rtl="0">
              <a:spcBef>
                <a:spcPts val="3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5pPr>
            <a:lvl6pPr indent="-381000" lvl="5" marL="2743200" rtl="0">
              <a:spcBef>
                <a:spcPts val="3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6pPr>
            <a:lvl7pPr indent="-381000" lvl="6" marL="3200400" rtl="0">
              <a:spcBef>
                <a:spcPts val="3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7pPr>
            <a:lvl8pPr indent="-381000" lvl="7" marL="3657600" rtl="0">
              <a:spcBef>
                <a:spcPts val="3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8pPr>
            <a:lvl9pPr indent="-381000" lvl="8" marL="4114800" rtl="0">
              <a:spcBef>
                <a:spcPts val="300"/>
              </a:spcBef>
              <a:spcAft>
                <a:spcPts val="0"/>
              </a:spcAft>
              <a:buClr>
                <a:srgbClr val="666666"/>
              </a:buClr>
              <a:buSzPts val="2400"/>
              <a:buFont typeface="Source Sans Pro"/>
              <a:buChar char="•"/>
              <a:defRPr sz="2400">
                <a:solidFill>
                  <a:srgbClr val="666666"/>
                </a:solidFill>
                <a:latin typeface="Source Sans Pro"/>
                <a:ea typeface="Source Sans Pro"/>
                <a:cs typeface="Source Sans Pro"/>
                <a:sym typeface="Source Sans Pro"/>
              </a:defRPr>
            </a:lvl9pPr>
          </a:lstStyle>
          <a:p/>
        </p:txBody>
      </p:sp>
      <p:sp>
        <p:nvSpPr>
          <p:cNvPr id="225" name="Google Shape;225;p41"/>
          <p:cNvSpPr/>
          <p:nvPr/>
        </p:nvSpPr>
        <p:spPr>
          <a:xfrm>
            <a:off x="0" y="4838552"/>
            <a:ext cx="9144000" cy="304800"/>
          </a:xfrm>
          <a:prstGeom prst="rect">
            <a:avLst/>
          </a:prstGeom>
          <a:solidFill>
            <a:srgbClr val="3498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6" name="Google Shape;226;p41">
            <a:hlinkClick r:id="rId2"/>
          </p:cNvPr>
          <p:cNvPicPr preferRelativeResize="0"/>
          <p:nvPr/>
        </p:nvPicPr>
        <p:blipFill>
          <a:blip r:embed="rId3">
            <a:alphaModFix/>
          </a:blip>
          <a:stretch>
            <a:fillRect/>
          </a:stretch>
        </p:blipFill>
        <p:spPr>
          <a:xfrm>
            <a:off x="223275" y="4938694"/>
            <a:ext cx="794925" cy="168050"/>
          </a:xfrm>
          <a:prstGeom prst="rect">
            <a:avLst/>
          </a:prstGeom>
          <a:noFill/>
          <a:ln>
            <a:noFill/>
          </a:ln>
        </p:spPr>
      </p:pic>
      <p:sp>
        <p:nvSpPr>
          <p:cNvPr id="227" name="Google Shape;227;p41"/>
          <p:cNvSpPr txBox="1"/>
          <p:nvPr/>
        </p:nvSpPr>
        <p:spPr>
          <a:xfrm>
            <a:off x="1898100" y="4932156"/>
            <a:ext cx="5347800" cy="16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900">
                <a:solidFill>
                  <a:srgbClr val="FFFFFF"/>
                </a:solidFill>
                <a:uFill>
                  <a:noFill/>
                </a:uFill>
                <a:latin typeface="Source Sans Pro"/>
                <a:ea typeface="Source Sans Pro"/>
                <a:cs typeface="Source Sans Pro"/>
                <a:sym typeface="Source Sans Pro"/>
                <a:hlinkClick r:id="rId4"/>
              </a:rPr>
              <a:t>www.eduapps.ro</a:t>
            </a:r>
            <a:r>
              <a:rPr lang="ro" sz="900">
                <a:solidFill>
                  <a:srgbClr val="FFFFFF"/>
                </a:solidFill>
                <a:latin typeface="Source Sans Pro"/>
                <a:ea typeface="Source Sans Pro"/>
                <a:cs typeface="Source Sans Pro"/>
                <a:sym typeface="Source Sans Pro"/>
              </a:rPr>
              <a:t> | </a:t>
            </a:r>
            <a:r>
              <a:rPr lang="ro" sz="900">
                <a:solidFill>
                  <a:srgbClr val="FFFFFF"/>
                </a:solidFill>
                <a:uFill>
                  <a:noFill/>
                </a:uFill>
                <a:latin typeface="Source Sans Pro"/>
                <a:ea typeface="Source Sans Pro"/>
                <a:cs typeface="Source Sans Pro"/>
                <a:sym typeface="Source Sans Pro"/>
                <a:hlinkClick r:id="rId5"/>
              </a:rPr>
              <a:t>www.adma.ro</a:t>
            </a:r>
            <a:r>
              <a:rPr lang="ro" sz="900">
                <a:solidFill>
                  <a:srgbClr val="FFFFFF"/>
                </a:solidFill>
                <a:latin typeface="Source Sans Pro"/>
                <a:ea typeface="Source Sans Pro"/>
                <a:cs typeface="Source Sans Pro"/>
                <a:sym typeface="Source Sans Pro"/>
              </a:rPr>
              <a:t> | </a:t>
            </a:r>
            <a:r>
              <a:rPr lang="ro" sz="900">
                <a:solidFill>
                  <a:schemeClr val="dk1"/>
                </a:solidFill>
                <a:uFill>
                  <a:noFill/>
                </a:uFill>
                <a:latin typeface="Source Sans Pro"/>
                <a:ea typeface="Source Sans Pro"/>
                <a:cs typeface="Source Sans Pro"/>
                <a:sym typeface="Source Sans Pro"/>
                <a:hlinkClick r:id="rId6"/>
              </a:rPr>
              <a:t>info@eduapps.ro</a:t>
            </a:r>
            <a:r>
              <a:rPr lang="ro" sz="900">
                <a:solidFill>
                  <a:srgbClr val="FFFFFF"/>
                </a:solidFill>
                <a:latin typeface="Source Sans Pro"/>
                <a:ea typeface="Source Sans Pro"/>
                <a:cs typeface="Source Sans Pro"/>
                <a:sym typeface="Source Sans Pro"/>
              </a:rPr>
              <a:t> | </a:t>
            </a:r>
            <a:r>
              <a:rPr lang="ro" sz="900">
                <a:solidFill>
                  <a:schemeClr val="dk1"/>
                </a:solidFill>
                <a:latin typeface="Source Sans Pro"/>
                <a:ea typeface="Source Sans Pro"/>
                <a:cs typeface="Source Sans Pro"/>
                <a:sym typeface="Source Sans Pro"/>
              </a:rPr>
              <a:t>Copyright © Edu Apps</a:t>
            </a:r>
            <a:endParaRPr sz="900">
              <a:solidFill>
                <a:srgbClr val="FFFFFF"/>
              </a:solidFill>
              <a:latin typeface="Source Sans Pro"/>
              <a:ea typeface="Source Sans Pro"/>
              <a:cs typeface="Source Sans Pro"/>
              <a:sym typeface="Source Sans Pro"/>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TITLE_5">
    <p:bg>
      <p:bgPr>
        <a:noFill/>
      </p:bgPr>
    </p:bg>
    <p:spTree>
      <p:nvGrpSpPr>
        <p:cNvPr id="228" name="Shape 228"/>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theme" Target="../theme/theme1.xml"/><Relationship Id="rId12"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2.xml"/><Relationship Id="rId10" Type="http://schemas.openxmlformats.org/officeDocument/2006/relationships/slideLayout" Target="../slideLayouts/slideLayout31.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 Type="http://schemas.openxmlformats.org/officeDocument/2006/relationships/image" Target="../media/image1.png"/><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5" Type="http://schemas.openxmlformats.org/officeDocument/2006/relationships/slideLayout" Target="../slideLayouts/slideLayout36.xml"/><Relationship Id="rId14" Type="http://schemas.openxmlformats.org/officeDocument/2006/relationships/slideLayout" Target="../slideLayouts/slideLayout35.xml"/><Relationship Id="rId17" Type="http://schemas.openxmlformats.org/officeDocument/2006/relationships/slideLayout" Target="../slideLayouts/slideLayout38.xml"/><Relationship Id="rId16" Type="http://schemas.openxmlformats.org/officeDocument/2006/relationships/slideLayout" Target="../slideLayouts/slideLayout37.xml"/><Relationship Id="rId5" Type="http://schemas.openxmlformats.org/officeDocument/2006/relationships/slideLayout" Target="../slideLayouts/slideLayout26.xml"/><Relationship Id="rId19" Type="http://schemas.openxmlformats.org/officeDocument/2006/relationships/theme" Target="../theme/theme4.xml"/><Relationship Id="rId6" Type="http://schemas.openxmlformats.org/officeDocument/2006/relationships/slideLayout" Target="../slideLayouts/slideLayout27.xml"/><Relationship Id="rId18" Type="http://schemas.openxmlformats.org/officeDocument/2006/relationships/slideLayout" Target="../slideLayouts/slideLayout39.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ro"/>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p:nvPr/>
        </p:nvSpPr>
        <p:spPr>
          <a:xfrm>
            <a:off x="50" y="4846425"/>
            <a:ext cx="9144000" cy="295500"/>
          </a:xfrm>
          <a:prstGeom prst="rect">
            <a:avLst/>
          </a:prstGeom>
          <a:solidFill>
            <a:srgbClr val="F3F3F3"/>
          </a:solidFill>
          <a:ln>
            <a:noFill/>
          </a:ln>
        </p:spPr>
        <p:txBody>
          <a:bodyPr anchorCtr="0" anchor="ctr" bIns="68575" lIns="68575" spcFirstLastPara="1" rIns="68575" wrap="square" tIns="68575">
            <a:noAutofit/>
          </a:bodyPr>
          <a:lstStyle/>
          <a:p>
            <a:pPr indent="0" lvl="0" marL="0" marR="0" rtl="0" algn="l">
              <a:spcBef>
                <a:spcPts val="0"/>
              </a:spcBef>
              <a:spcAft>
                <a:spcPts val="0"/>
              </a:spcAft>
              <a:buClr>
                <a:schemeClr val="dk1"/>
              </a:buClr>
              <a:buSzPts val="1400"/>
              <a:buFont typeface="Arial"/>
              <a:buNone/>
            </a:pPr>
            <a:r>
              <a:rPr b="0" i="0" lang="ro" sz="1400" u="none" cap="none" strike="noStrike">
                <a:solidFill>
                  <a:schemeClr val="dk1"/>
                </a:solidFill>
                <a:latin typeface="Arial"/>
                <a:ea typeface="Arial"/>
                <a:cs typeface="Arial"/>
                <a:sym typeface="Arial"/>
              </a:rPr>
              <a:t> </a:t>
            </a:r>
            <a:r>
              <a:rPr lang="ro" sz="1100"/>
              <a:t>         </a:t>
            </a:r>
            <a:r>
              <a:rPr lang="ro" sz="1700">
                <a:solidFill>
                  <a:schemeClr val="lt1"/>
                </a:solidFill>
                <a:latin typeface="Roboto"/>
                <a:ea typeface="Roboto"/>
                <a:cs typeface="Roboto"/>
                <a:sym typeface="Roboto"/>
              </a:rPr>
              <a:t>bit.ly/cercpedagogic</a:t>
            </a:r>
            <a:endParaRPr b="0" i="0" sz="1400" u="none" cap="none" strike="noStrike">
              <a:solidFill>
                <a:schemeClr val="dk1"/>
              </a:solidFill>
              <a:latin typeface="Arial"/>
              <a:ea typeface="Arial"/>
              <a:cs typeface="Arial"/>
              <a:sym typeface="Arial"/>
            </a:endParaRPr>
          </a:p>
        </p:txBody>
      </p:sp>
      <p:pic>
        <p:nvPicPr>
          <p:cNvPr id="52" name="Google Shape;52;p13"/>
          <p:cNvPicPr preferRelativeResize="0"/>
          <p:nvPr/>
        </p:nvPicPr>
        <p:blipFill rotWithShape="1">
          <a:blip r:embed="rId1">
            <a:alphaModFix/>
          </a:blip>
          <a:srcRect b="0" l="0" r="0" t="0"/>
          <a:stretch/>
        </p:blipFill>
        <p:spPr>
          <a:xfrm>
            <a:off x="72599" y="4841650"/>
            <a:ext cx="318900" cy="318900"/>
          </a:xfrm>
          <a:prstGeom prst="rect">
            <a:avLst/>
          </a:prstGeom>
          <a:noFill/>
          <a:ln>
            <a:noFill/>
          </a:ln>
        </p:spPr>
      </p:pic>
      <p:cxnSp>
        <p:nvCxnSpPr>
          <p:cNvPr id="53" name="Google Shape;53;p13"/>
          <p:cNvCxnSpPr/>
          <p:nvPr/>
        </p:nvCxnSpPr>
        <p:spPr>
          <a:xfrm>
            <a:off x="-25" y="4841650"/>
            <a:ext cx="9141300" cy="600"/>
          </a:xfrm>
          <a:prstGeom prst="straightConnector1">
            <a:avLst/>
          </a:prstGeom>
          <a:noFill/>
          <a:ln cap="flat" cmpd="sng" w="9525">
            <a:solidFill>
              <a:srgbClr val="4285F4"/>
            </a:solidFill>
            <a:prstDash val="solid"/>
            <a:round/>
            <a:headEnd len="sm" w="sm" type="none"/>
            <a:tailEnd len="sm" w="sm" type="none"/>
          </a:ln>
        </p:spPr>
      </p:cxnSp>
      <p:sp>
        <p:nvSpPr>
          <p:cNvPr id="54" name="Google Shape;54;p13"/>
          <p:cNvSpPr txBox="1"/>
          <p:nvPr/>
        </p:nvSpPr>
        <p:spPr>
          <a:xfrm>
            <a:off x="2770475" y="4865050"/>
            <a:ext cx="6385200" cy="2955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Clr>
                <a:srgbClr val="434343"/>
              </a:buClr>
              <a:buSzPts val="1000"/>
              <a:buFont typeface="Arial"/>
              <a:buNone/>
            </a:pPr>
            <a:r>
              <a:rPr i="1" lang="ro" sz="1000">
                <a:solidFill>
                  <a:srgbClr val="434343"/>
                </a:solidFill>
              </a:rPr>
              <a:t>Cercul pedagogic al profesorilor de informatică şi TIC  din jud. Maramureş </a:t>
            </a:r>
            <a:r>
              <a:rPr b="0" i="1" lang="ro" sz="1000" u="none" cap="none" strike="noStrike">
                <a:solidFill>
                  <a:srgbClr val="434343"/>
                </a:solidFill>
                <a:latin typeface="Arial"/>
                <a:ea typeface="Arial"/>
                <a:cs typeface="Arial"/>
                <a:sym typeface="Arial"/>
              </a:rPr>
              <a:t> </a:t>
            </a:r>
            <a:r>
              <a:rPr b="0" i="0" lang="ro" sz="1000" u="none" cap="none" strike="noStrike">
                <a:solidFill>
                  <a:srgbClr val="434343"/>
                </a:solidFill>
                <a:latin typeface="Arial"/>
                <a:ea typeface="Arial"/>
                <a:cs typeface="Arial"/>
                <a:sym typeface="Arial"/>
              </a:rPr>
              <a:t>| </a:t>
            </a:r>
            <a:r>
              <a:rPr lang="ro" sz="1000">
                <a:solidFill>
                  <a:srgbClr val="434343"/>
                </a:solidFill>
              </a:rPr>
              <a:t>07</a:t>
            </a:r>
            <a:r>
              <a:rPr b="0" i="0" lang="ro" sz="1000" u="none" cap="none" strike="noStrike">
                <a:solidFill>
                  <a:srgbClr val="434343"/>
                </a:solidFill>
                <a:latin typeface="Arial"/>
                <a:ea typeface="Arial"/>
                <a:cs typeface="Arial"/>
                <a:sym typeface="Arial"/>
              </a:rPr>
              <a:t>.</a:t>
            </a:r>
            <a:r>
              <a:rPr lang="ro" sz="1000">
                <a:solidFill>
                  <a:srgbClr val="434343"/>
                </a:solidFill>
              </a:rPr>
              <a:t>11</a:t>
            </a:r>
            <a:r>
              <a:rPr b="0" i="0" lang="ro" sz="1000" u="none" cap="none" strike="noStrike">
                <a:solidFill>
                  <a:srgbClr val="434343"/>
                </a:solidFill>
                <a:latin typeface="Arial"/>
                <a:ea typeface="Arial"/>
                <a:cs typeface="Arial"/>
                <a:sym typeface="Arial"/>
              </a:rPr>
              <a:t>.2019 </a:t>
            </a:r>
            <a:endParaRPr b="0" i="0" sz="1000" u="none" cap="none" strike="noStrike">
              <a:solidFill>
                <a:srgbClr val="434343"/>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27" name="Google Shape;127;p25"/>
          <p:cNvSpPr txBox="1"/>
          <p:nvPr>
            <p:ph idx="1" type="body"/>
          </p:nvPr>
        </p:nvSpPr>
        <p:spPr>
          <a:xfrm>
            <a:off x="457200" y="1200151"/>
            <a:ext cx="8229600" cy="3394500"/>
          </a:xfrm>
          <a:prstGeom prst="rect">
            <a:avLst/>
          </a:prstGeom>
          <a:noFill/>
          <a:ln>
            <a:noFill/>
          </a:ln>
        </p:spPr>
        <p:txBody>
          <a:bodyPr anchorCtr="0" anchor="t" bIns="34275" lIns="68575" spcFirstLastPara="1" rIns="68575" wrap="square" tIns="34275">
            <a:noAutofit/>
          </a:bodyPr>
          <a:lstStyle>
            <a:lvl1pPr indent="-381000" lvl="0" marL="457200" marR="0" rtl="0" algn="l">
              <a:spcBef>
                <a:spcPts val="500"/>
              </a:spcBef>
              <a:spcAft>
                <a:spcPts val="0"/>
              </a:spcAft>
              <a:buClr>
                <a:srgbClr val="737373"/>
              </a:buClr>
              <a:buSzPts val="2400"/>
              <a:buFont typeface="Arial"/>
              <a:buChar char="•"/>
              <a:defRPr b="0" i="0" sz="2400" u="none" cap="none" strike="noStrike">
                <a:solidFill>
                  <a:srgbClr val="737373"/>
                </a:solidFill>
                <a:latin typeface="Calibri"/>
                <a:ea typeface="Calibri"/>
                <a:cs typeface="Calibri"/>
                <a:sym typeface="Calibri"/>
              </a:defRPr>
            </a:lvl1pPr>
            <a:lvl2pPr indent="-361950" lvl="1" marL="914400" marR="0" rtl="0" algn="l">
              <a:spcBef>
                <a:spcPts val="400"/>
              </a:spcBef>
              <a:spcAft>
                <a:spcPts val="0"/>
              </a:spcAft>
              <a:buClr>
                <a:srgbClr val="737373"/>
              </a:buClr>
              <a:buSzPts val="2100"/>
              <a:buFont typeface="Arial"/>
              <a:buChar char="–"/>
              <a:defRPr b="0" i="0" sz="2100" u="none" cap="none" strike="noStrike">
                <a:solidFill>
                  <a:srgbClr val="737373"/>
                </a:solidFill>
                <a:latin typeface="Calibri"/>
                <a:ea typeface="Calibri"/>
                <a:cs typeface="Calibri"/>
                <a:sym typeface="Calibri"/>
              </a:defRPr>
            </a:lvl2pPr>
            <a:lvl3pPr indent="-342900" lvl="2" marL="1371600" marR="0" rtl="0" algn="l">
              <a:spcBef>
                <a:spcPts val="400"/>
              </a:spcBef>
              <a:spcAft>
                <a:spcPts val="0"/>
              </a:spcAft>
              <a:buClr>
                <a:srgbClr val="737373"/>
              </a:buClr>
              <a:buSzPts val="1800"/>
              <a:buFont typeface="Arial"/>
              <a:buChar char="•"/>
              <a:defRPr b="0" i="0" sz="1800" u="none" cap="none" strike="noStrike">
                <a:solidFill>
                  <a:srgbClr val="737373"/>
                </a:solidFill>
                <a:latin typeface="Calibri"/>
                <a:ea typeface="Calibri"/>
                <a:cs typeface="Calibri"/>
                <a:sym typeface="Calibri"/>
              </a:defRPr>
            </a:lvl3pPr>
            <a:lvl4pPr indent="-323850" lvl="3" marL="1828800" marR="0" rtl="0" algn="l">
              <a:spcBef>
                <a:spcPts val="300"/>
              </a:spcBef>
              <a:spcAft>
                <a:spcPts val="0"/>
              </a:spcAft>
              <a:buClr>
                <a:srgbClr val="737373"/>
              </a:buClr>
              <a:buSzPts val="1500"/>
              <a:buFont typeface="Arial"/>
              <a:buChar char="–"/>
              <a:defRPr b="0" i="0" sz="1500" u="none" cap="none" strike="noStrike">
                <a:solidFill>
                  <a:srgbClr val="737373"/>
                </a:solidFill>
                <a:latin typeface="Calibri"/>
                <a:ea typeface="Calibri"/>
                <a:cs typeface="Calibri"/>
                <a:sym typeface="Calibri"/>
              </a:defRPr>
            </a:lvl4pPr>
            <a:lvl5pPr indent="-323850" lvl="4" marL="2286000" marR="0" rtl="0" algn="l">
              <a:spcBef>
                <a:spcPts val="300"/>
              </a:spcBef>
              <a:spcAft>
                <a:spcPts val="0"/>
              </a:spcAft>
              <a:buClr>
                <a:srgbClr val="737373"/>
              </a:buClr>
              <a:buSzPts val="1500"/>
              <a:buFont typeface="Arial"/>
              <a:buChar char="»"/>
              <a:defRPr b="0" i="0" sz="1500" u="none" cap="none" strike="noStrike">
                <a:solidFill>
                  <a:srgbClr val="737373"/>
                </a:solidFill>
                <a:latin typeface="Calibri"/>
                <a:ea typeface="Calibri"/>
                <a:cs typeface="Calibri"/>
                <a:sym typeface="Calibri"/>
              </a:defRPr>
            </a:lvl5pPr>
            <a:lvl6pPr indent="-323850" lvl="5" marL="2743200" marR="0" rtl="0" algn="l">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spcBef>
                <a:spcPts val="3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28" name="Google Shape;128;p25"/>
          <p:cNvSpPr txBox="1"/>
          <p:nvPr>
            <p:ph idx="10" type="dt"/>
          </p:nvPr>
        </p:nvSpPr>
        <p:spPr>
          <a:xfrm>
            <a:off x="457200" y="4767263"/>
            <a:ext cx="21336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9" name="Google Shape;129;p25"/>
          <p:cNvSpPr txBox="1"/>
          <p:nvPr>
            <p:ph idx="11" type="ftr"/>
          </p:nvPr>
        </p:nvSpPr>
        <p:spPr>
          <a:xfrm>
            <a:off x="3124200" y="4767263"/>
            <a:ext cx="28956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30" name="Google Shape;130;p25"/>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ro"/>
              <a:t>‹#›</a:t>
            </a:fld>
            <a:endParaRPr/>
          </a:p>
        </p:txBody>
      </p:sp>
      <p:sp>
        <p:nvSpPr>
          <p:cNvPr id="131" name="Google Shape;131;p25"/>
          <p:cNvSpPr/>
          <p:nvPr/>
        </p:nvSpPr>
        <p:spPr>
          <a:xfrm>
            <a:off x="-1375" y="4853350"/>
            <a:ext cx="9144000" cy="2955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rPr b="0" i="0" lang="ro" sz="1800" u="none" cap="none" strike="noStrike">
                <a:solidFill>
                  <a:schemeClr val="dk1"/>
                </a:solidFill>
                <a:latin typeface="Calibri"/>
                <a:ea typeface="Calibri"/>
                <a:cs typeface="Calibri"/>
                <a:sym typeface="Calibri"/>
              </a:rPr>
              <a:t> </a:t>
            </a:r>
            <a:endParaRPr sz="1100"/>
          </a:p>
          <a:p>
            <a:pPr indent="0" lvl="0" marL="0" rtl="0" algn="l">
              <a:spcBef>
                <a:spcPts val="0"/>
              </a:spcBef>
              <a:spcAft>
                <a:spcPts val="0"/>
              </a:spcAft>
              <a:buClr>
                <a:schemeClr val="dk1"/>
              </a:buClr>
              <a:buSzPts val="1400"/>
              <a:buFont typeface="Arial"/>
              <a:buNone/>
            </a:pPr>
            <a:r>
              <a:rPr lang="ro">
                <a:solidFill>
                  <a:schemeClr val="dk1"/>
                </a:solidFill>
              </a:rPr>
              <a:t> </a:t>
            </a:r>
            <a:r>
              <a:rPr lang="ro" sz="1100">
                <a:solidFill>
                  <a:schemeClr val="dk1"/>
                </a:solidFill>
              </a:rPr>
              <a:t>         </a:t>
            </a:r>
            <a:r>
              <a:rPr lang="ro" sz="1700">
                <a:solidFill>
                  <a:schemeClr val="lt1"/>
                </a:solidFill>
                <a:latin typeface="Roboto"/>
                <a:ea typeface="Roboto"/>
                <a:cs typeface="Roboto"/>
                <a:sym typeface="Roboto"/>
              </a:rPr>
              <a:t>bit.ly/cercpedagogic</a:t>
            </a:r>
            <a:endParaRPr>
              <a:solidFill>
                <a:schemeClr val="dk1"/>
              </a:solidFill>
            </a:endParaRPr>
          </a:p>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pic>
        <p:nvPicPr>
          <p:cNvPr id="132" name="Google Shape;132;p25"/>
          <p:cNvPicPr preferRelativeResize="0"/>
          <p:nvPr/>
        </p:nvPicPr>
        <p:blipFill rotWithShape="1">
          <a:blip r:embed="rId1">
            <a:alphaModFix/>
          </a:blip>
          <a:srcRect b="0" l="0" r="0" t="0"/>
          <a:stretch/>
        </p:blipFill>
        <p:spPr>
          <a:xfrm>
            <a:off x="72599" y="4841650"/>
            <a:ext cx="318900" cy="318900"/>
          </a:xfrm>
          <a:prstGeom prst="rect">
            <a:avLst/>
          </a:prstGeom>
          <a:noFill/>
          <a:ln>
            <a:noFill/>
          </a:ln>
        </p:spPr>
      </p:pic>
      <p:cxnSp>
        <p:nvCxnSpPr>
          <p:cNvPr id="133" name="Google Shape;133;p25"/>
          <p:cNvCxnSpPr/>
          <p:nvPr/>
        </p:nvCxnSpPr>
        <p:spPr>
          <a:xfrm>
            <a:off x="-25" y="4841650"/>
            <a:ext cx="9141300" cy="600"/>
          </a:xfrm>
          <a:prstGeom prst="straightConnector1">
            <a:avLst/>
          </a:prstGeom>
          <a:noFill/>
          <a:ln cap="flat" cmpd="sng" w="9525">
            <a:solidFill>
              <a:srgbClr val="4285F4"/>
            </a:solidFill>
            <a:prstDash val="solid"/>
            <a:round/>
            <a:headEnd len="sm" w="sm" type="none"/>
            <a:tailEnd len="sm" w="sm" type="none"/>
          </a:ln>
        </p:spPr>
      </p:cxnSp>
      <p:sp>
        <p:nvSpPr>
          <p:cNvPr id="134" name="Google Shape;134;p25"/>
          <p:cNvSpPr txBox="1"/>
          <p:nvPr/>
        </p:nvSpPr>
        <p:spPr>
          <a:xfrm>
            <a:off x="2770475" y="4865050"/>
            <a:ext cx="6385200" cy="2955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434343"/>
              </a:buClr>
              <a:buSzPts val="1000"/>
              <a:buFont typeface="Arial"/>
              <a:buNone/>
            </a:pPr>
            <a:r>
              <a:rPr i="1" lang="ro" sz="1000">
                <a:solidFill>
                  <a:srgbClr val="434343"/>
                </a:solidFill>
              </a:rPr>
              <a:t>Cercul pedagogic al profesorilor de informatică şi TIC  din jud. Maramureş  </a:t>
            </a:r>
            <a:r>
              <a:rPr lang="ro" sz="1000">
                <a:solidFill>
                  <a:srgbClr val="434343"/>
                </a:solidFill>
              </a:rPr>
              <a:t>| 07.11.2019 </a:t>
            </a:r>
            <a:endParaRPr i="1" sz="1000">
              <a:solidFill>
                <a:srgbClr val="434343"/>
              </a:solidFill>
            </a:endParaRPr>
          </a:p>
        </p:txBody>
      </p:sp>
    </p:spTree>
  </p:cSld>
  <p:clrMap accent1="accent1" accent2="accent2" accent3="accent3" accent4="accent4" accent5="accent5" accent6="accent6" bg1="lt1" bg2="dk2" tx1="dk1" tx2="lt2" folHlink="folHlink" hlink="hlink"/>
  <p:sldLayoutIdLst>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ransition spd="slow">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1.jpg"/><Relationship Id="rId4" Type="http://schemas.openxmlformats.org/officeDocument/2006/relationships/image" Target="../media/image12.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4.png"/><Relationship Id="rId8"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hyperlink" Target="http://www.youtube.com/watch?v=DYH8HlK2-Aw" TargetMode="External"/><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image" Target="../media/image6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2.xml"/><Relationship Id="rId3" Type="http://schemas.openxmlformats.org/officeDocument/2006/relationships/image" Target="../media/image31.jpg"/><Relationship Id="rId4" Type="http://schemas.openxmlformats.org/officeDocument/2006/relationships/hyperlink" Target="https://www.eduapps.ro/blog/20-de-motive-pentru-care-sa-folosesti-aplicatia-google-classro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26.png"/><Relationship Id="rId5"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32.png"/><Relationship Id="rId4" Type="http://schemas.openxmlformats.org/officeDocument/2006/relationships/image" Target="../media/image30.png"/><Relationship Id="rId5" Type="http://schemas.openxmlformats.org/officeDocument/2006/relationships/image" Target="../media/image34.png"/><Relationship Id="rId6"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36.png"/><Relationship Id="rId4" Type="http://schemas.openxmlformats.org/officeDocument/2006/relationships/image" Target="../media/image33.png"/><Relationship Id="rId5" Type="http://schemas.openxmlformats.org/officeDocument/2006/relationships/image" Target="../media/image37.png"/><Relationship Id="rId6" Type="http://schemas.openxmlformats.org/officeDocument/2006/relationships/image" Target="../media/image45.gif"/><Relationship Id="rId7"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40.png"/><Relationship Id="rId4" Type="http://schemas.openxmlformats.org/officeDocument/2006/relationships/image" Target="../media/image38.png"/><Relationship Id="rId5" Type="http://schemas.openxmlformats.org/officeDocument/2006/relationships/image" Target="../media/image3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51.gif"/><Relationship Id="rId4" Type="http://schemas.openxmlformats.org/officeDocument/2006/relationships/image" Target="../media/image54.png"/><Relationship Id="rId5" Type="http://schemas.openxmlformats.org/officeDocument/2006/relationships/image" Target="../media/image36.png"/><Relationship Id="rId6" Type="http://schemas.openxmlformats.org/officeDocument/2006/relationships/image" Target="../media/image33.png"/><Relationship Id="rId7"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 Id="rId3" Type="http://schemas.openxmlformats.org/officeDocument/2006/relationships/image" Target="../media/image36.png"/><Relationship Id="rId4" Type="http://schemas.openxmlformats.org/officeDocument/2006/relationships/image" Target="../media/image41.png"/><Relationship Id="rId5" Type="http://schemas.openxmlformats.org/officeDocument/2006/relationships/image" Target="../media/image33.png"/><Relationship Id="rId6" Type="http://schemas.openxmlformats.org/officeDocument/2006/relationships/image" Target="../media/image49.png"/><Relationship Id="rId7" Type="http://schemas.openxmlformats.org/officeDocument/2006/relationships/hyperlink" Target="http://www.scoalageorgecosbucbaiamare.ro/" TargetMode="External"/><Relationship Id="rId8" Type="http://schemas.openxmlformats.org/officeDocument/2006/relationships/image" Target="../media/image6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9.xml"/><Relationship Id="rId3" Type="http://schemas.openxmlformats.org/officeDocument/2006/relationships/hyperlink" Target="http://www.youtube.com/watch?v=EWpxGXAXmYU" TargetMode="External"/><Relationship Id="rId4" Type="http://schemas.openxmlformats.org/officeDocument/2006/relationships/image" Target="../media/image4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 Id="rId3" Type="http://schemas.openxmlformats.org/officeDocument/2006/relationships/image" Target="../media/image6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0.xml"/><Relationship Id="rId3" Type="http://schemas.openxmlformats.org/officeDocument/2006/relationships/image" Target="../media/image50.png"/><Relationship Id="rId4" Type="http://schemas.openxmlformats.org/officeDocument/2006/relationships/hyperlink" Target="http://www.g4e.xyz"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1.xml"/><Relationship Id="rId3" Type="http://schemas.openxmlformats.org/officeDocument/2006/relationships/image" Target="../media/image5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44.png"/><Relationship Id="rId6" Type="http://schemas.openxmlformats.org/officeDocument/2006/relationships/hyperlink" Target="https://drive.google.com/open?id=1I2ROvAoFKi9BfMAzobsLApuKRwRWTaPd" TargetMode="External"/><Relationship Id="rId7" Type="http://schemas.openxmlformats.org/officeDocument/2006/relationships/hyperlink" Target="http://ccdmaramures.ro/download2020/Oferta_de_formare_ccd_2019_2020.pdf"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44.png"/><Relationship Id="rId6" Type="http://schemas.openxmlformats.org/officeDocument/2006/relationships/hyperlink" Target="http://bit.ly/cursinscrier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46.png"/><Relationship Id="rId4" Type="http://schemas.openxmlformats.org/officeDocument/2006/relationships/image" Target="../media/image48.png"/><Relationship Id="rId5" Type="http://schemas.openxmlformats.org/officeDocument/2006/relationships/image" Target="../media/image6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5.xml"/><Relationship Id="rId3" Type="http://schemas.openxmlformats.org/officeDocument/2006/relationships/image" Target="../media/image68.jpg"/><Relationship Id="rId4" Type="http://schemas.openxmlformats.org/officeDocument/2006/relationships/hyperlink" Target="https://teachercenter.withgoogle.com/training?hl=ro"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6.xml"/><Relationship Id="rId3" Type="http://schemas.openxmlformats.org/officeDocument/2006/relationships/hyperlink" Target="https://www.eduapps.ro/cursuri/cursuri-profesori/" TargetMode="External"/><Relationship Id="rId4" Type="http://schemas.openxmlformats.org/officeDocument/2006/relationships/image" Target="../media/image7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 Id="rId3" Type="http://schemas.openxmlformats.org/officeDocument/2006/relationships/image" Target="../media/image55.png"/><Relationship Id="rId4" Type="http://schemas.openxmlformats.org/officeDocument/2006/relationships/image" Target="../media/image52.png"/><Relationship Id="rId5" Type="http://schemas.openxmlformats.org/officeDocument/2006/relationships/image" Target="../media/image7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24.png"/><Relationship Id="rId5" Type="http://schemas.openxmlformats.org/officeDocument/2006/relationships/image" Target="../media/image23.png"/><Relationship Id="rId6" Type="http://schemas.openxmlformats.org/officeDocument/2006/relationships/image" Target="../media/image20.png"/><Relationship Id="rId7" Type="http://schemas.openxmlformats.org/officeDocument/2006/relationships/image" Target="../media/image17.png"/><Relationship Id="rId8"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5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6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63.jpg"/><Relationship Id="rId4" Type="http://schemas.openxmlformats.org/officeDocument/2006/relationships/image" Target="../media/image5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60.jpg"/><Relationship Id="rId4" Type="http://schemas.openxmlformats.org/officeDocument/2006/relationships/image" Target="../media/image5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56.jpg"/><Relationship Id="rId4" Type="http://schemas.openxmlformats.org/officeDocument/2006/relationships/image" Target="../media/image66.jpg"/><Relationship Id="rId5" Type="http://schemas.openxmlformats.org/officeDocument/2006/relationships/image" Target="../media/image6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pic>
        <p:nvPicPr>
          <p:cNvPr descr="google apps education wallpaper" id="233" name="Google Shape;233;p43"/>
          <p:cNvPicPr preferRelativeResize="0"/>
          <p:nvPr/>
        </p:nvPicPr>
        <p:blipFill rotWithShape="1">
          <a:blip r:embed="rId3">
            <a:alphaModFix/>
          </a:blip>
          <a:srcRect b="9099" l="0" r="0" t="0"/>
          <a:stretch/>
        </p:blipFill>
        <p:spPr>
          <a:xfrm>
            <a:off x="2937691" y="2689476"/>
            <a:ext cx="3002535" cy="1936074"/>
          </a:xfrm>
          <a:prstGeom prst="rect">
            <a:avLst/>
          </a:prstGeom>
          <a:noFill/>
          <a:ln>
            <a:noFill/>
          </a:ln>
        </p:spPr>
      </p:pic>
      <p:pic>
        <p:nvPicPr>
          <p:cNvPr descr="https://lh4.googleusercontent.com/_Sn9q00gwKXQ3Wu3hgIRIKA6pu7iK_ATy-GelVnuqI36CGpFcN1kWeZQz11pqwOSjBSUyUx_9S2xAWKXUkAFpse9KCEykXTxWaka2JRaV_q6FW-9ZCQ6Xdy98jjKsv44Hq0tssb5zQ" id="234" name="Google Shape;234;p43"/>
          <p:cNvPicPr preferRelativeResize="0"/>
          <p:nvPr/>
        </p:nvPicPr>
        <p:blipFill rotWithShape="1">
          <a:blip r:embed="rId4">
            <a:alphaModFix/>
          </a:blip>
          <a:srcRect b="0" l="0" r="0" t="0"/>
          <a:stretch/>
        </p:blipFill>
        <p:spPr>
          <a:xfrm>
            <a:off x="251520" y="88344"/>
            <a:ext cx="2432553" cy="702078"/>
          </a:xfrm>
          <a:prstGeom prst="rect">
            <a:avLst/>
          </a:prstGeom>
          <a:noFill/>
          <a:ln>
            <a:noFill/>
          </a:ln>
        </p:spPr>
      </p:pic>
      <p:pic>
        <p:nvPicPr>
          <p:cNvPr descr="https://lh5.googleusercontent.com/1LJ2cceNnxH-roW9gYL_rzX8MUFf23-b6a6EwP8DbP7bipcJAAYcbMYRIRrHheouUkkQGAF0ETZP1F1dNsPXgJCcn25k89HfcsWvmSC9c4JVFQNn0YCsSUdY6ETLUg911yF_OBJKaA" id="235" name="Google Shape;235;p43"/>
          <p:cNvPicPr preferRelativeResize="0"/>
          <p:nvPr/>
        </p:nvPicPr>
        <p:blipFill rotWithShape="1">
          <a:blip r:embed="rId5">
            <a:alphaModFix/>
          </a:blip>
          <a:srcRect b="0" l="0" r="0" t="0"/>
          <a:stretch/>
        </p:blipFill>
        <p:spPr>
          <a:xfrm>
            <a:off x="7374731" y="12144"/>
            <a:ext cx="1478756" cy="557213"/>
          </a:xfrm>
          <a:prstGeom prst="rect">
            <a:avLst/>
          </a:prstGeom>
          <a:noFill/>
          <a:ln>
            <a:noFill/>
          </a:ln>
        </p:spPr>
      </p:pic>
      <p:sp>
        <p:nvSpPr>
          <p:cNvPr id="236" name="Google Shape;236;p43"/>
          <p:cNvSpPr txBox="1"/>
          <p:nvPr/>
        </p:nvSpPr>
        <p:spPr>
          <a:xfrm>
            <a:off x="1510225" y="1290950"/>
            <a:ext cx="5741700" cy="419400"/>
          </a:xfrm>
          <a:prstGeom prst="rect">
            <a:avLst/>
          </a:prstGeom>
          <a:solidFill>
            <a:srgbClr val="3C78D8"/>
          </a:solidFill>
          <a:ln>
            <a:noFill/>
          </a:ln>
        </p:spPr>
        <p:txBody>
          <a:bodyPr anchorCtr="0" anchor="b" bIns="68575" lIns="68575" spcFirstLastPara="1" rIns="68575" wrap="square" tIns="68575">
            <a:noAutofit/>
          </a:bodyPr>
          <a:lstStyle/>
          <a:p>
            <a:pPr indent="0" lvl="0" marL="0" rtl="0" algn="ctr">
              <a:lnSpc>
                <a:spcPct val="115000"/>
              </a:lnSpc>
              <a:spcBef>
                <a:spcPts val="0"/>
              </a:spcBef>
              <a:spcAft>
                <a:spcPts val="0"/>
              </a:spcAft>
              <a:buNone/>
            </a:pPr>
            <a:r>
              <a:t/>
            </a:r>
            <a:endParaRPr sz="1700">
              <a:solidFill>
                <a:srgbClr val="FFFFFF"/>
              </a:solidFill>
              <a:latin typeface="Roboto"/>
              <a:ea typeface="Roboto"/>
              <a:cs typeface="Roboto"/>
              <a:sym typeface="Roboto"/>
            </a:endParaRPr>
          </a:p>
          <a:p>
            <a:pPr indent="0" lvl="0" marL="0" rtl="0" algn="ctr">
              <a:lnSpc>
                <a:spcPct val="115000"/>
              </a:lnSpc>
              <a:spcBef>
                <a:spcPts val="0"/>
              </a:spcBef>
              <a:spcAft>
                <a:spcPts val="0"/>
              </a:spcAft>
              <a:buNone/>
            </a:pPr>
            <a:r>
              <a:t/>
            </a:r>
            <a:endParaRPr sz="1700">
              <a:solidFill>
                <a:srgbClr val="FFFFFF"/>
              </a:solidFill>
              <a:latin typeface="Roboto"/>
              <a:ea typeface="Roboto"/>
              <a:cs typeface="Roboto"/>
              <a:sym typeface="Roboto"/>
            </a:endParaRPr>
          </a:p>
          <a:p>
            <a:pPr indent="0" lvl="0" marL="0" rtl="0" algn="ctr">
              <a:lnSpc>
                <a:spcPct val="115000"/>
              </a:lnSpc>
              <a:spcBef>
                <a:spcPts val="0"/>
              </a:spcBef>
              <a:spcAft>
                <a:spcPts val="0"/>
              </a:spcAft>
              <a:buNone/>
            </a:pPr>
            <a:r>
              <a:rPr lang="ro" sz="1700">
                <a:solidFill>
                  <a:srgbClr val="FFFFFF"/>
                </a:solidFill>
                <a:latin typeface="Roboto"/>
                <a:ea typeface="Roboto"/>
                <a:cs typeface="Roboto"/>
                <a:sym typeface="Roboto"/>
              </a:rPr>
              <a:t>Google Educator Nivelul 1 - Intermediari</a:t>
            </a:r>
            <a:endParaRPr sz="1700">
              <a:solidFill>
                <a:srgbClr val="FFFFFF"/>
              </a:solidFill>
              <a:latin typeface="Roboto"/>
              <a:ea typeface="Roboto"/>
              <a:cs typeface="Roboto"/>
              <a:sym typeface="Roboto"/>
            </a:endParaRPr>
          </a:p>
        </p:txBody>
      </p:sp>
      <p:sp>
        <p:nvSpPr>
          <p:cNvPr id="237" name="Google Shape;237;p43"/>
          <p:cNvSpPr txBox="1"/>
          <p:nvPr>
            <p:ph idx="1" type="subTitle"/>
          </p:nvPr>
        </p:nvSpPr>
        <p:spPr>
          <a:xfrm>
            <a:off x="1108925" y="2186001"/>
            <a:ext cx="6858000" cy="251700"/>
          </a:xfrm>
          <a:prstGeom prst="rect">
            <a:avLst/>
          </a:prstGeom>
          <a:noFill/>
          <a:ln>
            <a:noFill/>
          </a:ln>
        </p:spPr>
        <p:txBody>
          <a:bodyPr anchorCtr="0" anchor="ctr" bIns="68575" lIns="68575" spcFirstLastPara="1" rIns="68575" wrap="square" tIns="68575">
            <a:noAutofit/>
          </a:bodyPr>
          <a:lstStyle/>
          <a:p>
            <a:pPr indent="0" lvl="0" marL="0" rtl="0" algn="ctr">
              <a:lnSpc>
                <a:spcPct val="100000"/>
              </a:lnSpc>
              <a:spcBef>
                <a:spcPts val="0"/>
              </a:spcBef>
              <a:spcAft>
                <a:spcPts val="0"/>
              </a:spcAft>
              <a:buClr>
                <a:srgbClr val="666666"/>
              </a:buClr>
              <a:buSzPts val="1400"/>
              <a:buFont typeface="Arial"/>
              <a:buNone/>
            </a:pPr>
            <a:r>
              <a:rPr b="1" lang="ro"/>
              <a:t>Florin POP</a:t>
            </a:r>
            <a:endParaRPr b="1"/>
          </a:p>
        </p:txBody>
      </p:sp>
      <p:sp>
        <p:nvSpPr>
          <p:cNvPr id="238" name="Google Shape;238;p43"/>
          <p:cNvSpPr txBox="1"/>
          <p:nvPr>
            <p:ph idx="2" type="subTitle"/>
          </p:nvPr>
        </p:nvSpPr>
        <p:spPr>
          <a:xfrm>
            <a:off x="1108925" y="2437776"/>
            <a:ext cx="6858000" cy="251700"/>
          </a:xfrm>
          <a:prstGeom prst="rect">
            <a:avLst/>
          </a:prstGeom>
          <a:noFill/>
          <a:ln>
            <a:noFill/>
          </a:ln>
        </p:spPr>
        <p:txBody>
          <a:bodyPr anchorCtr="0" anchor="ctr" bIns="68575" lIns="68575" spcFirstLastPara="1" rIns="68575" wrap="square" tIns="68575">
            <a:noAutofit/>
          </a:bodyPr>
          <a:lstStyle/>
          <a:p>
            <a:pPr indent="0" lvl="0" marL="0" rtl="0" algn="ctr">
              <a:lnSpc>
                <a:spcPct val="100000"/>
              </a:lnSpc>
              <a:spcBef>
                <a:spcPts val="0"/>
              </a:spcBef>
              <a:spcAft>
                <a:spcPts val="0"/>
              </a:spcAft>
              <a:buClr>
                <a:srgbClr val="666666"/>
              </a:buClr>
              <a:buSzPts val="1100"/>
              <a:buFont typeface="Arial"/>
              <a:buNone/>
            </a:pPr>
            <a:r>
              <a:rPr i="1" lang="ro"/>
              <a:t>Profesor TIC  – Colegiul Economic „Nicolae Titulescu” Baia Mare, jud. Maramureș</a:t>
            </a:r>
            <a:endParaRPr i="1"/>
          </a:p>
        </p:txBody>
      </p:sp>
      <p:sp>
        <p:nvSpPr>
          <p:cNvPr id="239" name="Google Shape;239;p43"/>
          <p:cNvSpPr txBox="1"/>
          <p:nvPr>
            <p:ph idx="2" type="subTitle"/>
          </p:nvPr>
        </p:nvSpPr>
        <p:spPr>
          <a:xfrm>
            <a:off x="1376775" y="2165226"/>
            <a:ext cx="6858000" cy="251700"/>
          </a:xfrm>
          <a:prstGeom prst="rect">
            <a:avLst/>
          </a:prstGeom>
          <a:noFill/>
          <a:ln>
            <a:noFill/>
          </a:ln>
        </p:spPr>
        <p:txBody>
          <a:bodyPr anchorCtr="0" anchor="ctr" bIns="68575" lIns="68575" spcFirstLastPara="1" rIns="68575" wrap="square" tIns="68575">
            <a:noAutofit/>
          </a:bodyPr>
          <a:lstStyle/>
          <a:p>
            <a:pPr indent="0" lvl="0" marL="0" rtl="0" algn="l">
              <a:lnSpc>
                <a:spcPct val="100000"/>
              </a:lnSpc>
              <a:spcBef>
                <a:spcPts val="0"/>
              </a:spcBef>
              <a:spcAft>
                <a:spcPts val="0"/>
              </a:spcAft>
              <a:buClr>
                <a:srgbClr val="666666"/>
              </a:buClr>
              <a:buSzPts val="1100"/>
              <a:buFont typeface="Arial"/>
              <a:buNone/>
            </a:pPr>
            <a:r>
              <a:rPr lang="ro">
                <a:solidFill>
                  <a:srgbClr val="B7B7B7"/>
                </a:solidFill>
              </a:rPr>
              <a:t>   Formator :</a:t>
            </a:r>
            <a:endParaRPr>
              <a:solidFill>
                <a:srgbClr val="B7B7B7"/>
              </a:solidFill>
            </a:endParaRPr>
          </a:p>
        </p:txBody>
      </p:sp>
      <p:cxnSp>
        <p:nvCxnSpPr>
          <p:cNvPr id="240" name="Google Shape;240;p43"/>
          <p:cNvCxnSpPr/>
          <p:nvPr/>
        </p:nvCxnSpPr>
        <p:spPr>
          <a:xfrm>
            <a:off x="4219350" y="2024214"/>
            <a:ext cx="552900" cy="0"/>
          </a:xfrm>
          <a:prstGeom prst="straightConnector1">
            <a:avLst/>
          </a:prstGeom>
          <a:noFill/>
          <a:ln cap="flat" cmpd="sng" w="28575">
            <a:solidFill>
              <a:srgbClr val="4285F4"/>
            </a:solidFill>
            <a:prstDash val="solid"/>
            <a:round/>
            <a:headEnd len="sm" w="sm" type="none"/>
            <a:tailEnd len="sm" w="sm" type="none"/>
          </a:ln>
        </p:spPr>
      </p:cxnSp>
      <p:pic>
        <p:nvPicPr>
          <p:cNvPr id="241" name="Google Shape;241;p43"/>
          <p:cNvPicPr preferRelativeResize="0"/>
          <p:nvPr/>
        </p:nvPicPr>
        <p:blipFill rotWithShape="1">
          <a:blip r:embed="rId6">
            <a:alphaModFix/>
          </a:blip>
          <a:srcRect b="0" l="0" r="0" t="0"/>
          <a:stretch/>
        </p:blipFill>
        <p:spPr>
          <a:xfrm>
            <a:off x="6466868" y="2993902"/>
            <a:ext cx="1501704" cy="1544098"/>
          </a:xfrm>
          <a:prstGeom prst="rect">
            <a:avLst/>
          </a:prstGeom>
          <a:noFill/>
          <a:ln>
            <a:noFill/>
          </a:ln>
        </p:spPr>
      </p:pic>
      <p:pic>
        <p:nvPicPr>
          <p:cNvPr descr="Imagini pentru mie expert 2018-2019" id="242" name="Google Shape;242;p43"/>
          <p:cNvPicPr preferRelativeResize="0"/>
          <p:nvPr/>
        </p:nvPicPr>
        <p:blipFill rotWithShape="1">
          <a:blip r:embed="rId7">
            <a:alphaModFix/>
          </a:blip>
          <a:srcRect b="0" l="0" r="0" t="0"/>
          <a:stretch/>
        </p:blipFill>
        <p:spPr>
          <a:xfrm>
            <a:off x="1389378" y="2989140"/>
            <a:ext cx="1165759" cy="1336737"/>
          </a:xfrm>
          <a:prstGeom prst="rect">
            <a:avLst/>
          </a:prstGeom>
          <a:noFill/>
          <a:ln>
            <a:noFill/>
          </a:ln>
        </p:spPr>
      </p:pic>
      <p:sp>
        <p:nvSpPr>
          <p:cNvPr id="243" name="Google Shape;243;p43"/>
          <p:cNvSpPr txBox="1"/>
          <p:nvPr/>
        </p:nvSpPr>
        <p:spPr>
          <a:xfrm>
            <a:off x="25925" y="1621013"/>
            <a:ext cx="9144000" cy="380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o" sz="1200">
                <a:solidFill>
                  <a:srgbClr val="666666"/>
                </a:solidFill>
                <a:latin typeface="Source Sans Pro"/>
                <a:ea typeface="Source Sans Pro"/>
                <a:cs typeface="Source Sans Pro"/>
                <a:sym typeface="Source Sans Pro"/>
              </a:rPr>
              <a:t>Curs acreditat pentru profesori - învățământ preuniversitar</a:t>
            </a:r>
            <a:endParaRPr sz="1200">
              <a:solidFill>
                <a:srgbClr val="666666"/>
              </a:solidFill>
              <a:latin typeface="Source Sans Pro"/>
              <a:ea typeface="Source Sans Pro"/>
              <a:cs typeface="Source Sans Pro"/>
              <a:sym typeface="Source Sans Pro"/>
            </a:endParaRPr>
          </a:p>
        </p:txBody>
      </p:sp>
      <p:pic>
        <p:nvPicPr>
          <p:cNvPr id="244" name="Google Shape;244;p43"/>
          <p:cNvPicPr preferRelativeResize="0"/>
          <p:nvPr/>
        </p:nvPicPr>
        <p:blipFill>
          <a:blip r:embed="rId8">
            <a:alphaModFix/>
          </a:blip>
          <a:stretch>
            <a:fillRect/>
          </a:stretch>
        </p:blipFill>
        <p:spPr>
          <a:xfrm>
            <a:off x="7515750" y="592000"/>
            <a:ext cx="1293750" cy="592975"/>
          </a:xfrm>
          <a:prstGeom prst="rect">
            <a:avLst/>
          </a:prstGeom>
          <a:noFill/>
          <a:ln>
            <a:noFill/>
          </a:ln>
        </p:spPr>
      </p:pic>
      <p:pic>
        <p:nvPicPr>
          <p:cNvPr id="245" name="Google Shape;245;p43"/>
          <p:cNvPicPr preferRelativeResize="0"/>
          <p:nvPr/>
        </p:nvPicPr>
        <p:blipFill>
          <a:blip r:embed="rId9">
            <a:alphaModFix/>
          </a:blip>
          <a:stretch>
            <a:fillRect/>
          </a:stretch>
        </p:blipFill>
        <p:spPr>
          <a:xfrm>
            <a:off x="7515739" y="1245225"/>
            <a:ext cx="1293780" cy="5929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sp>
        <p:nvSpPr>
          <p:cNvPr id="329" name="Google Shape;329;p52"/>
          <p:cNvSpPr/>
          <p:nvPr/>
        </p:nvSpPr>
        <p:spPr>
          <a:xfrm>
            <a:off x="0" y="0"/>
            <a:ext cx="9144000" cy="5143500"/>
          </a:xfrm>
          <a:prstGeom prst="rect">
            <a:avLst/>
          </a:prstGeom>
          <a:solidFill>
            <a:srgbClr val="000000"/>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Tehnologie și inovație în educație&#10;&#10;În acest videoclip puteți afla cum folosesc succes profesorii și elevii de la  Liceul Tehnologic “Doamna Chiajna” Cromebook și aplicațiile Google pentru educație (Google Apps for Education). Fac acest lucru de peste 2 ani pentru a face procesul de predare-învățare cât mai interesant și interactiv.&#10;&#10;Laboratorul “Clasa Viitorului” este dotat cu 30 de dispozitive Chromebook, cu o tablă interactivă iar aplicațiile Google for Education sunt disponibile în mod gratuit pentru școală.&#10;&#10;Liceul Tehnologic “Doamna Chiajna” | 13 mai 2016 | Roșu-Chiajna, jud. Ilfov, România" id="330" name="Google Shape;330;p52" title="STUDIU DE CAZ: Clasa Viitorului la Liceul Tehnologic “Doamna Chiajna”">
            <a:hlinkClick r:id="rId3"/>
          </p:cNvPr>
          <p:cNvPicPr preferRelativeResize="0"/>
          <p:nvPr/>
        </p:nvPicPr>
        <p:blipFill>
          <a:blip r:embed="rId4">
            <a:alphaModFix/>
          </a:blip>
          <a:stretch>
            <a:fillRect/>
          </a:stretch>
        </p:blipFill>
        <p:spPr>
          <a:xfrm>
            <a:off x="1070963" y="0"/>
            <a:ext cx="7002077"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53"/>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p>
            <a:pPr indent="0" lvl="0" marL="0" rtl="0" algn="ctr">
              <a:spcBef>
                <a:spcPts val="0"/>
              </a:spcBef>
              <a:spcAft>
                <a:spcPts val="0"/>
              </a:spcAft>
              <a:buClr>
                <a:schemeClr val="dk1"/>
              </a:buClr>
              <a:buSzPts val="3300"/>
              <a:buFont typeface="Calibri"/>
              <a:buNone/>
            </a:pPr>
            <a:r>
              <a:t/>
            </a:r>
            <a:endParaRPr/>
          </a:p>
        </p:txBody>
      </p:sp>
      <p:pic>
        <p:nvPicPr>
          <p:cNvPr descr="Decupare ecran" id="337" name="Google Shape;337;p53"/>
          <p:cNvPicPr preferRelativeResize="0"/>
          <p:nvPr>
            <p:ph idx="1" type="body"/>
          </p:nvPr>
        </p:nvPicPr>
        <p:blipFill rotWithShape="1">
          <a:blip r:embed="rId3">
            <a:alphaModFix/>
          </a:blip>
          <a:srcRect b="0" l="0" r="0" t="0"/>
          <a:stretch/>
        </p:blipFill>
        <p:spPr>
          <a:xfrm>
            <a:off x="-1684889" y="-20538"/>
            <a:ext cx="12521400" cy="4785900"/>
          </a:xfrm>
          <a:prstGeom prst="rect">
            <a:avLst/>
          </a:prstGeom>
          <a:noFill/>
          <a:ln>
            <a:noFill/>
          </a:ln>
        </p:spPr>
      </p:pic>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pic>
        <p:nvPicPr>
          <p:cNvPr descr="https://elearningindustry.com/wp-content/uploads/2015/05/Google-Classroom-Free-Learning-Management-System.jpg" id="343" name="Google Shape;343;p54"/>
          <p:cNvPicPr preferRelativeResize="0"/>
          <p:nvPr/>
        </p:nvPicPr>
        <p:blipFill rotWithShape="1">
          <a:blip r:embed="rId3">
            <a:alphaModFix/>
          </a:blip>
          <a:srcRect b="0" l="0" r="0" t="0"/>
          <a:stretch/>
        </p:blipFill>
        <p:spPr>
          <a:xfrm>
            <a:off x="845586" y="1761660"/>
            <a:ext cx="2429055" cy="1620180"/>
          </a:xfrm>
          <a:prstGeom prst="rect">
            <a:avLst/>
          </a:prstGeom>
          <a:noFill/>
          <a:ln>
            <a:noFill/>
          </a:ln>
          <a:effectLst>
            <a:outerShdw blurRad="190500" rotWithShape="0" algn="tl">
              <a:srgbClr val="000000">
                <a:alpha val="69800"/>
              </a:srgbClr>
            </a:outerShdw>
          </a:effectLst>
        </p:spPr>
      </p:pic>
      <p:sp>
        <p:nvSpPr>
          <p:cNvPr id="344" name="Google Shape;344;p54"/>
          <p:cNvSpPr/>
          <p:nvPr/>
        </p:nvSpPr>
        <p:spPr>
          <a:xfrm>
            <a:off x="3923928" y="627534"/>
            <a:ext cx="4968600" cy="3670200"/>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just">
              <a:spcBef>
                <a:spcPts val="0"/>
              </a:spcBef>
              <a:spcAft>
                <a:spcPts val="0"/>
              </a:spcAft>
              <a:buNone/>
            </a:pPr>
            <a:r>
              <a:rPr b="1" lang="ro" sz="1400">
                <a:solidFill>
                  <a:srgbClr val="FCC105"/>
                </a:solidFill>
                <a:latin typeface="Calibri"/>
                <a:ea typeface="Calibri"/>
                <a:cs typeface="Calibri"/>
                <a:sym typeface="Calibri"/>
              </a:rPr>
              <a:t>Ușor de configurat </a:t>
            </a:r>
            <a:endParaRPr sz="1100"/>
          </a:p>
          <a:p>
            <a:pPr indent="0" lvl="0" marL="0" marR="0" rtl="0" algn="just">
              <a:spcBef>
                <a:spcPts val="0"/>
              </a:spcBef>
              <a:spcAft>
                <a:spcPts val="0"/>
              </a:spcAft>
              <a:buNone/>
            </a:pPr>
            <a:r>
              <a:rPr b="1" lang="ro" sz="1100">
                <a:solidFill>
                  <a:srgbClr val="49944D"/>
                </a:solidFill>
                <a:latin typeface="Calibri"/>
                <a:ea typeface="Calibri"/>
                <a:cs typeface="Calibri"/>
                <a:sym typeface="Calibri"/>
              </a:rPr>
              <a:t>Profesorii pot să adauge direct elevi sau să le trimită un cod pentru a se înscrie la curs. Totul este gata în câteva minute. </a:t>
            </a:r>
            <a:endParaRPr sz="1100"/>
          </a:p>
          <a:p>
            <a:pPr indent="0" lvl="0" marL="0" marR="0" rtl="0" algn="just">
              <a:spcBef>
                <a:spcPts val="0"/>
              </a:spcBef>
              <a:spcAft>
                <a:spcPts val="0"/>
              </a:spcAft>
              <a:buNone/>
            </a:pPr>
            <a:r>
              <a:t/>
            </a:r>
            <a:endParaRPr b="1" sz="1100">
              <a:solidFill>
                <a:srgbClr val="838383"/>
              </a:solidFill>
              <a:latin typeface="Calibri"/>
              <a:ea typeface="Calibri"/>
              <a:cs typeface="Calibri"/>
              <a:sym typeface="Calibri"/>
            </a:endParaRPr>
          </a:p>
          <a:p>
            <a:pPr indent="0" lvl="0" marL="0" marR="0" rtl="0" algn="just">
              <a:spcBef>
                <a:spcPts val="0"/>
              </a:spcBef>
              <a:spcAft>
                <a:spcPts val="0"/>
              </a:spcAft>
              <a:buNone/>
            </a:pPr>
            <a:r>
              <a:rPr b="1" lang="ro" sz="1400">
                <a:solidFill>
                  <a:srgbClr val="FCC105"/>
                </a:solidFill>
                <a:latin typeface="Calibri"/>
                <a:ea typeface="Calibri"/>
                <a:cs typeface="Calibri"/>
                <a:sym typeface="Calibri"/>
              </a:rPr>
              <a:t>Economisiți timp </a:t>
            </a:r>
            <a:endParaRPr sz="1100"/>
          </a:p>
          <a:p>
            <a:pPr indent="0" lvl="0" marL="0" marR="0" rtl="0" algn="just">
              <a:spcBef>
                <a:spcPts val="0"/>
              </a:spcBef>
              <a:spcAft>
                <a:spcPts val="0"/>
              </a:spcAft>
              <a:buNone/>
            </a:pPr>
            <a:r>
              <a:rPr b="1" lang="ro" sz="1100">
                <a:solidFill>
                  <a:srgbClr val="49944D"/>
                </a:solidFill>
                <a:latin typeface="Calibri"/>
                <a:ea typeface="Calibri"/>
                <a:cs typeface="Calibri"/>
                <a:sym typeface="Calibri"/>
              </a:rPr>
              <a:t>Fluxul simplu de muncă cu teme care nu sunt pe suport de hârtie permite profesorilor să creeze, să evalueze și să acorde note rapid. Toate sunt într-un singur loc. </a:t>
            </a:r>
            <a:endParaRPr sz="1100"/>
          </a:p>
          <a:p>
            <a:pPr indent="0" lvl="0" marL="0" marR="0" rtl="0" algn="just">
              <a:spcBef>
                <a:spcPts val="0"/>
              </a:spcBef>
              <a:spcAft>
                <a:spcPts val="0"/>
              </a:spcAft>
              <a:buNone/>
            </a:pPr>
            <a:r>
              <a:t/>
            </a:r>
            <a:endParaRPr b="1" sz="1100">
              <a:solidFill>
                <a:schemeClr val="dk1"/>
              </a:solidFill>
              <a:latin typeface="Calibri"/>
              <a:ea typeface="Calibri"/>
              <a:cs typeface="Calibri"/>
              <a:sym typeface="Calibri"/>
            </a:endParaRPr>
          </a:p>
          <a:p>
            <a:pPr indent="0" lvl="0" marL="0" marR="0" rtl="0" algn="just">
              <a:spcBef>
                <a:spcPts val="0"/>
              </a:spcBef>
              <a:spcAft>
                <a:spcPts val="0"/>
              </a:spcAft>
              <a:buNone/>
            </a:pPr>
            <a:r>
              <a:rPr b="1" lang="ro" sz="1400">
                <a:solidFill>
                  <a:srgbClr val="FCC105"/>
                </a:solidFill>
                <a:latin typeface="Calibri"/>
                <a:ea typeface="Calibri"/>
                <a:cs typeface="Calibri"/>
                <a:sym typeface="Calibri"/>
              </a:rPr>
              <a:t>Organizare îmbunătățită </a:t>
            </a:r>
            <a:endParaRPr sz="1100"/>
          </a:p>
          <a:p>
            <a:pPr indent="0" lvl="0" marL="0" marR="0" rtl="0" algn="just">
              <a:spcBef>
                <a:spcPts val="0"/>
              </a:spcBef>
              <a:spcAft>
                <a:spcPts val="0"/>
              </a:spcAft>
              <a:buNone/>
            </a:pPr>
            <a:r>
              <a:rPr b="1" lang="ro" sz="1100">
                <a:solidFill>
                  <a:srgbClr val="49944D"/>
                </a:solidFill>
                <a:latin typeface="Calibri"/>
                <a:ea typeface="Calibri"/>
                <a:cs typeface="Calibri"/>
                <a:sym typeface="Calibri"/>
              </a:rPr>
              <a:t>Elevii își pot vedea toate temele în pagina Teme și toate materialele de curs sunt organizate automat în dosare în Google Drive. </a:t>
            </a:r>
            <a:endParaRPr sz="1100"/>
          </a:p>
          <a:p>
            <a:pPr indent="0" lvl="0" marL="0" marR="0" rtl="0" algn="just">
              <a:spcBef>
                <a:spcPts val="0"/>
              </a:spcBef>
              <a:spcAft>
                <a:spcPts val="0"/>
              </a:spcAft>
              <a:buNone/>
            </a:pPr>
            <a:r>
              <a:t/>
            </a:r>
            <a:endParaRPr b="1" sz="1100">
              <a:solidFill>
                <a:srgbClr val="FCC105"/>
              </a:solidFill>
              <a:latin typeface="Calibri"/>
              <a:ea typeface="Calibri"/>
              <a:cs typeface="Calibri"/>
              <a:sym typeface="Calibri"/>
            </a:endParaRPr>
          </a:p>
          <a:p>
            <a:pPr indent="0" lvl="0" marL="0" marR="0" rtl="0" algn="just">
              <a:spcBef>
                <a:spcPts val="0"/>
              </a:spcBef>
              <a:spcAft>
                <a:spcPts val="0"/>
              </a:spcAft>
              <a:buNone/>
            </a:pPr>
            <a:r>
              <a:rPr b="1" lang="ro" sz="1400">
                <a:solidFill>
                  <a:srgbClr val="FCC105"/>
                </a:solidFill>
                <a:latin typeface="Calibri"/>
                <a:ea typeface="Calibri"/>
                <a:cs typeface="Calibri"/>
                <a:sym typeface="Calibri"/>
              </a:rPr>
              <a:t>Comunicare rapidă și eficientă </a:t>
            </a:r>
            <a:endParaRPr sz="1100"/>
          </a:p>
          <a:p>
            <a:pPr indent="0" lvl="0" marL="0" marR="0" rtl="0" algn="just">
              <a:spcBef>
                <a:spcPts val="0"/>
              </a:spcBef>
              <a:spcAft>
                <a:spcPts val="0"/>
              </a:spcAft>
              <a:buNone/>
            </a:pPr>
            <a:r>
              <a:rPr b="1" lang="ro" sz="1100">
                <a:solidFill>
                  <a:srgbClr val="49944D"/>
                </a:solidFill>
                <a:latin typeface="Calibri"/>
                <a:ea typeface="Calibri"/>
                <a:cs typeface="Calibri"/>
                <a:sym typeface="Calibri"/>
              </a:rPr>
              <a:t>Cu Classroom, profesorii pot să trimită anunțuri și să inițieze instantaneu discuții cu elevii de la curs. Elevii pot să-și permită unul altuia accesul la resurse sau să răspundă la întrebările din flux. </a:t>
            </a:r>
            <a:endParaRPr sz="1100"/>
          </a:p>
          <a:p>
            <a:pPr indent="0" lvl="0" marL="0" marR="0" rtl="0" algn="just">
              <a:spcBef>
                <a:spcPts val="0"/>
              </a:spcBef>
              <a:spcAft>
                <a:spcPts val="0"/>
              </a:spcAft>
              <a:buNone/>
            </a:pPr>
            <a:r>
              <a:t/>
            </a:r>
            <a:endParaRPr b="1" sz="1100">
              <a:solidFill>
                <a:srgbClr val="538CD5"/>
              </a:solidFill>
              <a:latin typeface="Calibri"/>
              <a:ea typeface="Calibri"/>
              <a:cs typeface="Calibri"/>
              <a:sym typeface="Calibri"/>
            </a:endParaRPr>
          </a:p>
          <a:p>
            <a:pPr indent="0" lvl="0" marL="0" marR="0" rtl="0" algn="just">
              <a:spcBef>
                <a:spcPts val="0"/>
              </a:spcBef>
              <a:spcAft>
                <a:spcPts val="0"/>
              </a:spcAft>
              <a:buNone/>
            </a:pPr>
            <a:r>
              <a:rPr b="1" lang="ro" sz="1400">
                <a:solidFill>
                  <a:srgbClr val="FCC105"/>
                </a:solidFill>
                <a:latin typeface="Calibri"/>
                <a:ea typeface="Calibri"/>
                <a:cs typeface="Calibri"/>
                <a:sym typeface="Calibri"/>
              </a:rPr>
              <a:t>Accesibil și sigur </a:t>
            </a:r>
            <a:endParaRPr sz="1100"/>
          </a:p>
          <a:p>
            <a:pPr indent="0" lvl="0" marL="0" marR="0" rtl="0" algn="just">
              <a:spcBef>
                <a:spcPts val="0"/>
              </a:spcBef>
              <a:spcAft>
                <a:spcPts val="0"/>
              </a:spcAft>
              <a:buNone/>
            </a:pPr>
            <a:r>
              <a:rPr b="1" lang="ro" sz="1100">
                <a:solidFill>
                  <a:srgbClr val="49944D"/>
                </a:solidFill>
                <a:latin typeface="Calibri"/>
                <a:ea typeface="Calibri"/>
                <a:cs typeface="Calibri"/>
                <a:sym typeface="Calibri"/>
              </a:rPr>
              <a:t>Asemenea celorlalte servicii din suita Google Apps for Education, aplicația Classroom nu conține anunțuri și nu vă folosește conținutul sau datele despre elevi în scopuri publicitare. În plus, este gratuită pentru școli.  </a:t>
            </a:r>
            <a:endParaRPr sz="1100"/>
          </a:p>
        </p:txBody>
      </p:sp>
      <p:sp>
        <p:nvSpPr>
          <p:cNvPr id="345" name="Google Shape;345;p54"/>
          <p:cNvSpPr txBox="1"/>
          <p:nvPr/>
        </p:nvSpPr>
        <p:spPr>
          <a:xfrm>
            <a:off x="879399" y="1221600"/>
            <a:ext cx="2816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ro" sz="1400" u="sng">
                <a:solidFill>
                  <a:schemeClr val="hlink"/>
                </a:solidFill>
                <a:latin typeface="Calibri"/>
                <a:ea typeface="Calibri"/>
                <a:cs typeface="Calibri"/>
                <a:sym typeface="Calibri"/>
                <a:hlinkClick r:id="rId4"/>
              </a:rPr>
              <a:t>Beneficiile Google Classroom</a:t>
            </a:r>
            <a:endParaRPr sz="1100"/>
          </a:p>
        </p:txBody>
      </p:sp>
      <p:sp>
        <p:nvSpPr>
          <p:cNvPr id="346" name="Google Shape;346;p54"/>
          <p:cNvSpPr/>
          <p:nvPr/>
        </p:nvSpPr>
        <p:spPr>
          <a:xfrm>
            <a:off x="3599892" y="303498"/>
            <a:ext cx="5454600" cy="4266600"/>
          </a:xfrm>
          <a:prstGeom prst="rect">
            <a:avLst/>
          </a:prstGeom>
          <a:solidFill>
            <a:schemeClr val="lt1">
              <a:alpha val="98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grpSp>
        <p:nvGrpSpPr>
          <p:cNvPr id="352" name="Google Shape;352;p55"/>
          <p:cNvGrpSpPr/>
          <p:nvPr/>
        </p:nvGrpSpPr>
        <p:grpSpPr>
          <a:xfrm>
            <a:off x="2627784" y="2463738"/>
            <a:ext cx="3843957" cy="1026114"/>
            <a:chOff x="1979712" y="4221088"/>
            <a:chExt cx="5125276" cy="1368153"/>
          </a:xfrm>
        </p:grpSpPr>
        <p:pic>
          <p:nvPicPr>
            <p:cNvPr id="353" name="Google Shape;353;p55"/>
            <p:cNvPicPr preferRelativeResize="0"/>
            <p:nvPr/>
          </p:nvPicPr>
          <p:blipFill rotWithShape="1">
            <a:blip r:embed="rId3">
              <a:alphaModFix/>
            </a:blip>
            <a:srcRect b="43238" l="42524" r="40150" t="18245"/>
            <a:stretch/>
          </p:blipFill>
          <p:spPr>
            <a:xfrm>
              <a:off x="1979712" y="4221088"/>
              <a:ext cx="1584177" cy="1368152"/>
            </a:xfrm>
            <a:prstGeom prst="rect">
              <a:avLst/>
            </a:prstGeom>
            <a:noFill/>
            <a:ln>
              <a:noFill/>
            </a:ln>
          </p:spPr>
        </p:pic>
        <p:pic>
          <p:nvPicPr>
            <p:cNvPr id="354" name="Google Shape;354;p55"/>
            <p:cNvPicPr preferRelativeResize="0"/>
            <p:nvPr/>
          </p:nvPicPr>
          <p:blipFill rotWithShape="1">
            <a:blip r:embed="rId4">
              <a:alphaModFix/>
            </a:blip>
            <a:srcRect b="39234" l="39724" r="42939" t="28484"/>
            <a:stretch/>
          </p:blipFill>
          <p:spPr>
            <a:xfrm>
              <a:off x="3563888" y="4221088"/>
              <a:ext cx="1770549" cy="1368153"/>
            </a:xfrm>
            <a:prstGeom prst="rect">
              <a:avLst/>
            </a:prstGeom>
            <a:noFill/>
            <a:ln>
              <a:noFill/>
            </a:ln>
          </p:spPr>
        </p:pic>
        <p:pic>
          <p:nvPicPr>
            <p:cNvPr id="355" name="Google Shape;355;p55"/>
            <p:cNvPicPr preferRelativeResize="0"/>
            <p:nvPr/>
          </p:nvPicPr>
          <p:blipFill rotWithShape="1">
            <a:blip r:embed="rId5">
              <a:alphaModFix/>
            </a:blip>
            <a:srcRect b="36436" l="40335" r="40334" t="25824"/>
            <a:stretch/>
          </p:blipFill>
          <p:spPr>
            <a:xfrm>
              <a:off x="5334438" y="4221088"/>
              <a:ext cx="1770550" cy="1368152"/>
            </a:xfrm>
            <a:prstGeom prst="rect">
              <a:avLst/>
            </a:prstGeom>
            <a:noFill/>
            <a:ln>
              <a:noFill/>
            </a:ln>
          </p:spPr>
        </p:pic>
      </p:grpSp>
      <p:sp>
        <p:nvSpPr>
          <p:cNvPr id="356" name="Google Shape;356;p55"/>
          <p:cNvSpPr txBox="1"/>
          <p:nvPr/>
        </p:nvSpPr>
        <p:spPr>
          <a:xfrm>
            <a:off x="2368724" y="3542553"/>
            <a:ext cx="4590300" cy="484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ro" sz="1400">
                <a:solidFill>
                  <a:schemeClr val="dk1"/>
                </a:solidFill>
                <a:latin typeface="Calibri"/>
                <a:ea typeface="Calibri"/>
                <a:cs typeface="Calibri"/>
                <a:sym typeface="Calibri"/>
              </a:rPr>
              <a:t>Convertiți fișierele Microsoft Word, PowerPoint, Excel în format </a:t>
            </a:r>
            <a:r>
              <a:rPr lang="ro" sz="1400">
                <a:solidFill>
                  <a:srgbClr val="00B0F0"/>
                </a:solidFill>
                <a:latin typeface="Calibri"/>
                <a:ea typeface="Calibri"/>
                <a:cs typeface="Calibri"/>
                <a:sym typeface="Calibri"/>
              </a:rPr>
              <a:t>G</a:t>
            </a:r>
            <a:r>
              <a:rPr lang="ro" sz="1400">
                <a:solidFill>
                  <a:srgbClr val="FF0000"/>
                </a:solidFill>
                <a:latin typeface="Calibri"/>
                <a:ea typeface="Calibri"/>
                <a:cs typeface="Calibri"/>
                <a:sym typeface="Calibri"/>
              </a:rPr>
              <a:t>o</a:t>
            </a:r>
            <a:r>
              <a:rPr lang="ro" sz="1400">
                <a:solidFill>
                  <a:srgbClr val="FFC000"/>
                </a:solidFill>
                <a:latin typeface="Calibri"/>
                <a:ea typeface="Calibri"/>
                <a:cs typeface="Calibri"/>
                <a:sym typeface="Calibri"/>
              </a:rPr>
              <a:t>o</a:t>
            </a:r>
            <a:r>
              <a:rPr lang="ro" sz="1400">
                <a:solidFill>
                  <a:schemeClr val="accent1"/>
                </a:solidFill>
                <a:latin typeface="Calibri"/>
                <a:ea typeface="Calibri"/>
                <a:cs typeface="Calibri"/>
                <a:sym typeface="Calibri"/>
              </a:rPr>
              <a:t>g</a:t>
            </a:r>
            <a:r>
              <a:rPr lang="ro" sz="1400">
                <a:solidFill>
                  <a:srgbClr val="92D050"/>
                </a:solidFill>
                <a:latin typeface="Calibri"/>
                <a:ea typeface="Calibri"/>
                <a:cs typeface="Calibri"/>
                <a:sym typeface="Calibri"/>
              </a:rPr>
              <a:t>l</a:t>
            </a:r>
            <a:r>
              <a:rPr lang="ro" sz="1400">
                <a:solidFill>
                  <a:srgbClr val="FF0000"/>
                </a:solidFill>
                <a:latin typeface="Calibri"/>
                <a:ea typeface="Calibri"/>
                <a:cs typeface="Calibri"/>
                <a:sym typeface="Calibri"/>
              </a:rPr>
              <a:t>e</a:t>
            </a:r>
            <a:r>
              <a:rPr lang="ro" sz="1400">
                <a:solidFill>
                  <a:schemeClr val="dk1"/>
                </a:solidFill>
                <a:latin typeface="Calibri"/>
                <a:ea typeface="Calibri"/>
                <a:cs typeface="Calibri"/>
                <a:sym typeface="Calibri"/>
              </a:rPr>
              <a:t> </a:t>
            </a:r>
            <a:r>
              <a:rPr lang="ro" sz="1400">
                <a:solidFill>
                  <a:srgbClr val="00B0F0"/>
                </a:solidFill>
                <a:latin typeface="Calibri"/>
                <a:ea typeface="Calibri"/>
                <a:cs typeface="Calibri"/>
                <a:sym typeface="Calibri"/>
              </a:rPr>
              <a:t>Documente</a:t>
            </a:r>
            <a:r>
              <a:rPr lang="ro" sz="1400">
                <a:solidFill>
                  <a:schemeClr val="dk1"/>
                </a:solidFill>
                <a:latin typeface="Calibri"/>
                <a:ea typeface="Calibri"/>
                <a:cs typeface="Calibri"/>
                <a:sym typeface="Calibri"/>
              </a:rPr>
              <a:t>, </a:t>
            </a:r>
            <a:r>
              <a:rPr lang="ro" sz="1400">
                <a:solidFill>
                  <a:srgbClr val="00B050"/>
                </a:solidFill>
                <a:latin typeface="Calibri"/>
                <a:ea typeface="Calibri"/>
                <a:cs typeface="Calibri"/>
                <a:sym typeface="Calibri"/>
              </a:rPr>
              <a:t>Foi de calcul,</a:t>
            </a:r>
            <a:r>
              <a:rPr lang="ro" sz="1400">
                <a:solidFill>
                  <a:schemeClr val="dk1"/>
                </a:solidFill>
                <a:latin typeface="Calibri"/>
                <a:ea typeface="Calibri"/>
                <a:cs typeface="Calibri"/>
                <a:sym typeface="Calibri"/>
              </a:rPr>
              <a:t> </a:t>
            </a:r>
            <a:r>
              <a:rPr lang="ro" sz="1400">
                <a:solidFill>
                  <a:srgbClr val="FFC000"/>
                </a:solidFill>
                <a:latin typeface="Calibri"/>
                <a:ea typeface="Calibri"/>
                <a:cs typeface="Calibri"/>
                <a:sym typeface="Calibri"/>
              </a:rPr>
              <a:t>Prezentări </a:t>
            </a:r>
            <a:r>
              <a:rPr lang="ro" sz="1400">
                <a:solidFill>
                  <a:schemeClr val="dk1"/>
                </a:solidFill>
                <a:latin typeface="Calibri"/>
                <a:ea typeface="Calibri"/>
                <a:cs typeface="Calibri"/>
                <a:sym typeface="Calibri"/>
              </a:rPr>
              <a:t>și invers.</a:t>
            </a:r>
            <a:endParaRPr sz="1400">
              <a:solidFill>
                <a:srgbClr val="FFC000"/>
              </a:solidFill>
              <a:latin typeface="Calibri"/>
              <a:ea typeface="Calibri"/>
              <a:cs typeface="Calibri"/>
              <a:sym typeface="Calibri"/>
            </a:endParaRPr>
          </a:p>
        </p:txBody>
      </p:sp>
      <p:pic>
        <p:nvPicPr>
          <p:cNvPr id="357" name="Google Shape;357;p55"/>
          <p:cNvPicPr preferRelativeResize="0"/>
          <p:nvPr/>
        </p:nvPicPr>
        <p:blipFill rotWithShape="1">
          <a:blip r:embed="rId5">
            <a:alphaModFix/>
          </a:blip>
          <a:srcRect b="10381" l="67213" r="0" t="25892"/>
          <a:stretch/>
        </p:blipFill>
        <p:spPr>
          <a:xfrm>
            <a:off x="3276274" y="465516"/>
            <a:ext cx="2407199" cy="1847126"/>
          </a:xfrm>
          <a:prstGeom prst="rect">
            <a:avLst/>
          </a:prstGeom>
          <a:noFill/>
          <a:ln>
            <a:noFill/>
          </a:ln>
          <a:effectLst>
            <a:outerShdw blurRad="190500" rotWithShape="0" algn="tl">
              <a:srgbClr val="000000">
                <a:alpha val="69800"/>
              </a:srgbClr>
            </a:outerShdw>
          </a:effectLst>
        </p:spPr>
      </p:pic>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pic>
        <p:nvPicPr>
          <p:cNvPr id="363" name="Google Shape;363;p56"/>
          <p:cNvPicPr preferRelativeResize="0"/>
          <p:nvPr/>
        </p:nvPicPr>
        <p:blipFill rotWithShape="1">
          <a:blip r:embed="rId3">
            <a:alphaModFix/>
          </a:blip>
          <a:srcRect b="0" l="0" r="0" t="0"/>
          <a:stretch/>
        </p:blipFill>
        <p:spPr>
          <a:xfrm>
            <a:off x="2113373" y="357504"/>
            <a:ext cx="5346112" cy="913199"/>
          </a:xfrm>
          <a:prstGeom prst="rect">
            <a:avLst/>
          </a:prstGeom>
          <a:noFill/>
          <a:ln>
            <a:noFill/>
          </a:ln>
        </p:spPr>
      </p:pic>
      <p:pic>
        <p:nvPicPr>
          <p:cNvPr id="364" name="Google Shape;364;p56"/>
          <p:cNvPicPr preferRelativeResize="0"/>
          <p:nvPr/>
        </p:nvPicPr>
        <p:blipFill rotWithShape="1">
          <a:blip r:embed="rId4">
            <a:alphaModFix/>
          </a:blip>
          <a:srcRect b="0" l="0" r="0" t="0"/>
          <a:stretch/>
        </p:blipFill>
        <p:spPr>
          <a:xfrm>
            <a:off x="1277634" y="195486"/>
            <a:ext cx="728700" cy="719629"/>
          </a:xfrm>
          <a:prstGeom prst="rect">
            <a:avLst/>
          </a:prstGeom>
          <a:noFill/>
          <a:ln>
            <a:noFill/>
          </a:ln>
        </p:spPr>
      </p:pic>
      <p:pic>
        <p:nvPicPr>
          <p:cNvPr id="365" name="Google Shape;365;p56"/>
          <p:cNvPicPr preferRelativeResize="0"/>
          <p:nvPr/>
        </p:nvPicPr>
        <p:blipFill rotWithShape="1">
          <a:blip r:embed="rId5">
            <a:alphaModFix/>
          </a:blip>
          <a:srcRect b="0" l="0" r="0" t="0"/>
          <a:stretch/>
        </p:blipFill>
        <p:spPr>
          <a:xfrm>
            <a:off x="4212803" y="1494526"/>
            <a:ext cx="1147253" cy="378042"/>
          </a:xfrm>
          <a:prstGeom prst="rect">
            <a:avLst/>
          </a:prstGeom>
          <a:noFill/>
          <a:ln>
            <a:noFill/>
          </a:ln>
        </p:spPr>
      </p:pic>
      <p:pic>
        <p:nvPicPr>
          <p:cNvPr id="366" name="Google Shape;366;p56"/>
          <p:cNvPicPr preferRelativeResize="0"/>
          <p:nvPr/>
        </p:nvPicPr>
        <p:blipFill rotWithShape="1">
          <a:blip r:embed="rId6">
            <a:alphaModFix/>
          </a:blip>
          <a:srcRect b="0" l="0" r="0" t="0"/>
          <a:stretch/>
        </p:blipFill>
        <p:spPr>
          <a:xfrm>
            <a:off x="2264490" y="2049079"/>
            <a:ext cx="5043879" cy="2526826"/>
          </a:xfrm>
          <a:prstGeom prst="rect">
            <a:avLst/>
          </a:prstGeom>
          <a:noFill/>
          <a:ln cap="sq" cmpd="sng" w="38100">
            <a:solidFill>
              <a:srgbClr val="000000"/>
            </a:solidFill>
            <a:prstDash val="solid"/>
            <a:miter lim="800000"/>
            <a:headEnd len="sm" w="sm" type="none"/>
            <a:tailEnd len="sm" w="sm" type="none"/>
          </a:ln>
          <a:effectLst>
            <a:outerShdw blurRad="50800" rotWithShape="0" algn="tl" dir="2700000" dist="38100">
              <a:srgbClr val="000000">
                <a:alpha val="42750"/>
              </a:srgbClr>
            </a:outerShdw>
          </a:effectLst>
        </p:spPr>
      </p:pic>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pic>
        <p:nvPicPr>
          <p:cNvPr id="372" name="Google Shape;372;p57"/>
          <p:cNvPicPr preferRelativeResize="0"/>
          <p:nvPr/>
        </p:nvPicPr>
        <p:blipFill rotWithShape="1">
          <a:blip r:embed="rId3">
            <a:alphaModFix/>
          </a:blip>
          <a:srcRect b="0" l="0" r="0" t="0"/>
          <a:stretch/>
        </p:blipFill>
        <p:spPr>
          <a:xfrm>
            <a:off x="1156235" y="1"/>
            <a:ext cx="6858004" cy="992658"/>
          </a:xfrm>
          <a:prstGeom prst="rect">
            <a:avLst/>
          </a:prstGeom>
          <a:noFill/>
          <a:ln>
            <a:noFill/>
          </a:ln>
        </p:spPr>
      </p:pic>
      <p:pic>
        <p:nvPicPr>
          <p:cNvPr id="373" name="Google Shape;373;p57"/>
          <p:cNvPicPr preferRelativeResize="0"/>
          <p:nvPr/>
        </p:nvPicPr>
        <p:blipFill rotWithShape="1">
          <a:blip r:embed="rId4">
            <a:alphaModFix/>
          </a:blip>
          <a:srcRect b="-41450" l="50593" r="39169" t="41450"/>
          <a:stretch/>
        </p:blipFill>
        <p:spPr>
          <a:xfrm>
            <a:off x="4626006" y="411511"/>
            <a:ext cx="702080" cy="992658"/>
          </a:xfrm>
          <a:prstGeom prst="rect">
            <a:avLst/>
          </a:prstGeom>
          <a:noFill/>
          <a:ln>
            <a:noFill/>
          </a:ln>
          <a:effectLst>
            <a:outerShdw blurRad="292100" rotWithShape="0" algn="tl" dir="2700000" dist="139700">
              <a:srgbClr val="333333">
                <a:alpha val="64709"/>
              </a:srgbClr>
            </a:outerShdw>
          </a:effectLst>
        </p:spPr>
      </p:pic>
      <p:pic>
        <p:nvPicPr>
          <p:cNvPr id="374" name="Google Shape;374;p57"/>
          <p:cNvPicPr preferRelativeResize="0"/>
          <p:nvPr/>
        </p:nvPicPr>
        <p:blipFill rotWithShape="1">
          <a:blip r:embed="rId4">
            <a:alphaModFix/>
          </a:blip>
          <a:srcRect b="-41462" l="34064" r="61998" t="0"/>
          <a:stretch/>
        </p:blipFill>
        <p:spPr>
          <a:xfrm>
            <a:off x="3491880" y="1"/>
            <a:ext cx="270029" cy="1404167"/>
          </a:xfrm>
          <a:prstGeom prst="rect">
            <a:avLst/>
          </a:prstGeom>
          <a:noFill/>
          <a:ln>
            <a:noFill/>
          </a:ln>
        </p:spPr>
      </p:pic>
      <p:pic>
        <p:nvPicPr>
          <p:cNvPr id="375" name="Google Shape;375;p57"/>
          <p:cNvPicPr preferRelativeResize="0"/>
          <p:nvPr/>
        </p:nvPicPr>
        <p:blipFill rotWithShape="1">
          <a:blip r:embed="rId4">
            <a:alphaModFix/>
          </a:blip>
          <a:srcRect b="-41450" l="61618" r="28144" t="41450"/>
          <a:stretch/>
        </p:blipFill>
        <p:spPr>
          <a:xfrm>
            <a:off x="5382090" y="411511"/>
            <a:ext cx="702080" cy="992658"/>
          </a:xfrm>
          <a:prstGeom prst="rect">
            <a:avLst/>
          </a:prstGeom>
          <a:noFill/>
          <a:ln>
            <a:noFill/>
          </a:ln>
          <a:effectLst>
            <a:outerShdw blurRad="292100" rotWithShape="0" algn="tl" dir="2700000" dist="139700">
              <a:srgbClr val="333333">
                <a:alpha val="64709"/>
              </a:srgbClr>
            </a:outerShdw>
          </a:effectLst>
        </p:spPr>
      </p:pic>
      <p:pic>
        <p:nvPicPr>
          <p:cNvPr id="376" name="Google Shape;376;p57"/>
          <p:cNvPicPr preferRelativeResize="0"/>
          <p:nvPr/>
        </p:nvPicPr>
        <p:blipFill rotWithShape="1">
          <a:blip r:embed="rId3">
            <a:alphaModFix/>
          </a:blip>
          <a:srcRect b="0" l="72449" r="18100" t="36712"/>
          <a:stretch/>
        </p:blipFill>
        <p:spPr>
          <a:xfrm>
            <a:off x="6786246" y="360629"/>
            <a:ext cx="648074" cy="628237"/>
          </a:xfrm>
          <a:prstGeom prst="rect">
            <a:avLst/>
          </a:prstGeom>
          <a:noFill/>
          <a:ln>
            <a:noFill/>
          </a:ln>
        </p:spPr>
      </p:pic>
      <p:pic>
        <p:nvPicPr>
          <p:cNvPr id="377" name="Google Shape;377;p57"/>
          <p:cNvPicPr preferRelativeResize="0"/>
          <p:nvPr/>
        </p:nvPicPr>
        <p:blipFill rotWithShape="1">
          <a:blip r:embed="rId4">
            <a:alphaModFix/>
          </a:blip>
          <a:srcRect b="-41450" l="82094" r="8457" t="41450"/>
          <a:stretch/>
        </p:blipFill>
        <p:spPr>
          <a:xfrm>
            <a:off x="6138174" y="411511"/>
            <a:ext cx="648074" cy="992658"/>
          </a:xfrm>
          <a:prstGeom prst="rect">
            <a:avLst/>
          </a:prstGeom>
          <a:noFill/>
          <a:ln>
            <a:noFill/>
          </a:ln>
          <a:effectLst>
            <a:outerShdw blurRad="292100" rotWithShape="0" algn="tl" dir="2700000" dist="139700">
              <a:srgbClr val="333333">
                <a:alpha val="64709"/>
              </a:srgbClr>
            </a:outerShdw>
          </a:effectLst>
        </p:spPr>
      </p:pic>
      <p:pic>
        <p:nvPicPr>
          <p:cNvPr id="378" name="Google Shape;378;p57"/>
          <p:cNvPicPr preferRelativeResize="0"/>
          <p:nvPr/>
        </p:nvPicPr>
        <p:blipFill rotWithShape="1">
          <a:blip r:embed="rId5">
            <a:alphaModFix/>
          </a:blip>
          <a:srcRect b="3642" l="0" r="0" t="0"/>
          <a:stretch/>
        </p:blipFill>
        <p:spPr>
          <a:xfrm>
            <a:off x="2000587" y="2301720"/>
            <a:ext cx="4793924" cy="2518296"/>
          </a:xfrm>
          <a:prstGeom prst="rect">
            <a:avLst/>
          </a:prstGeom>
          <a:noFill/>
          <a:ln>
            <a:noFill/>
          </a:ln>
        </p:spPr>
      </p:pic>
      <p:pic>
        <p:nvPicPr>
          <p:cNvPr descr="https://spoprod-a.akamaihd.net/files/onedrive-website-release-prod_ship-2016-05-16_20160518.005/onedrive-website-home-media/3.0.12/media/non-localizable/img/content/office_v3.gif" id="379" name="Google Shape;379;p57"/>
          <p:cNvPicPr preferRelativeResize="0"/>
          <p:nvPr/>
        </p:nvPicPr>
        <p:blipFill rotWithShape="1">
          <a:blip r:embed="rId6">
            <a:alphaModFix/>
          </a:blip>
          <a:srcRect b="0" l="0" r="0" t="0"/>
          <a:stretch/>
        </p:blipFill>
        <p:spPr>
          <a:xfrm>
            <a:off x="2028712" y="1164631"/>
            <a:ext cx="1683389" cy="1508036"/>
          </a:xfrm>
          <a:prstGeom prst="rect">
            <a:avLst/>
          </a:prstGeom>
          <a:noFill/>
          <a:ln>
            <a:noFill/>
          </a:ln>
        </p:spPr>
      </p:pic>
      <p:pic>
        <p:nvPicPr>
          <p:cNvPr id="380" name="Google Shape;380;p57"/>
          <p:cNvPicPr preferRelativeResize="0"/>
          <p:nvPr/>
        </p:nvPicPr>
        <p:blipFill rotWithShape="1">
          <a:blip r:embed="rId7">
            <a:alphaModFix/>
          </a:blip>
          <a:srcRect b="0" l="0" r="57178" t="0"/>
          <a:stretch/>
        </p:blipFill>
        <p:spPr>
          <a:xfrm>
            <a:off x="5439675" y="1366752"/>
            <a:ext cx="1505100" cy="1296900"/>
          </a:xfrm>
          <a:prstGeom prst="round2DiagRect">
            <a:avLst>
              <a:gd fmla="val 16667" name="adj1"/>
              <a:gd fmla="val 0" name="adj2"/>
            </a:avLst>
          </a:prstGeom>
          <a:noFill/>
          <a:ln cap="sq" cmpd="sng" w="88900">
            <a:solidFill>
              <a:srgbClr val="B2A0C7"/>
            </a:solidFill>
            <a:prstDash val="solid"/>
            <a:miter lim="800000"/>
            <a:headEnd len="sm" w="sm" type="none"/>
            <a:tailEnd len="sm" w="sm" type="none"/>
          </a:ln>
          <a:effectLst>
            <a:outerShdw blurRad="254000" rotWithShape="0" algn="tl">
              <a:srgbClr val="000000">
                <a:alpha val="42750"/>
              </a:srgbClr>
            </a:outerShdw>
          </a:effectLst>
        </p:spPr>
      </p:pic>
      <p:sp>
        <p:nvSpPr>
          <p:cNvPr id="381" name="Google Shape;381;p57"/>
          <p:cNvSpPr/>
          <p:nvPr/>
        </p:nvSpPr>
        <p:spPr>
          <a:xfrm>
            <a:off x="2922400" y="449300"/>
            <a:ext cx="506700" cy="450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pic>
        <p:nvPicPr>
          <p:cNvPr id="387" name="Google Shape;387;p58"/>
          <p:cNvPicPr preferRelativeResize="0"/>
          <p:nvPr/>
        </p:nvPicPr>
        <p:blipFill rotWithShape="1">
          <a:blip r:embed="rId3">
            <a:alphaModFix/>
          </a:blip>
          <a:srcRect b="0" l="0" r="0" t="0"/>
          <a:stretch/>
        </p:blipFill>
        <p:spPr>
          <a:xfrm>
            <a:off x="92619" y="171631"/>
            <a:ext cx="6026071" cy="3519652"/>
          </a:xfrm>
          <a:prstGeom prst="rect">
            <a:avLst/>
          </a:prstGeom>
          <a:noFill/>
          <a:ln>
            <a:noFill/>
          </a:ln>
        </p:spPr>
      </p:pic>
      <p:pic>
        <p:nvPicPr>
          <p:cNvPr id="388" name="Google Shape;388;p58"/>
          <p:cNvPicPr preferRelativeResize="0"/>
          <p:nvPr/>
        </p:nvPicPr>
        <p:blipFill rotWithShape="1">
          <a:blip r:embed="rId4">
            <a:alphaModFix/>
          </a:blip>
          <a:srcRect b="0" l="0" r="0" t="4961"/>
          <a:stretch/>
        </p:blipFill>
        <p:spPr>
          <a:xfrm>
            <a:off x="5706126" y="471553"/>
            <a:ext cx="1944216" cy="1590544"/>
          </a:xfrm>
          <a:prstGeom prst="rect">
            <a:avLst/>
          </a:prstGeom>
          <a:noFill/>
          <a:ln>
            <a:noFill/>
          </a:ln>
        </p:spPr>
      </p:pic>
      <p:grpSp>
        <p:nvGrpSpPr>
          <p:cNvPr id="389" name="Google Shape;389;p58"/>
          <p:cNvGrpSpPr/>
          <p:nvPr/>
        </p:nvGrpSpPr>
        <p:grpSpPr>
          <a:xfrm>
            <a:off x="4986283" y="-474893"/>
            <a:ext cx="1815075" cy="1718325"/>
            <a:chOff x="360017" y="-317134"/>
            <a:chExt cx="2420100" cy="2291100"/>
          </a:xfrm>
        </p:grpSpPr>
        <p:sp>
          <p:nvSpPr>
            <p:cNvPr id="390" name="Google Shape;390;p58"/>
            <p:cNvSpPr/>
            <p:nvPr/>
          </p:nvSpPr>
          <p:spPr>
            <a:xfrm rot="1810193">
              <a:off x="619445" y="55981"/>
              <a:ext cx="1901244" cy="1544870"/>
            </a:xfrm>
            <a:custGeom>
              <a:rect b="b" l="l" r="r" t="t"/>
              <a:pathLst>
                <a:path extrusionOk="0" h="120000" w="120000">
                  <a:moveTo>
                    <a:pt x="0" y="120000"/>
                  </a:moveTo>
                  <a:quadBezTo>
                    <a:pt x="20000" y="40000"/>
                    <a:pt x="95623" y="15000"/>
                  </a:quadBezTo>
                  <a:lnTo>
                    <a:pt x="94250" y="0"/>
                  </a:lnTo>
                  <a:lnTo>
                    <a:pt x="120000" y="24000"/>
                  </a:lnTo>
                  <a:lnTo>
                    <a:pt x="99743" y="60000"/>
                  </a:lnTo>
                  <a:lnTo>
                    <a:pt x="98370" y="45000"/>
                  </a:lnTo>
                  <a:quadBezTo>
                    <a:pt x="30000" y="55000"/>
                    <a:pt x="0" y="120000"/>
                  </a:quadBezTo>
                  <a:close/>
                </a:path>
              </a:pathLst>
            </a:custGeom>
            <a:solidFill>
              <a:srgbClr val="CFD7E7"/>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91" name="Google Shape;391;p58"/>
            <p:cNvSpPr/>
            <p:nvPr/>
          </p:nvSpPr>
          <p:spPr>
            <a:xfrm rot="10800000">
              <a:off x="1944280" y="406243"/>
              <a:ext cx="66600" cy="108900"/>
            </a:xfrm>
            <a:prstGeom prst="ellipse">
              <a:avLst/>
            </a:prstGeom>
            <a:noFill/>
            <a:ln cap="flat" cmpd="sng" w="25400">
              <a:solidFill>
                <a:schemeClr val="lt1"/>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92" name="Google Shape;392;p58"/>
            <p:cNvSpPr/>
            <p:nvPr/>
          </p:nvSpPr>
          <p:spPr>
            <a:xfrm flipH="1" rot="10800000">
              <a:off x="1132799" y="903182"/>
              <a:ext cx="451500" cy="367200"/>
            </a:xfrm>
            <a:prstGeom prst="round2DiagRect">
              <a:avLst>
                <a:gd fmla="val 16667" name="adj1"/>
                <a:gd fmla="val 0" name="adj2"/>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393" name="Google Shape;393;p58"/>
            <p:cNvSpPr txBox="1"/>
            <p:nvPr/>
          </p:nvSpPr>
          <p:spPr>
            <a:xfrm rot="10800000">
              <a:off x="1150745" y="920953"/>
              <a:ext cx="415500" cy="331500"/>
            </a:xfrm>
            <a:prstGeom prst="rect">
              <a:avLst/>
            </a:prstGeom>
            <a:noFill/>
            <a:ln>
              <a:noFill/>
            </a:ln>
          </p:spPr>
          <p:txBody>
            <a:bodyPr anchorCtr="0" anchor="t" bIns="0" lIns="0" spcFirstLastPara="1" rIns="72700" wrap="square" tIns="0">
              <a:noAutofit/>
            </a:bodyPr>
            <a:lstStyle/>
            <a:p>
              <a:pPr indent="0" lvl="0" marL="0" marR="0" rtl="0" algn="r">
                <a:lnSpc>
                  <a:spcPct val="90000"/>
                </a:lnSpc>
                <a:spcBef>
                  <a:spcPts val="0"/>
                </a:spcBef>
                <a:spcAft>
                  <a:spcPts val="0"/>
                </a:spcAft>
                <a:buClr>
                  <a:schemeClr val="dk1"/>
                </a:buClr>
                <a:buSzPts val="1700"/>
                <a:buFont typeface="Calibri"/>
                <a:buNone/>
              </a:pPr>
              <a:r>
                <a:rPr lang="ro" sz="1700">
                  <a:solidFill>
                    <a:schemeClr val="dk1"/>
                  </a:solidFill>
                  <a:latin typeface="Calibri"/>
                  <a:ea typeface="Calibri"/>
                  <a:cs typeface="Calibri"/>
                  <a:sym typeface="Calibri"/>
                </a:rPr>
                <a:t>  </a:t>
              </a:r>
              <a:endParaRPr sz="1100"/>
            </a:p>
          </p:txBody>
        </p:sp>
      </p:grpSp>
      <p:pic>
        <p:nvPicPr>
          <p:cNvPr id="394" name="Google Shape;394;p58"/>
          <p:cNvPicPr preferRelativeResize="0"/>
          <p:nvPr/>
        </p:nvPicPr>
        <p:blipFill rotWithShape="1">
          <a:blip r:embed="rId5">
            <a:alphaModFix/>
          </a:blip>
          <a:srcRect b="0" l="0" r="0" t="0"/>
          <a:stretch/>
        </p:blipFill>
        <p:spPr>
          <a:xfrm>
            <a:off x="4734018" y="2287685"/>
            <a:ext cx="3558462" cy="2282287"/>
          </a:xfrm>
          <a:prstGeom prst="rect">
            <a:avLst/>
          </a:prstGeom>
          <a:solidFill>
            <a:srgbClr val="ECECEC"/>
          </a:solidFill>
          <a:ln cap="sq" cmpd="sng" w="190500">
            <a:solidFill>
              <a:srgbClr val="FFFFFF"/>
            </a:solidFill>
            <a:prstDash val="solid"/>
            <a:miter lim="800000"/>
            <a:headEnd len="sm" w="sm" type="none"/>
            <a:tailEnd len="sm" w="sm" type="none"/>
          </a:ln>
          <a:effectLst>
            <a:outerShdw blurRad="65000" kx="195054" rotWithShape="0" algn="tl" dir="12900000" dist="50800" ky="144987">
              <a:srgbClr val="000000">
                <a:alpha val="29800"/>
              </a:srgbClr>
            </a:outerShdw>
          </a:effectLst>
        </p:spPr>
      </p:pic>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pic>
        <p:nvPicPr>
          <p:cNvPr descr="https://apps.google.com/learning-center/assets/images/form/form-animation.gif" id="400" name="Google Shape;400;p59"/>
          <p:cNvPicPr preferRelativeResize="0"/>
          <p:nvPr/>
        </p:nvPicPr>
        <p:blipFill rotWithShape="1">
          <a:blip r:embed="rId3">
            <a:alphaModFix/>
          </a:blip>
          <a:srcRect b="0" l="0" r="0" t="0"/>
          <a:stretch/>
        </p:blipFill>
        <p:spPr>
          <a:xfrm>
            <a:off x="1817694" y="2825577"/>
            <a:ext cx="1944216" cy="1960419"/>
          </a:xfrm>
          <a:prstGeom prst="rect">
            <a:avLst/>
          </a:prstGeom>
          <a:noFill/>
          <a:ln>
            <a:noFill/>
          </a:ln>
        </p:spPr>
      </p:pic>
      <p:pic>
        <p:nvPicPr>
          <p:cNvPr id="401" name="Google Shape;401;p59"/>
          <p:cNvPicPr preferRelativeResize="0"/>
          <p:nvPr/>
        </p:nvPicPr>
        <p:blipFill rotWithShape="1">
          <a:blip r:embed="rId4">
            <a:alphaModFix/>
          </a:blip>
          <a:srcRect b="28289" l="0" r="0" t="32754"/>
          <a:stretch/>
        </p:blipFill>
        <p:spPr>
          <a:xfrm>
            <a:off x="1143000" y="1050699"/>
            <a:ext cx="6857998" cy="1413040"/>
          </a:xfrm>
          <a:prstGeom prst="rect">
            <a:avLst/>
          </a:prstGeom>
          <a:noFill/>
          <a:ln>
            <a:noFill/>
          </a:ln>
        </p:spPr>
      </p:pic>
      <p:pic>
        <p:nvPicPr>
          <p:cNvPr id="402" name="Google Shape;402;p59"/>
          <p:cNvPicPr preferRelativeResize="0"/>
          <p:nvPr/>
        </p:nvPicPr>
        <p:blipFill rotWithShape="1">
          <a:blip r:embed="rId5">
            <a:alphaModFix/>
          </a:blip>
          <a:srcRect b="0" l="0" r="0" t="0"/>
          <a:stretch/>
        </p:blipFill>
        <p:spPr>
          <a:xfrm>
            <a:off x="1156235" y="1"/>
            <a:ext cx="6858004" cy="992658"/>
          </a:xfrm>
          <a:prstGeom prst="rect">
            <a:avLst/>
          </a:prstGeom>
          <a:noFill/>
          <a:ln>
            <a:noFill/>
          </a:ln>
        </p:spPr>
      </p:pic>
      <p:pic>
        <p:nvPicPr>
          <p:cNvPr id="403" name="Google Shape;403;p59"/>
          <p:cNvPicPr preferRelativeResize="0"/>
          <p:nvPr/>
        </p:nvPicPr>
        <p:blipFill rotWithShape="1">
          <a:blip r:embed="rId6">
            <a:alphaModFix/>
          </a:blip>
          <a:srcRect b="-41462" l="34064" r="61998" t="0"/>
          <a:stretch/>
        </p:blipFill>
        <p:spPr>
          <a:xfrm>
            <a:off x="3491880" y="1"/>
            <a:ext cx="270029" cy="1404167"/>
          </a:xfrm>
          <a:prstGeom prst="rect">
            <a:avLst/>
          </a:prstGeom>
          <a:noFill/>
          <a:ln>
            <a:noFill/>
          </a:ln>
        </p:spPr>
      </p:pic>
      <p:pic>
        <p:nvPicPr>
          <p:cNvPr id="404" name="Google Shape;404;p59"/>
          <p:cNvPicPr preferRelativeResize="0"/>
          <p:nvPr/>
        </p:nvPicPr>
        <p:blipFill rotWithShape="1">
          <a:blip r:embed="rId5">
            <a:alphaModFix/>
          </a:blip>
          <a:srcRect b="0" l="0" r="0" t="0"/>
          <a:stretch/>
        </p:blipFill>
        <p:spPr>
          <a:xfrm>
            <a:off x="1156235" y="1"/>
            <a:ext cx="6858004" cy="992658"/>
          </a:xfrm>
          <a:prstGeom prst="rect">
            <a:avLst/>
          </a:prstGeom>
          <a:noFill/>
          <a:ln>
            <a:noFill/>
          </a:ln>
        </p:spPr>
      </p:pic>
      <p:pic>
        <p:nvPicPr>
          <p:cNvPr id="405" name="Google Shape;405;p59"/>
          <p:cNvPicPr preferRelativeResize="0"/>
          <p:nvPr/>
        </p:nvPicPr>
        <p:blipFill rotWithShape="1">
          <a:blip r:embed="rId5">
            <a:alphaModFix/>
          </a:blip>
          <a:srcRect b="0" l="82838" r="9286" t="36712"/>
          <a:stretch/>
        </p:blipFill>
        <p:spPr>
          <a:xfrm>
            <a:off x="6192180" y="357505"/>
            <a:ext cx="540063" cy="628237"/>
          </a:xfrm>
          <a:prstGeom prst="rect">
            <a:avLst/>
          </a:prstGeom>
          <a:noFill/>
          <a:ln>
            <a:noFill/>
          </a:ln>
        </p:spPr>
      </p:pic>
      <p:pic>
        <p:nvPicPr>
          <p:cNvPr id="406" name="Google Shape;406;p59"/>
          <p:cNvPicPr preferRelativeResize="0"/>
          <p:nvPr/>
        </p:nvPicPr>
        <p:blipFill rotWithShape="1">
          <a:blip r:embed="rId6">
            <a:alphaModFix/>
          </a:blip>
          <a:srcRect b="-41450" l="72643" r="18694" t="41450"/>
          <a:stretch/>
        </p:blipFill>
        <p:spPr>
          <a:xfrm>
            <a:off x="6815303" y="414915"/>
            <a:ext cx="594068" cy="992658"/>
          </a:xfrm>
          <a:prstGeom prst="rect">
            <a:avLst/>
          </a:prstGeom>
          <a:noFill/>
          <a:ln>
            <a:noFill/>
          </a:ln>
          <a:effectLst>
            <a:outerShdw blurRad="292100" rotWithShape="0" algn="tl" dir="2700000" dist="139700">
              <a:srgbClr val="333333">
                <a:alpha val="64709"/>
              </a:srgbClr>
            </a:outerShdw>
          </a:effectLst>
        </p:spPr>
      </p:pic>
      <p:grpSp>
        <p:nvGrpSpPr>
          <p:cNvPr id="407" name="Google Shape;407;p59"/>
          <p:cNvGrpSpPr/>
          <p:nvPr/>
        </p:nvGrpSpPr>
        <p:grpSpPr>
          <a:xfrm>
            <a:off x="1149098" y="2474651"/>
            <a:ext cx="3314890" cy="475141"/>
            <a:chOff x="119336" y="4193463"/>
            <a:chExt cx="4419854" cy="633521"/>
          </a:xfrm>
        </p:grpSpPr>
        <p:pic>
          <p:nvPicPr>
            <p:cNvPr id="408" name="Google Shape;408;p59"/>
            <p:cNvPicPr preferRelativeResize="0"/>
            <p:nvPr/>
          </p:nvPicPr>
          <p:blipFill rotWithShape="1">
            <a:blip r:embed="rId4">
              <a:alphaModFix/>
            </a:blip>
            <a:srcRect b="19369" l="0" r="92621" t="73230"/>
            <a:stretch/>
          </p:blipFill>
          <p:spPr>
            <a:xfrm>
              <a:off x="123437" y="4193463"/>
              <a:ext cx="674644" cy="357881"/>
            </a:xfrm>
            <a:prstGeom prst="rect">
              <a:avLst/>
            </a:prstGeom>
            <a:noFill/>
            <a:ln>
              <a:noFill/>
            </a:ln>
          </p:spPr>
        </p:pic>
        <p:pic>
          <p:nvPicPr>
            <p:cNvPr id="409" name="Google Shape;409;p59"/>
            <p:cNvPicPr preferRelativeResize="0"/>
            <p:nvPr/>
          </p:nvPicPr>
          <p:blipFill rotWithShape="1">
            <a:blip r:embed="rId4">
              <a:alphaModFix/>
            </a:blip>
            <a:srcRect b="13399" l="0" r="52451" t="81517"/>
            <a:stretch/>
          </p:blipFill>
          <p:spPr>
            <a:xfrm>
              <a:off x="119336" y="4581128"/>
              <a:ext cx="4347846" cy="245856"/>
            </a:xfrm>
            <a:prstGeom prst="rect">
              <a:avLst/>
            </a:prstGeom>
            <a:noFill/>
            <a:ln>
              <a:noFill/>
            </a:ln>
          </p:spPr>
        </p:pic>
        <p:pic>
          <p:nvPicPr>
            <p:cNvPr id="410" name="Google Shape;410;p59"/>
            <p:cNvPicPr preferRelativeResize="0"/>
            <p:nvPr/>
          </p:nvPicPr>
          <p:blipFill rotWithShape="1">
            <a:blip r:embed="rId4">
              <a:alphaModFix/>
            </a:blip>
            <a:srcRect b="18518" l="7270" r="52269" t="74372"/>
            <a:stretch/>
          </p:blipFill>
          <p:spPr>
            <a:xfrm>
              <a:off x="839416" y="4238727"/>
              <a:ext cx="3699774" cy="343835"/>
            </a:xfrm>
            <a:prstGeom prst="rect">
              <a:avLst/>
            </a:prstGeom>
            <a:noFill/>
            <a:ln>
              <a:noFill/>
            </a:ln>
          </p:spPr>
        </p:pic>
      </p:grpSp>
      <p:pic>
        <p:nvPicPr>
          <p:cNvPr id="411" name="Google Shape;411;p59"/>
          <p:cNvPicPr preferRelativeResize="0"/>
          <p:nvPr/>
        </p:nvPicPr>
        <p:blipFill rotWithShape="1">
          <a:blip r:embed="rId7">
            <a:alphaModFix/>
          </a:blip>
          <a:srcRect b="0" l="0" r="0" t="0"/>
          <a:stretch/>
        </p:blipFill>
        <p:spPr>
          <a:xfrm>
            <a:off x="4444060" y="1329613"/>
            <a:ext cx="3388200" cy="3023400"/>
          </a:xfrm>
          <a:prstGeom prst="round2DiagRect">
            <a:avLst>
              <a:gd fmla="val 16667" name="adj1"/>
              <a:gd fmla="val 0" name="adj2"/>
            </a:avLst>
          </a:prstGeom>
          <a:noFill/>
          <a:ln cap="sq" cmpd="sng" w="88900">
            <a:solidFill>
              <a:srgbClr val="FFFFFF"/>
            </a:solidFill>
            <a:prstDash val="solid"/>
            <a:miter lim="800000"/>
            <a:headEnd len="sm" w="sm" type="none"/>
            <a:tailEnd len="sm" w="sm" type="none"/>
          </a:ln>
          <a:effectLst>
            <a:outerShdw blurRad="254000" rotWithShape="0" algn="tl">
              <a:srgbClr val="000000">
                <a:alpha val="42750"/>
              </a:srgbClr>
            </a:outerShdw>
          </a:effectLst>
        </p:spPr>
      </p:pic>
      <p:sp>
        <p:nvSpPr>
          <p:cNvPr id="412" name="Google Shape;412;p59"/>
          <p:cNvSpPr/>
          <p:nvPr/>
        </p:nvSpPr>
        <p:spPr>
          <a:xfrm>
            <a:off x="2913950" y="414925"/>
            <a:ext cx="506700" cy="450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grpSp>
        <p:nvGrpSpPr>
          <p:cNvPr id="418" name="Google Shape;418;p60"/>
          <p:cNvGrpSpPr/>
          <p:nvPr/>
        </p:nvGrpSpPr>
        <p:grpSpPr>
          <a:xfrm>
            <a:off x="1143000" y="23194"/>
            <a:ext cx="6858001" cy="1414430"/>
            <a:chOff x="-25964" y="2263187"/>
            <a:chExt cx="9144002" cy="1885907"/>
          </a:xfrm>
        </p:grpSpPr>
        <p:grpSp>
          <p:nvGrpSpPr>
            <p:cNvPr id="419" name="Google Shape;419;p60"/>
            <p:cNvGrpSpPr/>
            <p:nvPr/>
          </p:nvGrpSpPr>
          <p:grpSpPr>
            <a:xfrm>
              <a:off x="-25964" y="2263187"/>
              <a:ext cx="9144002" cy="1323543"/>
              <a:chOff x="-25964" y="2263187"/>
              <a:chExt cx="9144002" cy="1323543"/>
            </a:xfrm>
          </p:grpSpPr>
          <p:pic>
            <p:nvPicPr>
              <p:cNvPr id="420" name="Google Shape;420;p60"/>
              <p:cNvPicPr preferRelativeResize="0"/>
              <p:nvPr/>
            </p:nvPicPr>
            <p:blipFill rotWithShape="1">
              <a:blip r:embed="rId3">
                <a:alphaModFix/>
              </a:blip>
              <a:srcRect b="0" l="0" r="0" t="0"/>
              <a:stretch/>
            </p:blipFill>
            <p:spPr>
              <a:xfrm>
                <a:off x="-25964" y="2263187"/>
                <a:ext cx="9144002" cy="1323543"/>
              </a:xfrm>
              <a:prstGeom prst="rect">
                <a:avLst/>
              </a:prstGeom>
              <a:noFill/>
              <a:ln>
                <a:noFill/>
              </a:ln>
            </p:spPr>
          </p:pic>
          <p:pic>
            <p:nvPicPr>
              <p:cNvPr id="421" name="Google Shape;421;p60"/>
              <p:cNvPicPr preferRelativeResize="0"/>
              <p:nvPr/>
            </p:nvPicPr>
            <p:blipFill rotWithShape="1">
              <a:blip r:embed="rId3">
                <a:alphaModFix/>
              </a:blip>
              <a:srcRect b="0" l="72449" r="18100" t="36712"/>
              <a:stretch/>
            </p:blipFill>
            <p:spPr>
              <a:xfrm>
                <a:off x="7472402" y="2736262"/>
                <a:ext cx="864097" cy="837649"/>
              </a:xfrm>
              <a:prstGeom prst="rect">
                <a:avLst/>
              </a:prstGeom>
              <a:noFill/>
              <a:ln>
                <a:noFill/>
              </a:ln>
            </p:spPr>
          </p:pic>
          <p:pic>
            <p:nvPicPr>
              <p:cNvPr id="422" name="Google Shape;422;p60"/>
              <p:cNvPicPr preferRelativeResize="0"/>
              <p:nvPr/>
            </p:nvPicPr>
            <p:blipFill rotWithShape="1">
              <a:blip r:embed="rId4">
                <a:alphaModFix/>
              </a:blip>
              <a:srcRect b="0" l="82838" r="9286" t="36712"/>
              <a:stretch/>
            </p:blipFill>
            <p:spPr>
              <a:xfrm>
                <a:off x="6660232" y="2736262"/>
                <a:ext cx="720082" cy="837649"/>
              </a:xfrm>
              <a:prstGeom prst="rect">
                <a:avLst/>
              </a:prstGeom>
              <a:noFill/>
              <a:ln>
                <a:noFill/>
              </a:ln>
            </p:spPr>
          </p:pic>
        </p:grpSp>
        <p:pic>
          <p:nvPicPr>
            <p:cNvPr id="423" name="Google Shape;423;p60"/>
            <p:cNvPicPr preferRelativeResize="0"/>
            <p:nvPr/>
          </p:nvPicPr>
          <p:blipFill rotWithShape="1">
            <a:blip r:embed="rId5">
              <a:alphaModFix/>
            </a:blip>
            <a:srcRect b="-41462" l="34064" r="61998" t="0"/>
            <a:stretch/>
          </p:blipFill>
          <p:spPr>
            <a:xfrm>
              <a:off x="3091982" y="2276872"/>
              <a:ext cx="360039" cy="1872222"/>
            </a:xfrm>
            <a:prstGeom prst="rect">
              <a:avLst/>
            </a:prstGeom>
            <a:noFill/>
            <a:ln>
              <a:noFill/>
            </a:ln>
          </p:spPr>
        </p:pic>
      </p:grpSp>
      <p:pic>
        <p:nvPicPr>
          <p:cNvPr id="424" name="Google Shape;424;p60"/>
          <p:cNvPicPr preferRelativeResize="0"/>
          <p:nvPr/>
        </p:nvPicPr>
        <p:blipFill rotWithShape="1">
          <a:blip r:embed="rId5">
            <a:alphaModFix/>
          </a:blip>
          <a:srcRect b="-41450" l="91544" r="581" t="41450"/>
          <a:stretch/>
        </p:blipFill>
        <p:spPr>
          <a:xfrm>
            <a:off x="7380312" y="411511"/>
            <a:ext cx="540063" cy="992658"/>
          </a:xfrm>
          <a:prstGeom prst="rect">
            <a:avLst/>
          </a:prstGeom>
          <a:noFill/>
          <a:ln>
            <a:noFill/>
          </a:ln>
          <a:effectLst>
            <a:outerShdw blurRad="292100" rotWithShape="0" algn="tl" dir="2700000" dist="139700">
              <a:srgbClr val="333333">
                <a:alpha val="64709"/>
              </a:srgbClr>
            </a:outerShdw>
          </a:effectLst>
        </p:spPr>
      </p:pic>
      <p:pic>
        <p:nvPicPr>
          <p:cNvPr id="425" name="Google Shape;425;p60"/>
          <p:cNvPicPr preferRelativeResize="0"/>
          <p:nvPr/>
        </p:nvPicPr>
        <p:blipFill rotWithShape="1">
          <a:blip r:embed="rId5">
            <a:alphaModFix/>
          </a:blip>
          <a:srcRect b="-41462" l="34064" r="61998" t="0"/>
          <a:stretch/>
        </p:blipFill>
        <p:spPr>
          <a:xfrm>
            <a:off x="3491880" y="1"/>
            <a:ext cx="270029" cy="1404167"/>
          </a:xfrm>
          <a:prstGeom prst="rect">
            <a:avLst/>
          </a:prstGeom>
          <a:noFill/>
          <a:ln>
            <a:noFill/>
          </a:ln>
        </p:spPr>
      </p:pic>
      <p:pic>
        <p:nvPicPr>
          <p:cNvPr id="426" name="Google Shape;426;p60"/>
          <p:cNvPicPr preferRelativeResize="0"/>
          <p:nvPr/>
        </p:nvPicPr>
        <p:blipFill rotWithShape="1">
          <a:blip r:embed="rId5">
            <a:alphaModFix/>
          </a:blip>
          <a:srcRect b="-41462" l="34064" r="62979" t="0"/>
          <a:stretch/>
        </p:blipFill>
        <p:spPr>
          <a:xfrm>
            <a:off x="4315206" y="20995"/>
            <a:ext cx="202792" cy="1404167"/>
          </a:xfrm>
          <a:prstGeom prst="rect">
            <a:avLst/>
          </a:prstGeom>
          <a:noFill/>
          <a:ln>
            <a:noFill/>
          </a:ln>
        </p:spPr>
      </p:pic>
      <p:pic>
        <p:nvPicPr>
          <p:cNvPr descr="Decupare ecran" id="427" name="Google Shape;427;p60"/>
          <p:cNvPicPr preferRelativeResize="0"/>
          <p:nvPr/>
        </p:nvPicPr>
        <p:blipFill rotWithShape="1">
          <a:blip r:embed="rId6">
            <a:alphaModFix/>
          </a:blip>
          <a:srcRect b="0" l="0" r="0" t="0"/>
          <a:stretch/>
        </p:blipFill>
        <p:spPr>
          <a:xfrm>
            <a:off x="1224390" y="1761660"/>
            <a:ext cx="6858002" cy="2429875"/>
          </a:xfrm>
          <a:prstGeom prst="rect">
            <a:avLst/>
          </a:prstGeom>
          <a:noFill/>
          <a:ln>
            <a:noFill/>
          </a:ln>
          <a:effectLst>
            <a:outerShdw blurRad="190500" rotWithShape="0" algn="tl">
              <a:srgbClr val="000000">
                <a:alpha val="69800"/>
              </a:srgbClr>
            </a:outerShdw>
          </a:effectLst>
        </p:spPr>
      </p:pic>
      <p:sp>
        <p:nvSpPr>
          <p:cNvPr id="428" name="Google Shape;428;p60"/>
          <p:cNvSpPr/>
          <p:nvPr/>
        </p:nvSpPr>
        <p:spPr>
          <a:xfrm>
            <a:off x="1604522" y="2598555"/>
            <a:ext cx="1836300" cy="1350300"/>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Decupare ecran" id="429" name="Google Shape;429;p60">
            <a:hlinkClick r:id="rId7"/>
          </p:cNvPr>
          <p:cNvPicPr preferRelativeResize="0"/>
          <p:nvPr/>
        </p:nvPicPr>
        <p:blipFill rotWithShape="1">
          <a:blip r:embed="rId8">
            <a:alphaModFix/>
          </a:blip>
          <a:srcRect b="0" l="0" r="0" t="0"/>
          <a:stretch/>
        </p:blipFill>
        <p:spPr>
          <a:xfrm>
            <a:off x="1521042" y="2679564"/>
            <a:ext cx="1947774" cy="1134324"/>
          </a:xfrm>
          <a:prstGeom prst="rect">
            <a:avLst/>
          </a:prstGeom>
          <a:noFill/>
          <a:ln>
            <a:noFill/>
          </a:ln>
        </p:spPr>
      </p:pic>
      <p:sp>
        <p:nvSpPr>
          <p:cNvPr id="430" name="Google Shape;430;p60"/>
          <p:cNvSpPr/>
          <p:nvPr/>
        </p:nvSpPr>
        <p:spPr>
          <a:xfrm>
            <a:off x="2888625" y="411500"/>
            <a:ext cx="506700" cy="450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sp>
        <p:nvSpPr>
          <p:cNvPr id="435" name="Google Shape;435;p61"/>
          <p:cNvSpPr/>
          <p:nvPr/>
        </p:nvSpPr>
        <p:spPr>
          <a:xfrm>
            <a:off x="0" y="-39875"/>
            <a:ext cx="9144000" cy="5143500"/>
          </a:xfrm>
          <a:prstGeom prst="rect">
            <a:avLst/>
          </a:prstGeom>
          <a:solidFill>
            <a:srgbClr val="000000"/>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Tehnologie și inovație în educație&#10;Ora de matematică la “Clasa Viitorului” cu Chromebook și Google Apps for Education&#10;Liceul Tehnologic “Doamna Chiajna” | 13 mai 2016 | Roșu-Chiajna, jud. Ilfov, România" id="436" name="Google Shape;436;p61" title="Ora de matematică la Clasa Viitorului">
            <a:hlinkClick r:id="rId3"/>
          </p:cNvPr>
          <p:cNvPicPr preferRelativeResize="0"/>
          <p:nvPr/>
        </p:nvPicPr>
        <p:blipFill>
          <a:blip r:embed="rId4">
            <a:alphaModFix/>
          </a:blip>
          <a:stretch>
            <a:fillRect/>
          </a:stretch>
        </p:blipFill>
        <p:spPr>
          <a:xfrm>
            <a:off x="1143000" y="0"/>
            <a:ext cx="6759650" cy="5069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pic>
        <p:nvPicPr>
          <p:cNvPr descr="_Y6A4439.jpg" id="250" name="Google Shape;250;p44"/>
          <p:cNvPicPr preferRelativeResize="0"/>
          <p:nvPr/>
        </p:nvPicPr>
        <p:blipFill>
          <a:blip r:embed="rId3">
            <a:alphaModFix/>
          </a:blip>
          <a:stretch>
            <a:fillRect/>
          </a:stretch>
        </p:blipFill>
        <p:spPr>
          <a:xfrm>
            <a:off x="2119050" y="0"/>
            <a:ext cx="7030973" cy="4650951"/>
          </a:xfrm>
          <a:prstGeom prst="rect">
            <a:avLst/>
          </a:prstGeom>
          <a:noFill/>
          <a:ln>
            <a:noFill/>
          </a:ln>
        </p:spPr>
      </p:pic>
      <p:sp>
        <p:nvSpPr>
          <p:cNvPr id="251" name="Google Shape;251;p44"/>
          <p:cNvSpPr txBox="1"/>
          <p:nvPr/>
        </p:nvSpPr>
        <p:spPr>
          <a:xfrm>
            <a:off x="228600" y="10060"/>
            <a:ext cx="5309400" cy="1860900"/>
          </a:xfrm>
          <a:prstGeom prst="rect">
            <a:avLst/>
          </a:prstGeom>
          <a:noFill/>
          <a:ln>
            <a:noFill/>
          </a:ln>
        </p:spPr>
        <p:txBody>
          <a:bodyPr anchorCtr="0" anchor="ctr" bIns="91425" lIns="91425" spcFirstLastPara="1" rIns="91425" wrap="square" tIns="91425">
            <a:noAutofit/>
          </a:bodyPr>
          <a:lstStyle/>
          <a:p>
            <a:pPr indent="0" lvl="0" marL="0" marR="112395" rtl="0" algn="l">
              <a:lnSpc>
                <a:spcPct val="118333"/>
              </a:lnSpc>
              <a:spcBef>
                <a:spcPts val="5"/>
              </a:spcBef>
              <a:spcAft>
                <a:spcPts val="0"/>
              </a:spcAft>
              <a:buNone/>
            </a:pPr>
            <a:r>
              <a:rPr lang="ro" sz="1700">
                <a:solidFill>
                  <a:srgbClr val="666666"/>
                </a:solidFill>
                <a:latin typeface="Roboto Light"/>
                <a:ea typeface="Roboto Light"/>
                <a:cs typeface="Roboto Light"/>
                <a:sym typeface="Roboto Light"/>
              </a:rPr>
              <a:t>Alfabetizarea digitală este în prezent la fel de importantă ca alfabetul și tabla înmulțirii.</a:t>
            </a:r>
            <a:endParaRPr sz="1700">
              <a:solidFill>
                <a:srgbClr val="666666"/>
              </a:solidFill>
              <a:latin typeface="Roboto Light"/>
              <a:ea typeface="Roboto Light"/>
              <a:cs typeface="Roboto Light"/>
              <a:sym typeface="Roboto Light"/>
            </a:endParaRPr>
          </a:p>
          <a:p>
            <a:pPr indent="0" lvl="0" marL="0" marR="112395" rtl="0" algn="l">
              <a:lnSpc>
                <a:spcPct val="118333"/>
              </a:lnSpc>
              <a:spcBef>
                <a:spcPts val="5"/>
              </a:spcBef>
              <a:spcAft>
                <a:spcPts val="0"/>
              </a:spcAft>
              <a:buNone/>
            </a:pPr>
            <a:r>
              <a:rPr lang="ro" sz="1700">
                <a:solidFill>
                  <a:srgbClr val="666666"/>
                </a:solidFill>
                <a:latin typeface="Roboto Light"/>
                <a:ea typeface="Roboto Light"/>
                <a:cs typeface="Roboto Light"/>
                <a:sym typeface="Roboto Light"/>
              </a:rPr>
              <a:t>Pregătește elevul pentru o integrare mai bună pe piața muncii.</a:t>
            </a:r>
            <a:endParaRPr i="1" sz="1700">
              <a:solidFill>
                <a:srgbClr val="666666"/>
              </a:solidFill>
              <a:latin typeface="Roboto Light"/>
              <a:ea typeface="Roboto Light"/>
              <a:cs typeface="Roboto Light"/>
              <a:sym typeface="Roboto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pic>
        <p:nvPicPr>
          <p:cNvPr id="441" name="Google Shape;441;p62"/>
          <p:cNvPicPr preferRelativeResize="0"/>
          <p:nvPr/>
        </p:nvPicPr>
        <p:blipFill rotWithShape="1">
          <a:blip r:embed="rId3">
            <a:alphaModFix/>
          </a:blip>
          <a:srcRect b="1244" l="5626" r="5626" t="0"/>
          <a:stretch/>
        </p:blipFill>
        <p:spPr>
          <a:xfrm>
            <a:off x="-150" y="605550"/>
            <a:ext cx="9144002" cy="4289950"/>
          </a:xfrm>
          <a:prstGeom prst="rect">
            <a:avLst/>
          </a:prstGeom>
          <a:noFill/>
          <a:ln>
            <a:noFill/>
          </a:ln>
        </p:spPr>
      </p:pic>
      <p:sp>
        <p:nvSpPr>
          <p:cNvPr id="442" name="Google Shape;442;p62"/>
          <p:cNvSpPr/>
          <p:nvPr/>
        </p:nvSpPr>
        <p:spPr>
          <a:xfrm>
            <a:off x="-150" y="3904299"/>
            <a:ext cx="9144000" cy="498300"/>
          </a:xfrm>
          <a:prstGeom prst="rect">
            <a:avLst/>
          </a:prstGeom>
          <a:solidFill>
            <a:srgbClr val="3498DB">
              <a:alpha val="5845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62"/>
          <p:cNvSpPr txBox="1"/>
          <p:nvPr>
            <p:ph type="title"/>
          </p:nvPr>
        </p:nvSpPr>
        <p:spPr>
          <a:xfrm>
            <a:off x="223275" y="-5250"/>
            <a:ext cx="8920500" cy="6108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lang="ro"/>
              <a:t>Activare licență</a:t>
            </a:r>
            <a:r>
              <a:rPr lang="ro" sz="3000"/>
              <a:t> G Suite for Education pentru școală</a:t>
            </a:r>
            <a:endParaRPr sz="3000"/>
          </a:p>
        </p:txBody>
      </p:sp>
      <p:sp>
        <p:nvSpPr>
          <p:cNvPr id="444" name="Google Shape;444;p62"/>
          <p:cNvSpPr txBox="1"/>
          <p:nvPr/>
        </p:nvSpPr>
        <p:spPr>
          <a:xfrm>
            <a:off x="2740200" y="3934149"/>
            <a:ext cx="3663300" cy="438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ro" sz="2400">
                <a:solidFill>
                  <a:srgbClr val="FFFFFF"/>
                </a:solidFill>
                <a:latin typeface="Source Sans Pro"/>
                <a:ea typeface="Source Sans Pro"/>
                <a:cs typeface="Source Sans Pro"/>
                <a:sym typeface="Source Sans Pro"/>
              </a:rPr>
              <a:t>Accesează </a:t>
            </a:r>
            <a:r>
              <a:rPr lang="ro" sz="2400">
                <a:solidFill>
                  <a:srgbClr val="FFFFFF"/>
                </a:solidFill>
                <a:uFill>
                  <a:noFill/>
                </a:uFill>
                <a:latin typeface="Source Sans Pro"/>
                <a:ea typeface="Source Sans Pro"/>
                <a:cs typeface="Source Sans Pro"/>
                <a:sym typeface="Source Sans Pro"/>
                <a:hlinkClick r:id="rId4"/>
              </a:rPr>
              <a:t>www.g4e.</a:t>
            </a:r>
            <a:r>
              <a:rPr lang="ro" sz="2400">
                <a:solidFill>
                  <a:srgbClr val="FFFFFF"/>
                </a:solidFill>
                <a:latin typeface="Source Sans Pro"/>
                <a:ea typeface="Source Sans Pro"/>
                <a:cs typeface="Source Sans Pro"/>
                <a:sym typeface="Source Sans Pro"/>
              </a:rPr>
              <a:t>ro</a:t>
            </a:r>
            <a:endParaRPr sz="2400">
              <a:solidFill>
                <a:srgbClr val="FFFFFF"/>
              </a:solidFill>
              <a:latin typeface="Source Sans Pro"/>
              <a:ea typeface="Source Sans Pro"/>
              <a:cs typeface="Source Sans Pro"/>
              <a:sym typeface="Source Sans Pr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pic>
        <p:nvPicPr>
          <p:cNvPr id="449" name="Google Shape;449;p63"/>
          <p:cNvPicPr preferRelativeResize="0"/>
          <p:nvPr/>
        </p:nvPicPr>
        <p:blipFill rotWithShape="1">
          <a:blip r:embed="rId3">
            <a:alphaModFix/>
          </a:blip>
          <a:srcRect b="0" l="3512" r="10804" t="0"/>
          <a:stretch/>
        </p:blipFill>
        <p:spPr>
          <a:xfrm>
            <a:off x="0" y="0"/>
            <a:ext cx="9143998" cy="5143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pic>
        <p:nvPicPr>
          <p:cNvPr descr="https://lh4.googleusercontent.com/_Sn9q00gwKXQ3Wu3hgIRIKA6pu7iK_ATy-GelVnuqI36CGpFcN1kWeZQz11pqwOSjBSUyUx_9S2xAWKXUkAFpse9KCEykXTxWaka2JRaV_q6FW-9ZCQ6Xdy98jjKsv44Hq0tssb5zQ" id="454" name="Google Shape;454;p64"/>
          <p:cNvPicPr preferRelativeResize="0"/>
          <p:nvPr/>
        </p:nvPicPr>
        <p:blipFill rotWithShape="1">
          <a:blip r:embed="rId3">
            <a:alphaModFix/>
          </a:blip>
          <a:srcRect b="0" l="0" r="0" t="0"/>
          <a:stretch/>
        </p:blipFill>
        <p:spPr>
          <a:xfrm>
            <a:off x="251520" y="88344"/>
            <a:ext cx="2432553" cy="702078"/>
          </a:xfrm>
          <a:prstGeom prst="rect">
            <a:avLst/>
          </a:prstGeom>
          <a:noFill/>
          <a:ln>
            <a:noFill/>
          </a:ln>
        </p:spPr>
      </p:pic>
      <p:pic>
        <p:nvPicPr>
          <p:cNvPr descr="https://lh5.googleusercontent.com/1LJ2cceNnxH-roW9gYL_rzX8MUFf23-b6a6EwP8DbP7bipcJAAYcbMYRIRrHheouUkkQGAF0ETZP1F1dNsPXgJCcn25k89HfcsWvmSC9c4JVFQNn0YCsSUdY6ETLUg911yF_OBJKaA" id="455" name="Google Shape;455;p64"/>
          <p:cNvPicPr preferRelativeResize="0"/>
          <p:nvPr/>
        </p:nvPicPr>
        <p:blipFill rotWithShape="1">
          <a:blip r:embed="rId4">
            <a:alphaModFix/>
          </a:blip>
          <a:srcRect b="0" l="0" r="0" t="0"/>
          <a:stretch/>
        </p:blipFill>
        <p:spPr>
          <a:xfrm>
            <a:off x="7374731" y="12144"/>
            <a:ext cx="1478756" cy="557213"/>
          </a:xfrm>
          <a:prstGeom prst="rect">
            <a:avLst/>
          </a:prstGeom>
          <a:noFill/>
          <a:ln>
            <a:noFill/>
          </a:ln>
        </p:spPr>
      </p:pic>
      <p:pic>
        <p:nvPicPr>
          <p:cNvPr descr="https://lh5.googleusercontent.com/LVX7-QMyVbY38BhZMqZBdon78bS6mnudye8fcvR4EW4IVvASP8jFCRmZyNrP3f4SQdPqcuieWZBPeRPDZFlLD_UWCZMVFkOYCMeIZG0EKhUuTJ5JB1rStjb2-1r5hUSKfgt8YrMPqw" id="456" name="Google Shape;456;p64"/>
          <p:cNvPicPr preferRelativeResize="0"/>
          <p:nvPr/>
        </p:nvPicPr>
        <p:blipFill rotWithShape="1">
          <a:blip r:embed="rId5">
            <a:alphaModFix/>
          </a:blip>
          <a:srcRect b="0" l="0" r="0" t="0"/>
          <a:stretch/>
        </p:blipFill>
        <p:spPr>
          <a:xfrm>
            <a:off x="7475559" y="617237"/>
            <a:ext cx="1377928" cy="611667"/>
          </a:xfrm>
          <a:prstGeom prst="rect">
            <a:avLst/>
          </a:prstGeom>
          <a:noFill/>
          <a:ln>
            <a:noFill/>
          </a:ln>
        </p:spPr>
      </p:pic>
      <p:sp>
        <p:nvSpPr>
          <p:cNvPr id="457" name="Google Shape;457;p64"/>
          <p:cNvSpPr txBox="1"/>
          <p:nvPr/>
        </p:nvSpPr>
        <p:spPr>
          <a:xfrm>
            <a:off x="758750" y="747400"/>
            <a:ext cx="7886700" cy="1926000"/>
          </a:xfrm>
          <a:prstGeom prst="rect">
            <a:avLst/>
          </a:prstGeom>
          <a:noFill/>
          <a:ln>
            <a:noFill/>
          </a:ln>
        </p:spPr>
        <p:txBody>
          <a:bodyPr anchorCtr="0" anchor="t" bIns="91425" lIns="91425" spcFirstLastPara="1" rIns="91425" wrap="square" tIns="91425">
            <a:noAutofit/>
          </a:bodyPr>
          <a:lstStyle/>
          <a:p>
            <a:pPr indent="457200" lvl="0" marL="0" rtl="0" algn="just">
              <a:lnSpc>
                <a:spcPct val="115000"/>
              </a:lnSpc>
              <a:spcBef>
                <a:spcPts val="0"/>
              </a:spcBef>
              <a:spcAft>
                <a:spcPts val="0"/>
              </a:spcAft>
              <a:buClr>
                <a:schemeClr val="dk1"/>
              </a:buClr>
              <a:buSzPts val="1100"/>
              <a:buFont typeface="Arial"/>
              <a:buNone/>
            </a:pPr>
            <a:r>
              <a:rPr lang="ro">
                <a:solidFill>
                  <a:schemeClr val="dk1"/>
                </a:solidFill>
              </a:rPr>
              <a:t> În atenția cadrelor didactice interesate,</a:t>
            </a:r>
            <a:endParaRPr>
              <a:solidFill>
                <a:schemeClr val="dk1"/>
              </a:solidFill>
            </a:endParaRPr>
          </a:p>
          <a:p>
            <a:pPr indent="0" lvl="0" marL="0" rtl="0" algn="just">
              <a:lnSpc>
                <a:spcPct val="115000"/>
              </a:lnSpc>
              <a:spcBef>
                <a:spcPts val="0"/>
              </a:spcBef>
              <a:spcAft>
                <a:spcPts val="0"/>
              </a:spcAft>
              <a:buClr>
                <a:schemeClr val="dk1"/>
              </a:buClr>
              <a:buSzPts val="1100"/>
              <a:buFont typeface="Arial"/>
              <a:buNone/>
            </a:pPr>
            <a:r>
              <a:t/>
            </a:r>
            <a:endParaRPr>
              <a:solidFill>
                <a:schemeClr val="dk1"/>
              </a:solidFill>
            </a:endParaRPr>
          </a:p>
          <a:p>
            <a:pPr indent="457200" lvl="0" marL="0" rtl="0" algn="just">
              <a:lnSpc>
                <a:spcPct val="115000"/>
              </a:lnSpc>
              <a:spcBef>
                <a:spcPts val="0"/>
              </a:spcBef>
              <a:spcAft>
                <a:spcPts val="0"/>
              </a:spcAft>
              <a:buNone/>
            </a:pPr>
            <a:r>
              <a:rPr b="1" lang="ro">
                <a:solidFill>
                  <a:schemeClr val="dk1"/>
                </a:solidFill>
              </a:rPr>
              <a:t>Casa Corpului Didactic Maramureș în parteneriat cu Asociația Edusfera vă invită să participaţi la cursul de formare</a:t>
            </a:r>
            <a:r>
              <a:rPr lang="ro">
                <a:solidFill>
                  <a:schemeClr val="dk1"/>
                </a:solidFill>
              </a:rPr>
              <a:t> </a:t>
            </a:r>
            <a:r>
              <a:rPr b="1" lang="ro">
                <a:solidFill>
                  <a:schemeClr val="dk1"/>
                </a:solidFill>
              </a:rPr>
              <a:t>GOOGLE EDUCATOR NIVELUL 1 - INTERMEDIARI, </a:t>
            </a:r>
            <a:r>
              <a:rPr lang="ro">
                <a:solidFill>
                  <a:schemeClr val="dk1"/>
                </a:solidFill>
              </a:rPr>
              <a:t>acreditat conform</a:t>
            </a:r>
            <a:r>
              <a:rPr b="1" lang="ro">
                <a:solidFill>
                  <a:schemeClr val="dk1"/>
                </a:solidFill>
              </a:rPr>
              <a:t> </a:t>
            </a:r>
            <a:r>
              <a:rPr lang="ro" u="sng">
                <a:solidFill>
                  <a:srgbClr val="1155CC"/>
                </a:solidFill>
                <a:hlinkClick r:id="rId6"/>
              </a:rPr>
              <a:t>O.M.E.N. Nr. 3904/05.06.2018</a:t>
            </a:r>
            <a:r>
              <a:rPr lang="ro">
                <a:solidFill>
                  <a:schemeClr val="dk1"/>
                </a:solidFill>
              </a:rPr>
              <a:t> cu un număr de </a:t>
            </a:r>
            <a:r>
              <a:rPr b="1" lang="ro">
                <a:solidFill>
                  <a:schemeClr val="dk1"/>
                </a:solidFill>
              </a:rPr>
              <a:t>25</a:t>
            </a:r>
            <a:r>
              <a:rPr lang="ro">
                <a:solidFill>
                  <a:schemeClr val="dk1"/>
                </a:solidFill>
              </a:rPr>
              <a:t> de credite profesionale transferabile. Cursul este cuprins în </a:t>
            </a:r>
            <a:r>
              <a:rPr lang="ro" u="sng">
                <a:solidFill>
                  <a:srgbClr val="1155CC"/>
                </a:solidFill>
                <a:hlinkClick r:id="rId7"/>
              </a:rPr>
              <a:t>oferta CCD Maramureș</a:t>
            </a:r>
            <a:r>
              <a:rPr lang="ro">
                <a:solidFill>
                  <a:schemeClr val="dk1"/>
                </a:solidFill>
              </a:rPr>
              <a:t> la poziţia 1.3.</a:t>
            </a:r>
            <a:endParaRPr>
              <a:solidFill>
                <a:schemeClr val="dk1"/>
              </a:solidFill>
            </a:endParaRPr>
          </a:p>
          <a:p>
            <a:pPr indent="457200" lvl="0" marL="0" rtl="0" algn="just">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ro">
                <a:solidFill>
                  <a:schemeClr val="dk1"/>
                </a:solidFill>
              </a:rPr>
              <a:t>Nr. ore de formare:  </a:t>
            </a:r>
            <a:r>
              <a:rPr b="1" lang="ro" u="sng">
                <a:solidFill>
                  <a:schemeClr val="dk1"/>
                </a:solidFill>
              </a:rPr>
              <a:t>100</a:t>
            </a:r>
            <a:r>
              <a:rPr lang="ro">
                <a:solidFill>
                  <a:schemeClr val="dk1"/>
                </a:solidFill>
              </a:rPr>
              <a:t> (33 ore față în față, 67 ore online) - activitățile față în față se vor  </a:t>
            </a:r>
            <a:endParaRPr>
              <a:solidFill>
                <a:schemeClr val="dk1"/>
              </a:solidFill>
            </a:endParaRPr>
          </a:p>
          <a:p>
            <a:pPr indent="0" lvl="0" marL="0" rtl="0" algn="l">
              <a:lnSpc>
                <a:spcPct val="115000"/>
              </a:lnSpc>
              <a:spcBef>
                <a:spcPts val="0"/>
              </a:spcBef>
              <a:spcAft>
                <a:spcPts val="0"/>
              </a:spcAft>
              <a:buNone/>
            </a:pPr>
            <a:r>
              <a:rPr lang="ro">
                <a:solidFill>
                  <a:schemeClr val="dk1"/>
                </a:solidFill>
              </a:rPr>
              <a:t>                                                                                     desfășura lunea şi miercurea, după-amiaza.</a:t>
            </a:r>
            <a:endParaRPr>
              <a:solidFill>
                <a:schemeClr val="dk1"/>
              </a:solidFill>
            </a:endParaRPr>
          </a:p>
          <a:p>
            <a:pPr indent="0" lvl="0" marL="0" rtl="0" algn="l">
              <a:lnSpc>
                <a:spcPct val="115000"/>
              </a:lnSpc>
              <a:spcBef>
                <a:spcPts val="0"/>
              </a:spcBef>
              <a:spcAft>
                <a:spcPts val="0"/>
              </a:spcAft>
              <a:buNone/>
            </a:pPr>
            <a:r>
              <a:rPr b="1" lang="ro">
                <a:solidFill>
                  <a:schemeClr val="dk1"/>
                </a:solidFill>
              </a:rPr>
              <a:t>Cost program/participant: </a:t>
            </a:r>
            <a:r>
              <a:rPr b="1" lang="ro">
                <a:solidFill>
                  <a:srgbClr val="FF0000"/>
                </a:solidFill>
              </a:rPr>
              <a:t>500</a:t>
            </a:r>
            <a:r>
              <a:rPr lang="ro">
                <a:solidFill>
                  <a:schemeClr val="dk1"/>
                </a:solidFill>
              </a:rPr>
              <a:t> lei / cursant </a:t>
            </a:r>
            <a:endParaRPr>
              <a:solidFill>
                <a:schemeClr val="dk1"/>
              </a:solidFill>
            </a:endParaRPr>
          </a:p>
          <a:p>
            <a:pPr indent="0" lvl="0" marL="0" rtl="0" algn="l">
              <a:lnSpc>
                <a:spcPct val="115000"/>
              </a:lnSpc>
              <a:spcBef>
                <a:spcPts val="0"/>
              </a:spcBef>
              <a:spcAft>
                <a:spcPts val="0"/>
              </a:spcAft>
              <a:buNone/>
            </a:pPr>
            <a:r>
              <a:rPr lang="ro">
                <a:solidFill>
                  <a:schemeClr val="dk1"/>
                </a:solidFill>
              </a:rPr>
              <a:t>                                                        (plata integrală înainte de începerea cursului cu cardul bancar)</a:t>
            </a:r>
            <a:endParaRPr>
              <a:solidFill>
                <a:schemeClr val="dk1"/>
              </a:solidFill>
            </a:endParaRPr>
          </a:p>
          <a:p>
            <a:pPr indent="0" lvl="0" marL="0" rtl="0" algn="l">
              <a:lnSpc>
                <a:spcPct val="115000"/>
              </a:lnSpc>
              <a:spcBef>
                <a:spcPts val="0"/>
              </a:spcBef>
              <a:spcAft>
                <a:spcPts val="0"/>
              </a:spcAft>
              <a:buNone/>
            </a:pPr>
            <a:r>
              <a:rPr b="1" lang="ro">
                <a:solidFill>
                  <a:schemeClr val="dk1"/>
                </a:solidFill>
              </a:rPr>
              <a:t>Nr. credite (CPT):</a:t>
            </a:r>
            <a:r>
              <a:rPr lang="ro">
                <a:solidFill>
                  <a:schemeClr val="dk1"/>
                </a:solidFill>
              </a:rPr>
              <a:t> </a:t>
            </a:r>
            <a:r>
              <a:rPr b="1" lang="ro" u="sng">
                <a:solidFill>
                  <a:schemeClr val="dk1"/>
                </a:solidFill>
              </a:rPr>
              <a:t>25 </a:t>
            </a:r>
            <a:r>
              <a:rPr lang="ro">
                <a:solidFill>
                  <a:schemeClr val="dk1"/>
                </a:solidFill>
              </a:rPr>
              <a:t> </a:t>
            </a:r>
            <a:endParaRPr>
              <a:solidFill>
                <a:schemeClr val="dk1"/>
              </a:solidFill>
            </a:endParaRPr>
          </a:p>
          <a:p>
            <a:pPr indent="0" lvl="0" marL="0" rtl="0" algn="l">
              <a:lnSpc>
                <a:spcPct val="115000"/>
              </a:lnSpc>
              <a:spcBef>
                <a:spcPts val="0"/>
              </a:spcBef>
              <a:spcAft>
                <a:spcPts val="0"/>
              </a:spcAft>
              <a:buNone/>
            </a:pPr>
            <a:r>
              <a:rPr b="1" lang="ro">
                <a:solidFill>
                  <a:schemeClr val="dk1"/>
                </a:solidFill>
              </a:rPr>
              <a:t>Grup ţintă: </a:t>
            </a:r>
            <a:r>
              <a:rPr lang="ro">
                <a:solidFill>
                  <a:schemeClr val="dk1"/>
                </a:solidFill>
              </a:rPr>
              <a:t>cadre didactice din învățământul preuniversitar</a:t>
            </a:r>
            <a:endParaRPr>
              <a:solidFill>
                <a:schemeClr val="dk1"/>
              </a:solidFill>
            </a:endParaRPr>
          </a:p>
          <a:p>
            <a:pPr indent="0" lvl="0" marL="0" rtl="0" algn="l">
              <a:lnSpc>
                <a:spcPct val="115000"/>
              </a:lnSpc>
              <a:spcBef>
                <a:spcPts val="0"/>
              </a:spcBef>
              <a:spcAft>
                <a:spcPts val="0"/>
              </a:spcAft>
              <a:buNone/>
            </a:pPr>
            <a:r>
              <a:rPr b="1" lang="ro">
                <a:solidFill>
                  <a:schemeClr val="dk1"/>
                </a:solidFill>
              </a:rPr>
              <a:t>Furnizorul programului:</a:t>
            </a:r>
            <a:r>
              <a:rPr lang="ro">
                <a:solidFill>
                  <a:schemeClr val="dk1"/>
                </a:solidFill>
              </a:rPr>
              <a:t> Asociația Edusfera</a:t>
            </a:r>
            <a:endParaRPr>
              <a:solidFill>
                <a:schemeClr val="dk1"/>
              </a:solidFill>
            </a:endParaRPr>
          </a:p>
          <a:p>
            <a:pPr indent="0" lvl="0" marL="0" rtl="0" algn="l">
              <a:lnSpc>
                <a:spcPct val="115000"/>
              </a:lnSpc>
              <a:spcBef>
                <a:spcPts val="0"/>
              </a:spcBef>
              <a:spcAft>
                <a:spcPts val="0"/>
              </a:spcAft>
              <a:buNone/>
            </a:pPr>
            <a:r>
              <a:rPr b="1" lang="ro">
                <a:solidFill>
                  <a:schemeClr val="dk1"/>
                </a:solidFill>
              </a:rPr>
              <a:t>Formator:</a:t>
            </a:r>
            <a:r>
              <a:rPr lang="ro">
                <a:solidFill>
                  <a:schemeClr val="dk1"/>
                </a:solidFill>
              </a:rPr>
              <a:t> Pop Florin</a:t>
            </a:r>
            <a:endParaRPr>
              <a:solidFill>
                <a:schemeClr val="dk1"/>
              </a:solidFill>
            </a:endParaRPr>
          </a:p>
          <a:p>
            <a:pPr indent="457200" lvl="0" marL="0" rtl="0" algn="just">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pic>
        <p:nvPicPr>
          <p:cNvPr descr="https://lh4.googleusercontent.com/_Sn9q00gwKXQ3Wu3hgIRIKA6pu7iK_ATy-GelVnuqI36CGpFcN1kWeZQz11pqwOSjBSUyUx_9S2xAWKXUkAFpse9KCEykXTxWaka2JRaV_q6FW-9ZCQ6Xdy98jjKsv44Hq0tssb5zQ" id="462" name="Google Shape;462;p65"/>
          <p:cNvPicPr preferRelativeResize="0"/>
          <p:nvPr/>
        </p:nvPicPr>
        <p:blipFill rotWithShape="1">
          <a:blip r:embed="rId3">
            <a:alphaModFix/>
          </a:blip>
          <a:srcRect b="0" l="0" r="0" t="0"/>
          <a:stretch/>
        </p:blipFill>
        <p:spPr>
          <a:xfrm>
            <a:off x="251520" y="88344"/>
            <a:ext cx="2432553" cy="702078"/>
          </a:xfrm>
          <a:prstGeom prst="rect">
            <a:avLst/>
          </a:prstGeom>
          <a:noFill/>
          <a:ln>
            <a:noFill/>
          </a:ln>
        </p:spPr>
      </p:pic>
      <p:pic>
        <p:nvPicPr>
          <p:cNvPr descr="https://lh5.googleusercontent.com/1LJ2cceNnxH-roW9gYL_rzX8MUFf23-b6a6EwP8DbP7bipcJAAYcbMYRIRrHheouUkkQGAF0ETZP1F1dNsPXgJCcn25k89HfcsWvmSC9c4JVFQNn0YCsSUdY6ETLUg911yF_OBJKaA" id="463" name="Google Shape;463;p65"/>
          <p:cNvPicPr preferRelativeResize="0"/>
          <p:nvPr/>
        </p:nvPicPr>
        <p:blipFill rotWithShape="1">
          <a:blip r:embed="rId4">
            <a:alphaModFix/>
          </a:blip>
          <a:srcRect b="0" l="0" r="0" t="0"/>
          <a:stretch/>
        </p:blipFill>
        <p:spPr>
          <a:xfrm>
            <a:off x="7374731" y="12144"/>
            <a:ext cx="1478756" cy="557213"/>
          </a:xfrm>
          <a:prstGeom prst="rect">
            <a:avLst/>
          </a:prstGeom>
          <a:noFill/>
          <a:ln>
            <a:noFill/>
          </a:ln>
        </p:spPr>
      </p:pic>
      <p:pic>
        <p:nvPicPr>
          <p:cNvPr descr="https://lh5.googleusercontent.com/LVX7-QMyVbY38BhZMqZBdon78bS6mnudye8fcvR4EW4IVvASP8jFCRmZyNrP3f4SQdPqcuieWZBPeRPDZFlLD_UWCZMVFkOYCMeIZG0EKhUuTJ5JB1rStjb2-1r5hUSKfgt8YrMPqw" id="464" name="Google Shape;464;p65"/>
          <p:cNvPicPr preferRelativeResize="0"/>
          <p:nvPr/>
        </p:nvPicPr>
        <p:blipFill rotWithShape="1">
          <a:blip r:embed="rId5">
            <a:alphaModFix/>
          </a:blip>
          <a:srcRect b="0" l="0" r="0" t="0"/>
          <a:stretch/>
        </p:blipFill>
        <p:spPr>
          <a:xfrm>
            <a:off x="7475559" y="617237"/>
            <a:ext cx="1377928" cy="611667"/>
          </a:xfrm>
          <a:prstGeom prst="rect">
            <a:avLst/>
          </a:prstGeom>
          <a:noFill/>
          <a:ln>
            <a:noFill/>
          </a:ln>
        </p:spPr>
      </p:pic>
      <p:sp>
        <p:nvSpPr>
          <p:cNvPr id="465" name="Google Shape;465;p65"/>
          <p:cNvSpPr txBox="1"/>
          <p:nvPr/>
        </p:nvSpPr>
        <p:spPr>
          <a:xfrm>
            <a:off x="758750" y="1357000"/>
            <a:ext cx="7886700" cy="19260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ro">
                <a:solidFill>
                  <a:schemeClr val="dk1"/>
                </a:solidFill>
                <a:highlight>
                  <a:srgbClr val="FFFFFF"/>
                </a:highlight>
              </a:rPr>
              <a:t>Pe lângă obiectivele specifice programului de formare, cursul își propune să pregătească profesorii pentru ca aceștia să poată susține cu succes examenul de certificare Google Educator Nivelul 1 în urma căruia pot obține un </a:t>
            </a:r>
            <a:r>
              <a:rPr lang="ro" u="sng">
                <a:solidFill>
                  <a:schemeClr val="dk1"/>
                </a:solidFill>
                <a:highlight>
                  <a:srgbClr val="FFFFFF"/>
                </a:highlight>
              </a:rPr>
              <a:t>certificat Google cu recunoaștere internațională</a:t>
            </a:r>
            <a:r>
              <a:rPr lang="ro">
                <a:solidFill>
                  <a:schemeClr val="dk1"/>
                </a:solidFill>
                <a:highlight>
                  <a:srgbClr val="FFFFFF"/>
                </a:highlight>
              </a:rPr>
              <a:t> şi o insignă virtuală (badge). </a:t>
            </a:r>
            <a:r>
              <a:rPr b="1" lang="ro">
                <a:solidFill>
                  <a:schemeClr val="dk1"/>
                </a:solidFill>
                <a:highlight>
                  <a:srgbClr val="FFFFFF"/>
                </a:highlight>
              </a:rPr>
              <a:t>Taxa de participare pentru acest examen de certificare este inclusă în costul cursului. </a:t>
            </a:r>
            <a:endParaRPr b="1">
              <a:solidFill>
                <a:schemeClr val="dk1"/>
              </a:solidFill>
              <a:highlight>
                <a:srgbClr val="FFFFFF"/>
              </a:highlight>
            </a:endParaRPr>
          </a:p>
          <a:p>
            <a:pPr indent="0" lvl="0" marL="0" rtl="0" algn="just">
              <a:spcBef>
                <a:spcPts val="0"/>
              </a:spcBef>
              <a:spcAft>
                <a:spcPts val="0"/>
              </a:spcAft>
              <a:buClr>
                <a:schemeClr val="dk1"/>
              </a:buClr>
              <a:buSzPts val="1100"/>
              <a:buFont typeface="Arial"/>
              <a:buNone/>
            </a:pPr>
            <a:r>
              <a:t/>
            </a:r>
            <a:endParaRPr sz="1200">
              <a:solidFill>
                <a:schemeClr val="dk1"/>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ro" sz="3600">
                <a:solidFill>
                  <a:schemeClr val="dk1"/>
                </a:solidFill>
              </a:rPr>
              <a:t>Formular de înscriere:</a:t>
            </a:r>
            <a:r>
              <a:rPr lang="ro" sz="3600">
                <a:solidFill>
                  <a:schemeClr val="dk1"/>
                </a:solidFill>
              </a:rPr>
              <a:t> </a:t>
            </a:r>
            <a:r>
              <a:rPr lang="ro" sz="3600">
                <a:solidFill>
                  <a:srgbClr val="1155CC"/>
                </a:solidFill>
                <a:uFill>
                  <a:noFill/>
                </a:uFill>
                <a:hlinkClick r:id="rId6"/>
              </a:rPr>
              <a:t>bit.ly/cursinscriere</a:t>
            </a:r>
            <a:endParaRPr sz="3600">
              <a:solidFill>
                <a:schemeClr val="dk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Google Shape;470;p66"/>
          <p:cNvSpPr txBox="1"/>
          <p:nvPr>
            <p:ph idx="2" type="body"/>
          </p:nvPr>
        </p:nvSpPr>
        <p:spPr>
          <a:xfrm>
            <a:off x="223275" y="551795"/>
            <a:ext cx="4125300" cy="3961200"/>
          </a:xfrm>
          <a:prstGeom prst="rect">
            <a:avLst/>
          </a:prstGeom>
          <a:ln>
            <a:noFill/>
          </a:ln>
        </p:spPr>
        <p:txBody>
          <a:bodyPr anchorCtr="0" anchor="t" bIns="91425" lIns="91425" spcFirstLastPara="1" rIns="91425" wrap="square" tIns="91425">
            <a:noAutofit/>
          </a:bodyPr>
          <a:lstStyle/>
          <a:p>
            <a:pPr indent="0" lvl="0" marL="0" rtl="0" algn="l">
              <a:spcBef>
                <a:spcPts val="0"/>
              </a:spcBef>
              <a:spcAft>
                <a:spcPts val="0"/>
              </a:spcAft>
              <a:buNone/>
            </a:pPr>
            <a:r>
              <a:rPr lang="ro"/>
              <a:t>Participanții la curs pot susține examenul de certificare Google Educator Nivelul 1.</a:t>
            </a:r>
            <a:endParaRPr/>
          </a:p>
        </p:txBody>
      </p:sp>
      <p:pic>
        <p:nvPicPr>
          <p:cNvPr id="471" name="Google Shape;471;p66"/>
          <p:cNvPicPr preferRelativeResize="0"/>
          <p:nvPr/>
        </p:nvPicPr>
        <p:blipFill>
          <a:blip r:embed="rId3">
            <a:alphaModFix/>
          </a:blip>
          <a:stretch>
            <a:fillRect/>
          </a:stretch>
        </p:blipFill>
        <p:spPr>
          <a:xfrm>
            <a:off x="6491750" y="177104"/>
            <a:ext cx="748138" cy="755700"/>
          </a:xfrm>
          <a:prstGeom prst="rect">
            <a:avLst/>
          </a:prstGeom>
          <a:noFill/>
          <a:ln>
            <a:noFill/>
          </a:ln>
        </p:spPr>
      </p:pic>
      <p:sp>
        <p:nvSpPr>
          <p:cNvPr id="472" name="Google Shape;472;p66"/>
          <p:cNvSpPr txBox="1"/>
          <p:nvPr>
            <p:ph type="title"/>
          </p:nvPr>
        </p:nvSpPr>
        <p:spPr>
          <a:xfrm>
            <a:off x="223350" y="-68325"/>
            <a:ext cx="4125300" cy="53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sz="3000"/>
              <a:t>Certificare Google </a:t>
            </a:r>
            <a:endParaRPr sz="30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73" name="Google Shape;473;p66"/>
          <p:cNvSpPr txBox="1"/>
          <p:nvPr>
            <p:ph idx="1" type="body"/>
          </p:nvPr>
        </p:nvSpPr>
        <p:spPr>
          <a:xfrm>
            <a:off x="4803175" y="236475"/>
            <a:ext cx="4125300" cy="4657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ro"/>
              <a:t>Certificatul Google Certified Educator Nivelul 1 demonstrează competențele de bază necesare pentru implementarea aplicațiilor G Suite for Education la clasă în vederea optimizării proceselor de predare și de învățare.</a:t>
            </a:r>
            <a:endParaRPr/>
          </a:p>
        </p:txBody>
      </p:sp>
      <p:pic>
        <p:nvPicPr>
          <p:cNvPr id="474" name="Google Shape;474;p66"/>
          <p:cNvPicPr preferRelativeResize="0"/>
          <p:nvPr/>
        </p:nvPicPr>
        <p:blipFill>
          <a:blip r:embed="rId4">
            <a:alphaModFix/>
          </a:blip>
          <a:stretch>
            <a:fillRect/>
          </a:stretch>
        </p:blipFill>
        <p:spPr>
          <a:xfrm>
            <a:off x="223275" y="1824375"/>
            <a:ext cx="3865249" cy="2986776"/>
          </a:xfrm>
          <a:prstGeom prst="rect">
            <a:avLst/>
          </a:prstGeom>
          <a:noFill/>
          <a:ln cap="flat" cmpd="sng" w="9525">
            <a:solidFill>
              <a:schemeClr val="dk2"/>
            </a:solidFill>
            <a:prstDash val="solid"/>
            <a:round/>
            <a:headEnd len="sm" w="sm" type="none"/>
            <a:tailEnd len="sm" w="sm" type="none"/>
          </a:ln>
        </p:spPr>
      </p:pic>
      <p:pic>
        <p:nvPicPr>
          <p:cNvPr id="475" name="Google Shape;475;p66"/>
          <p:cNvPicPr preferRelativeResize="0"/>
          <p:nvPr/>
        </p:nvPicPr>
        <p:blipFill>
          <a:blip r:embed="rId5">
            <a:alphaModFix/>
          </a:blip>
          <a:stretch>
            <a:fillRect/>
          </a:stretch>
        </p:blipFill>
        <p:spPr>
          <a:xfrm>
            <a:off x="3144837" y="3813204"/>
            <a:ext cx="1342745" cy="1330299"/>
          </a:xfrm>
          <a:prstGeom prst="rect">
            <a:avLst/>
          </a:prstGeom>
          <a:noFill/>
          <a:ln cap="flat" cmpd="sng" w="9525">
            <a:solidFill>
              <a:srgbClr val="434343"/>
            </a:solidFill>
            <a:prstDash val="solid"/>
            <a:round/>
            <a:headEnd len="sm" w="sm" type="none"/>
            <a:tailEnd len="sm" w="sm" type="none"/>
          </a:ln>
        </p:spPr>
      </p:pic>
      <p:sp>
        <p:nvSpPr>
          <p:cNvPr id="476" name="Google Shape;476;p66"/>
          <p:cNvSpPr txBox="1"/>
          <p:nvPr/>
        </p:nvSpPr>
        <p:spPr>
          <a:xfrm>
            <a:off x="4559850" y="4807900"/>
            <a:ext cx="4584000" cy="3357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0" name="Shape 480"/>
        <p:cNvGrpSpPr/>
        <p:nvPr/>
      </p:nvGrpSpPr>
      <p:grpSpPr>
        <a:xfrm>
          <a:off x="0" y="0"/>
          <a:ext cx="0" cy="0"/>
          <a:chOff x="0" y="0"/>
          <a:chExt cx="0" cy="0"/>
        </a:xfrm>
      </p:grpSpPr>
      <p:sp>
        <p:nvSpPr>
          <p:cNvPr id="481" name="Google Shape;481;p67"/>
          <p:cNvSpPr txBox="1"/>
          <p:nvPr>
            <p:ph type="title"/>
          </p:nvPr>
        </p:nvSpPr>
        <p:spPr>
          <a:xfrm>
            <a:off x="223275" y="216775"/>
            <a:ext cx="8736900" cy="6108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lang="ro" sz="3000">
                <a:latin typeface="Roboto Light"/>
                <a:ea typeface="Roboto Light"/>
                <a:cs typeface="Roboto Light"/>
                <a:sym typeface="Roboto Light"/>
              </a:rPr>
              <a:t>Clasa Viitorului: </a:t>
            </a:r>
            <a:r>
              <a:rPr lang="ro">
                <a:latin typeface="Roboto Light"/>
                <a:ea typeface="Roboto Light"/>
                <a:cs typeface="Roboto Light"/>
                <a:sym typeface="Roboto Light"/>
              </a:rPr>
              <a:t>cursuri și seminarii</a:t>
            </a:r>
            <a:endParaRPr sz="3000">
              <a:latin typeface="Roboto Light"/>
              <a:ea typeface="Roboto Light"/>
              <a:cs typeface="Roboto Light"/>
              <a:sym typeface="Roboto Light"/>
            </a:endParaRPr>
          </a:p>
        </p:txBody>
      </p:sp>
      <p:pic>
        <p:nvPicPr>
          <p:cNvPr descr="_Y6A5218.jpg" id="482" name="Google Shape;482;p67"/>
          <p:cNvPicPr preferRelativeResize="0"/>
          <p:nvPr/>
        </p:nvPicPr>
        <p:blipFill rotWithShape="1">
          <a:blip r:embed="rId3">
            <a:alphaModFix/>
          </a:blip>
          <a:srcRect b="19" l="0" r="0" t="9"/>
          <a:stretch/>
        </p:blipFill>
        <p:spPr>
          <a:xfrm>
            <a:off x="2045400" y="888000"/>
            <a:ext cx="5018046" cy="3344079"/>
          </a:xfrm>
          <a:prstGeom prst="rect">
            <a:avLst/>
          </a:prstGeom>
          <a:noFill/>
          <a:ln>
            <a:noFill/>
          </a:ln>
        </p:spPr>
      </p:pic>
      <p:sp>
        <p:nvSpPr>
          <p:cNvPr id="483" name="Google Shape;483;p67"/>
          <p:cNvSpPr txBox="1"/>
          <p:nvPr>
            <p:ph idx="4294967295" type="body"/>
          </p:nvPr>
        </p:nvSpPr>
        <p:spPr>
          <a:xfrm>
            <a:off x="0" y="4187380"/>
            <a:ext cx="9144000" cy="505800"/>
          </a:xfrm>
          <a:prstGeom prst="rect">
            <a:avLst/>
          </a:prstGeom>
        </p:spPr>
        <p:txBody>
          <a:bodyPr anchorCtr="0" anchor="t" bIns="34275" lIns="68575" spcFirstLastPara="1" rIns="68575" wrap="square" tIns="34275">
            <a:noAutofit/>
          </a:bodyPr>
          <a:lstStyle/>
          <a:p>
            <a:pPr indent="0" lvl="0" marL="0" rtl="0" algn="ctr">
              <a:spcBef>
                <a:spcPts val="500"/>
              </a:spcBef>
              <a:spcAft>
                <a:spcPts val="0"/>
              </a:spcAft>
              <a:buNone/>
            </a:pPr>
            <a:r>
              <a:rPr lang="ro" sz="3600">
                <a:solidFill>
                  <a:schemeClr val="hlink"/>
                </a:solidFill>
                <a:uFill>
                  <a:noFill/>
                </a:uFill>
                <a:latin typeface="Roboto"/>
                <a:ea typeface="Roboto"/>
                <a:cs typeface="Roboto"/>
                <a:sym typeface="Roboto"/>
                <a:hlinkClick r:id="rId4"/>
              </a:rPr>
              <a:t>formare.eduapps.ro</a:t>
            </a:r>
            <a:endParaRPr sz="3600">
              <a:solidFill>
                <a:srgbClr val="666666"/>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7" name="Shape 487"/>
        <p:cNvGrpSpPr/>
        <p:nvPr/>
      </p:nvGrpSpPr>
      <p:grpSpPr>
        <a:xfrm>
          <a:off x="0" y="0"/>
          <a:ext cx="0" cy="0"/>
          <a:chOff x="0" y="0"/>
          <a:chExt cx="0" cy="0"/>
        </a:xfrm>
      </p:grpSpPr>
      <p:sp>
        <p:nvSpPr>
          <p:cNvPr id="488" name="Google Shape;488;p68"/>
          <p:cNvSpPr txBox="1"/>
          <p:nvPr>
            <p:ph type="title"/>
          </p:nvPr>
        </p:nvSpPr>
        <p:spPr>
          <a:xfrm>
            <a:off x="223275" y="216775"/>
            <a:ext cx="8736900" cy="6108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lang="ro">
                <a:latin typeface="Roboto Light"/>
                <a:ea typeface="Roboto Light"/>
                <a:cs typeface="Roboto Light"/>
                <a:sym typeface="Roboto Light"/>
              </a:rPr>
              <a:t>Achiziţie examene</a:t>
            </a:r>
            <a:endParaRPr sz="3000">
              <a:latin typeface="Roboto Light"/>
              <a:ea typeface="Roboto Light"/>
              <a:cs typeface="Roboto Light"/>
              <a:sym typeface="Roboto Light"/>
            </a:endParaRPr>
          </a:p>
        </p:txBody>
      </p:sp>
      <p:sp>
        <p:nvSpPr>
          <p:cNvPr id="489" name="Google Shape;489;p68"/>
          <p:cNvSpPr txBox="1"/>
          <p:nvPr>
            <p:ph idx="4294967295" type="body"/>
          </p:nvPr>
        </p:nvSpPr>
        <p:spPr>
          <a:xfrm>
            <a:off x="0" y="4263580"/>
            <a:ext cx="9144000" cy="505800"/>
          </a:xfrm>
          <a:prstGeom prst="rect">
            <a:avLst/>
          </a:prstGeom>
        </p:spPr>
        <p:txBody>
          <a:bodyPr anchorCtr="0" anchor="t" bIns="34275" lIns="68575" spcFirstLastPara="1" rIns="68575" wrap="square" tIns="34275">
            <a:noAutofit/>
          </a:bodyPr>
          <a:lstStyle/>
          <a:p>
            <a:pPr indent="0" lvl="0" marL="0" rtl="0" algn="ctr">
              <a:spcBef>
                <a:spcPts val="500"/>
              </a:spcBef>
              <a:spcAft>
                <a:spcPts val="0"/>
              </a:spcAft>
              <a:buNone/>
            </a:pPr>
            <a:r>
              <a:rPr lang="ro">
                <a:solidFill>
                  <a:schemeClr val="hlink"/>
                </a:solidFill>
                <a:uFill>
                  <a:noFill/>
                </a:uFill>
                <a:latin typeface="Arial"/>
                <a:ea typeface="Arial"/>
                <a:cs typeface="Arial"/>
                <a:sym typeface="Arial"/>
                <a:hlinkClick r:id="rId3"/>
              </a:rPr>
              <a:t>eduapps.ro/cursuri/cursuri-profesori/</a:t>
            </a:r>
            <a:endParaRPr>
              <a:solidFill>
                <a:srgbClr val="666666"/>
              </a:solidFill>
              <a:latin typeface="Roboto"/>
              <a:ea typeface="Roboto"/>
              <a:cs typeface="Roboto"/>
              <a:sym typeface="Roboto"/>
            </a:endParaRPr>
          </a:p>
        </p:txBody>
      </p:sp>
      <p:pic>
        <p:nvPicPr>
          <p:cNvPr descr="_Y6A5272.jpg" id="490" name="Google Shape;490;p68"/>
          <p:cNvPicPr preferRelativeResize="0"/>
          <p:nvPr/>
        </p:nvPicPr>
        <p:blipFill rotWithShape="1">
          <a:blip r:embed="rId4">
            <a:alphaModFix/>
          </a:blip>
          <a:srcRect b="0" l="8466" r="0" t="15611"/>
          <a:stretch/>
        </p:blipFill>
        <p:spPr>
          <a:xfrm>
            <a:off x="2041238" y="1138126"/>
            <a:ext cx="4882075" cy="300030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sp>
        <p:nvSpPr>
          <p:cNvPr id="496" name="Google Shape;496;p69"/>
          <p:cNvSpPr txBox="1"/>
          <p:nvPr>
            <p:ph type="title"/>
          </p:nvPr>
        </p:nvSpPr>
        <p:spPr>
          <a:xfrm>
            <a:off x="116900" y="77950"/>
            <a:ext cx="8895900" cy="409200"/>
          </a:xfrm>
          <a:prstGeom prst="rect">
            <a:avLst/>
          </a:prstGeom>
          <a:noFill/>
          <a:ln>
            <a:noFill/>
          </a:ln>
        </p:spPr>
        <p:txBody>
          <a:bodyPr anchorCtr="0" anchor="ctr" bIns="68575" lIns="68575" spcFirstLastPara="1" rIns="68575" wrap="square" tIns="68575">
            <a:noAutofit/>
          </a:bodyPr>
          <a:lstStyle/>
          <a:p>
            <a:pPr indent="0" lvl="0" marL="0" rtl="0" algn="ctr">
              <a:spcBef>
                <a:spcPts val="0"/>
              </a:spcBef>
              <a:spcAft>
                <a:spcPts val="0"/>
              </a:spcAft>
              <a:buClr>
                <a:schemeClr val="lt1"/>
              </a:buClr>
              <a:buSzPts val="2200"/>
              <a:buFont typeface="Calibri"/>
              <a:buNone/>
            </a:pPr>
            <a:r>
              <a:rPr lang="ro" sz="2200">
                <a:solidFill>
                  <a:schemeClr val="lt1"/>
                </a:solidFill>
              </a:rPr>
              <a:t>Vă mulțumesc !</a:t>
            </a:r>
            <a:endParaRPr/>
          </a:p>
        </p:txBody>
      </p:sp>
      <p:pic>
        <p:nvPicPr>
          <p:cNvPr id="497" name="Google Shape;497;p69"/>
          <p:cNvPicPr preferRelativeResize="0"/>
          <p:nvPr/>
        </p:nvPicPr>
        <p:blipFill rotWithShape="1">
          <a:blip r:embed="rId3">
            <a:alphaModFix/>
          </a:blip>
          <a:srcRect b="6691" l="310" r="-309" t="7071"/>
          <a:stretch/>
        </p:blipFill>
        <p:spPr>
          <a:xfrm>
            <a:off x="2416075" y="3548975"/>
            <a:ext cx="4311849" cy="1250525"/>
          </a:xfrm>
          <a:prstGeom prst="rect">
            <a:avLst/>
          </a:prstGeom>
          <a:noFill/>
          <a:ln>
            <a:noFill/>
          </a:ln>
        </p:spPr>
      </p:pic>
      <p:pic>
        <p:nvPicPr>
          <p:cNvPr id="498" name="Google Shape;498;p69"/>
          <p:cNvPicPr preferRelativeResize="0"/>
          <p:nvPr/>
        </p:nvPicPr>
        <p:blipFill rotWithShape="1">
          <a:blip r:embed="rId4">
            <a:alphaModFix/>
          </a:blip>
          <a:srcRect b="0" l="0" r="0" t="0"/>
          <a:stretch/>
        </p:blipFill>
        <p:spPr>
          <a:xfrm>
            <a:off x="2416078" y="2350933"/>
            <a:ext cx="4311836" cy="1030520"/>
          </a:xfrm>
          <a:prstGeom prst="rect">
            <a:avLst/>
          </a:prstGeom>
          <a:noFill/>
          <a:ln>
            <a:noFill/>
          </a:ln>
          <a:effectLst>
            <a:outerShdw blurRad="190500" rotWithShape="0" algn="tl">
              <a:srgbClr val="000000"/>
            </a:outerShdw>
          </a:effectLst>
        </p:spPr>
      </p:pic>
      <p:pic>
        <p:nvPicPr>
          <p:cNvPr id="499" name="Google Shape;499;p69"/>
          <p:cNvPicPr preferRelativeResize="0"/>
          <p:nvPr/>
        </p:nvPicPr>
        <p:blipFill rotWithShape="1">
          <a:blip r:embed="rId5">
            <a:alphaModFix/>
          </a:blip>
          <a:srcRect b="0" l="23508" r="7852" t="0"/>
          <a:stretch/>
        </p:blipFill>
        <p:spPr>
          <a:xfrm>
            <a:off x="2797084" y="906463"/>
            <a:ext cx="1242300" cy="1206600"/>
          </a:xfrm>
          <a:prstGeom prst="round2DiagRect">
            <a:avLst>
              <a:gd fmla="val 16667" name="adj1"/>
              <a:gd fmla="val 0" name="adj2"/>
            </a:avLst>
          </a:prstGeom>
          <a:solidFill>
            <a:schemeClr val="lt1"/>
          </a:solidFill>
          <a:ln cap="sq" cmpd="sng" w="88900">
            <a:solidFill>
              <a:srgbClr val="FFFFFF"/>
            </a:solidFill>
            <a:prstDash val="solid"/>
            <a:miter lim="800000"/>
            <a:headEnd len="sm" w="sm" type="none"/>
            <a:tailEnd len="sm" w="sm" type="none"/>
          </a:ln>
          <a:effectLst>
            <a:outerShdw blurRad="254000" rotWithShape="0" algn="tl">
              <a:srgbClr val="000000">
                <a:alpha val="42750"/>
              </a:srgbClr>
            </a:outerShdw>
          </a:effectLst>
        </p:spPr>
      </p:pic>
      <p:sp>
        <p:nvSpPr>
          <p:cNvPr id="500" name="Google Shape;500;p69"/>
          <p:cNvSpPr txBox="1"/>
          <p:nvPr/>
        </p:nvSpPr>
        <p:spPr>
          <a:xfrm>
            <a:off x="4270200" y="1262125"/>
            <a:ext cx="2639700" cy="49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ro" sz="1800">
                <a:latin typeface="Calibri"/>
                <a:ea typeface="Calibri"/>
                <a:cs typeface="Calibri"/>
                <a:sym typeface="Calibri"/>
              </a:rPr>
              <a:t>florin.pop@eduapps.ro</a:t>
            </a:r>
            <a:endParaRPr sz="1800">
              <a:latin typeface="Calibri"/>
              <a:ea typeface="Calibri"/>
              <a:cs typeface="Calibri"/>
              <a:sym typeface="Calibri"/>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45"/>
          <p:cNvSpPr txBox="1"/>
          <p:nvPr>
            <p:ph type="title"/>
          </p:nvPr>
        </p:nvSpPr>
        <p:spPr>
          <a:xfrm>
            <a:off x="116900" y="77950"/>
            <a:ext cx="8895900" cy="409200"/>
          </a:xfrm>
          <a:prstGeom prst="rect">
            <a:avLst/>
          </a:prstGeom>
          <a:noFill/>
          <a:ln>
            <a:noFill/>
          </a:ln>
        </p:spPr>
        <p:txBody>
          <a:bodyPr anchorCtr="0" anchor="ctr" bIns="68575" lIns="68575" spcFirstLastPara="1" rIns="68575" wrap="square" tIns="68575">
            <a:noAutofit/>
          </a:bodyPr>
          <a:lstStyle/>
          <a:p>
            <a:pPr indent="0" lvl="0" marL="0" rtl="0" algn="ctr">
              <a:spcBef>
                <a:spcPts val="0"/>
              </a:spcBef>
              <a:spcAft>
                <a:spcPts val="0"/>
              </a:spcAft>
              <a:buClr>
                <a:srgbClr val="F3F3F3"/>
              </a:buClr>
              <a:buSzPts val="2000"/>
              <a:buFont typeface="Calibri"/>
              <a:buNone/>
            </a:pPr>
            <a:r>
              <a:rPr lang="ro" sz="2000"/>
              <a:t>Tehnologii din clasa viitorului</a:t>
            </a:r>
            <a:endParaRPr/>
          </a:p>
        </p:txBody>
      </p:sp>
      <p:sp>
        <p:nvSpPr>
          <p:cNvPr id="258" name="Google Shape;258;p45"/>
          <p:cNvSpPr txBox="1"/>
          <p:nvPr>
            <p:ph idx="1" type="body"/>
          </p:nvPr>
        </p:nvSpPr>
        <p:spPr>
          <a:xfrm>
            <a:off x="89502" y="995496"/>
            <a:ext cx="3110700" cy="37905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SzPts val="2400"/>
              <a:buNone/>
            </a:pPr>
            <a:r>
              <a:rPr lang="ro"/>
              <a:t>Virtual reality</a:t>
            </a:r>
            <a:endParaRPr/>
          </a:p>
        </p:txBody>
      </p:sp>
      <p:sp>
        <p:nvSpPr>
          <p:cNvPr id="259" name="Google Shape;259;p45"/>
          <p:cNvSpPr txBox="1"/>
          <p:nvPr/>
        </p:nvSpPr>
        <p:spPr>
          <a:xfrm>
            <a:off x="3200212" y="995496"/>
            <a:ext cx="3126600" cy="3790500"/>
          </a:xfrm>
          <a:prstGeom prst="rect">
            <a:avLst/>
          </a:prstGeom>
          <a:noFill/>
          <a:ln>
            <a:noFill/>
          </a:ln>
        </p:spPr>
        <p:txBody>
          <a:bodyPr anchorCtr="0" anchor="t" bIns="68575" lIns="68575" spcFirstLastPara="1" rIns="68575" wrap="square" tIns="68575">
            <a:noAutofit/>
          </a:bodyPr>
          <a:lstStyle/>
          <a:p>
            <a:pPr indent="0" lvl="0" marL="0" marR="0" rtl="0" algn="ctr">
              <a:spcBef>
                <a:spcPts val="0"/>
              </a:spcBef>
              <a:spcAft>
                <a:spcPts val="0"/>
              </a:spcAft>
              <a:buClr>
                <a:srgbClr val="666666"/>
              </a:buClr>
              <a:buSzPts val="2400"/>
              <a:buFont typeface="Arial"/>
              <a:buNone/>
            </a:pPr>
            <a:r>
              <a:rPr lang="ro" sz="2400">
                <a:solidFill>
                  <a:srgbClr val="666666"/>
                </a:solidFill>
                <a:latin typeface="Calibri"/>
                <a:ea typeface="Calibri"/>
                <a:cs typeface="Calibri"/>
                <a:sym typeface="Calibri"/>
              </a:rPr>
              <a:t>3D Printing</a:t>
            </a:r>
            <a:endParaRPr sz="1100"/>
          </a:p>
        </p:txBody>
      </p:sp>
      <p:sp>
        <p:nvSpPr>
          <p:cNvPr id="260" name="Google Shape;260;p45"/>
          <p:cNvSpPr txBox="1"/>
          <p:nvPr/>
        </p:nvSpPr>
        <p:spPr>
          <a:xfrm>
            <a:off x="6363664" y="995496"/>
            <a:ext cx="2663400" cy="3790500"/>
          </a:xfrm>
          <a:prstGeom prst="rect">
            <a:avLst/>
          </a:prstGeom>
          <a:noFill/>
          <a:ln>
            <a:noFill/>
          </a:ln>
        </p:spPr>
        <p:txBody>
          <a:bodyPr anchorCtr="0" anchor="t" bIns="68575" lIns="68575" spcFirstLastPara="1" rIns="68575" wrap="square" tIns="68575">
            <a:noAutofit/>
          </a:bodyPr>
          <a:lstStyle/>
          <a:p>
            <a:pPr indent="0" lvl="0" marL="0" marR="0" rtl="0" algn="ctr">
              <a:spcBef>
                <a:spcPts val="0"/>
              </a:spcBef>
              <a:spcAft>
                <a:spcPts val="0"/>
              </a:spcAft>
              <a:buClr>
                <a:srgbClr val="666666"/>
              </a:buClr>
              <a:buSzPts val="2400"/>
              <a:buFont typeface="Arial"/>
              <a:buNone/>
            </a:pPr>
            <a:r>
              <a:rPr lang="ro" sz="2400">
                <a:solidFill>
                  <a:srgbClr val="666666"/>
                </a:solidFill>
                <a:latin typeface="Calibri"/>
                <a:ea typeface="Calibri"/>
                <a:cs typeface="Calibri"/>
                <a:sym typeface="Calibri"/>
              </a:rPr>
              <a:t>Cloud</a:t>
            </a:r>
            <a:endParaRPr sz="2400">
              <a:solidFill>
                <a:srgbClr val="666666"/>
              </a:solidFill>
              <a:latin typeface="Calibri"/>
              <a:ea typeface="Calibri"/>
              <a:cs typeface="Calibri"/>
              <a:sym typeface="Calibri"/>
            </a:endParaRPr>
          </a:p>
        </p:txBody>
      </p:sp>
      <p:pic>
        <p:nvPicPr>
          <p:cNvPr descr="Decupare ecran" id="261" name="Google Shape;261;p45"/>
          <p:cNvPicPr preferRelativeResize="0"/>
          <p:nvPr/>
        </p:nvPicPr>
        <p:blipFill rotWithShape="1">
          <a:blip r:embed="rId3">
            <a:alphaModFix/>
          </a:blip>
          <a:srcRect b="0" l="0" r="0" t="0"/>
          <a:stretch/>
        </p:blipFill>
        <p:spPr>
          <a:xfrm>
            <a:off x="89502" y="1648527"/>
            <a:ext cx="3050943" cy="1688915"/>
          </a:xfrm>
          <a:prstGeom prst="rect">
            <a:avLst/>
          </a:prstGeom>
          <a:noFill/>
          <a:ln>
            <a:noFill/>
          </a:ln>
        </p:spPr>
      </p:pic>
      <p:pic>
        <p:nvPicPr>
          <p:cNvPr descr="Decupare ecran" id="262" name="Google Shape;262;p45"/>
          <p:cNvPicPr preferRelativeResize="0"/>
          <p:nvPr/>
        </p:nvPicPr>
        <p:blipFill rotWithShape="1">
          <a:blip r:embed="rId4">
            <a:alphaModFix/>
          </a:blip>
          <a:srcRect b="0" l="0" r="0" t="0"/>
          <a:stretch/>
        </p:blipFill>
        <p:spPr>
          <a:xfrm>
            <a:off x="-8450" y="3518644"/>
            <a:ext cx="2258192" cy="1267352"/>
          </a:xfrm>
          <a:prstGeom prst="rect">
            <a:avLst/>
          </a:prstGeom>
          <a:noFill/>
          <a:ln>
            <a:noFill/>
          </a:ln>
        </p:spPr>
      </p:pic>
      <p:pic>
        <p:nvPicPr>
          <p:cNvPr descr="Decupare ecran" id="263" name="Google Shape;263;p45"/>
          <p:cNvPicPr preferRelativeResize="0"/>
          <p:nvPr/>
        </p:nvPicPr>
        <p:blipFill rotWithShape="1">
          <a:blip r:embed="rId5">
            <a:alphaModFix/>
          </a:blip>
          <a:srcRect b="0" l="0" r="0" t="0"/>
          <a:stretch/>
        </p:blipFill>
        <p:spPr>
          <a:xfrm>
            <a:off x="3167844" y="1648527"/>
            <a:ext cx="3023919" cy="1688915"/>
          </a:xfrm>
          <a:prstGeom prst="rect">
            <a:avLst/>
          </a:prstGeom>
          <a:noFill/>
          <a:ln>
            <a:noFill/>
          </a:ln>
        </p:spPr>
      </p:pic>
      <p:pic>
        <p:nvPicPr>
          <p:cNvPr descr="Decupare ecran" id="264" name="Google Shape;264;p45"/>
          <p:cNvPicPr preferRelativeResize="0"/>
          <p:nvPr/>
        </p:nvPicPr>
        <p:blipFill rotWithShape="1">
          <a:blip r:embed="rId6">
            <a:alphaModFix/>
          </a:blip>
          <a:srcRect b="0" l="0" r="0" t="0"/>
          <a:stretch/>
        </p:blipFill>
        <p:spPr>
          <a:xfrm>
            <a:off x="3697911" y="3435846"/>
            <a:ext cx="2214245" cy="1384279"/>
          </a:xfrm>
          <a:prstGeom prst="rect">
            <a:avLst/>
          </a:prstGeom>
          <a:noFill/>
          <a:ln>
            <a:noFill/>
          </a:ln>
        </p:spPr>
      </p:pic>
      <p:pic>
        <p:nvPicPr>
          <p:cNvPr descr="http://www.promevo.com/img/GAFE_homepage.png" id="265" name="Google Shape;265;p45"/>
          <p:cNvPicPr preferRelativeResize="0"/>
          <p:nvPr/>
        </p:nvPicPr>
        <p:blipFill rotWithShape="1">
          <a:blip r:embed="rId7">
            <a:alphaModFix/>
          </a:blip>
          <a:srcRect b="0" l="0" r="0" t="0"/>
          <a:stretch/>
        </p:blipFill>
        <p:spPr>
          <a:xfrm>
            <a:off x="6712397" y="3435846"/>
            <a:ext cx="2072070" cy="1347369"/>
          </a:xfrm>
          <a:prstGeom prst="rect">
            <a:avLst/>
          </a:prstGeom>
          <a:noFill/>
          <a:ln>
            <a:noFill/>
          </a:ln>
        </p:spPr>
      </p:pic>
      <p:pic>
        <p:nvPicPr>
          <p:cNvPr descr="http://conektioblog.com/files/2015/01/Cloud_education1.jpeg" id="266" name="Google Shape;266;p45"/>
          <p:cNvPicPr preferRelativeResize="0"/>
          <p:nvPr/>
        </p:nvPicPr>
        <p:blipFill rotWithShape="1">
          <a:blip r:embed="rId8">
            <a:alphaModFix/>
          </a:blip>
          <a:srcRect b="0" l="10595" r="20605" t="0"/>
          <a:stretch/>
        </p:blipFill>
        <p:spPr>
          <a:xfrm>
            <a:off x="6246186" y="1648527"/>
            <a:ext cx="2858351" cy="168891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pic>
        <p:nvPicPr>
          <p:cNvPr id="272" name="Google Shape;272;p46"/>
          <p:cNvPicPr preferRelativeResize="0"/>
          <p:nvPr/>
        </p:nvPicPr>
        <p:blipFill rotWithShape="1">
          <a:blip r:embed="rId3">
            <a:alphaModFix/>
          </a:blip>
          <a:srcRect b="0" l="0" r="0" t="0"/>
          <a:stretch/>
        </p:blipFill>
        <p:spPr>
          <a:xfrm>
            <a:off x="899592" y="781301"/>
            <a:ext cx="7344816" cy="3140599"/>
          </a:xfrm>
          <a:prstGeom prst="rect">
            <a:avLst/>
          </a:prstGeom>
          <a:noFill/>
          <a:ln>
            <a:noFill/>
          </a:ln>
        </p:spPr>
      </p:pic>
      <p:pic>
        <p:nvPicPr>
          <p:cNvPr id="273" name="Google Shape;273;p46"/>
          <p:cNvPicPr preferRelativeResize="0"/>
          <p:nvPr/>
        </p:nvPicPr>
        <p:blipFill rotWithShape="1">
          <a:blip r:embed="rId4">
            <a:alphaModFix/>
          </a:blip>
          <a:srcRect b="0" l="0" r="0" t="0"/>
          <a:stretch/>
        </p:blipFill>
        <p:spPr>
          <a:xfrm>
            <a:off x="1062372" y="2671511"/>
            <a:ext cx="7020017" cy="1016108"/>
          </a:xfrm>
          <a:prstGeom prst="rect">
            <a:avLst/>
          </a:prstGeom>
          <a:noFill/>
          <a:ln>
            <a:noFill/>
          </a:ln>
          <a:effectLst>
            <a:outerShdw blurRad="190500" rotWithShape="0" algn="tl">
              <a:srgbClr val="000000">
                <a:alpha val="69800"/>
              </a:srgbClr>
            </a:outerShdw>
          </a:effectLst>
        </p:spPr>
      </p:pic>
      <p:pic>
        <p:nvPicPr>
          <p:cNvPr id="274" name="Google Shape;274;p46"/>
          <p:cNvPicPr preferRelativeResize="0"/>
          <p:nvPr/>
        </p:nvPicPr>
        <p:blipFill rotWithShape="1">
          <a:blip r:embed="rId4">
            <a:alphaModFix/>
          </a:blip>
          <a:srcRect b="10626" l="82838" r="9286" t="36714"/>
          <a:stretch/>
        </p:blipFill>
        <p:spPr>
          <a:xfrm>
            <a:off x="6192180" y="3042743"/>
            <a:ext cx="552820" cy="535067"/>
          </a:xfrm>
          <a:prstGeom prst="rect">
            <a:avLst/>
          </a:prstGeom>
          <a:noFill/>
          <a:ln>
            <a:noFill/>
          </a:ln>
        </p:spPr>
      </p:pic>
      <p:pic>
        <p:nvPicPr>
          <p:cNvPr id="275" name="Google Shape;275;p46"/>
          <p:cNvPicPr preferRelativeResize="0"/>
          <p:nvPr/>
        </p:nvPicPr>
        <p:blipFill rotWithShape="1">
          <a:blip r:embed="rId4">
            <a:alphaModFix/>
          </a:blip>
          <a:srcRect b="9712" l="72449" r="18100" t="36713"/>
          <a:stretch/>
        </p:blipFill>
        <p:spPr>
          <a:xfrm>
            <a:off x="6824941" y="3045265"/>
            <a:ext cx="663382" cy="544348"/>
          </a:xfrm>
          <a:prstGeom prst="rect">
            <a:avLst/>
          </a:prstGeom>
          <a:noFill/>
          <a:ln>
            <a:noFill/>
          </a:ln>
        </p:spPr>
      </p:pic>
      <p:pic>
        <p:nvPicPr>
          <p:cNvPr id="276" name="Google Shape;276;p46"/>
          <p:cNvPicPr preferRelativeResize="0"/>
          <p:nvPr/>
        </p:nvPicPr>
        <p:blipFill rotWithShape="1">
          <a:blip r:embed="rId5">
            <a:alphaModFix/>
          </a:blip>
          <a:srcRect b="0" l="0" r="0" t="39172"/>
          <a:stretch/>
        </p:blipFill>
        <p:spPr>
          <a:xfrm>
            <a:off x="2249742" y="1707653"/>
            <a:ext cx="4860540" cy="729577"/>
          </a:xfrm>
          <a:prstGeom prst="rect">
            <a:avLst/>
          </a:prstGeom>
          <a:noFill/>
          <a:ln>
            <a:noFill/>
          </a:ln>
        </p:spPr>
      </p:pic>
      <p:pic>
        <p:nvPicPr>
          <p:cNvPr id="277" name="Google Shape;277;p46"/>
          <p:cNvPicPr preferRelativeResize="0"/>
          <p:nvPr/>
        </p:nvPicPr>
        <p:blipFill rotWithShape="1">
          <a:blip r:embed="rId5">
            <a:alphaModFix/>
          </a:blip>
          <a:srcRect b="21720" l="0" r="0" t="64771"/>
          <a:stretch/>
        </p:blipFill>
        <p:spPr>
          <a:xfrm>
            <a:off x="2296093" y="1383618"/>
            <a:ext cx="4860540" cy="162018"/>
          </a:xfrm>
          <a:prstGeom prst="rect">
            <a:avLst/>
          </a:prstGeom>
          <a:noFill/>
          <a:ln>
            <a:noFill/>
          </a:ln>
        </p:spPr>
      </p:pic>
      <p:pic>
        <p:nvPicPr>
          <p:cNvPr id="278" name="Google Shape;278;p46"/>
          <p:cNvPicPr preferRelativeResize="0"/>
          <p:nvPr/>
        </p:nvPicPr>
        <p:blipFill rotWithShape="1">
          <a:blip r:embed="rId5">
            <a:alphaModFix/>
          </a:blip>
          <a:srcRect b="21720" l="0" r="0" t="64771"/>
          <a:stretch/>
        </p:blipFill>
        <p:spPr>
          <a:xfrm>
            <a:off x="2411760" y="1237748"/>
            <a:ext cx="4860540" cy="162018"/>
          </a:xfrm>
          <a:prstGeom prst="rect">
            <a:avLst/>
          </a:prstGeom>
          <a:noFill/>
          <a:ln>
            <a:noFill/>
          </a:ln>
        </p:spPr>
      </p:pic>
      <p:pic>
        <p:nvPicPr>
          <p:cNvPr descr="Imagini pentru G suite for education" id="279" name="Google Shape;279;p46"/>
          <p:cNvPicPr preferRelativeResize="0"/>
          <p:nvPr/>
        </p:nvPicPr>
        <p:blipFill rotWithShape="1">
          <a:blip r:embed="rId6">
            <a:alphaModFix/>
          </a:blip>
          <a:srcRect b="38650" l="0" r="0" t="43128"/>
          <a:stretch/>
        </p:blipFill>
        <p:spPr>
          <a:xfrm>
            <a:off x="2201727" y="1275606"/>
            <a:ext cx="4948424" cy="450800"/>
          </a:xfrm>
          <a:prstGeom prst="rect">
            <a:avLst/>
          </a:prstGeom>
          <a:noFill/>
          <a:ln>
            <a:noFill/>
          </a:ln>
        </p:spPr>
      </p:pic>
      <p:pic>
        <p:nvPicPr>
          <p:cNvPr descr="Imagini pentru G suite for education" id="280" name="Google Shape;280;p46"/>
          <p:cNvPicPr preferRelativeResize="0"/>
          <p:nvPr/>
        </p:nvPicPr>
        <p:blipFill rotWithShape="1">
          <a:blip r:embed="rId6">
            <a:alphaModFix/>
          </a:blip>
          <a:srcRect b="65742" l="29215" r="54413" t="4768"/>
          <a:stretch/>
        </p:blipFill>
        <p:spPr>
          <a:xfrm>
            <a:off x="7272290" y="887806"/>
            <a:ext cx="810090" cy="729578"/>
          </a:xfrm>
          <a:prstGeom prst="rect">
            <a:avLst/>
          </a:prstGeom>
          <a:noFill/>
          <a:ln>
            <a:noFill/>
          </a:ln>
        </p:spPr>
      </p:pic>
      <p:sp>
        <p:nvSpPr>
          <p:cNvPr id="281" name="Google Shape;281;p46"/>
          <p:cNvSpPr/>
          <p:nvPr/>
        </p:nvSpPr>
        <p:spPr>
          <a:xfrm>
            <a:off x="2854825" y="3125500"/>
            <a:ext cx="506700" cy="450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descr="eduapps-chiajna2-web-0092.jpg" id="286" name="Google Shape;286;p47"/>
          <p:cNvPicPr preferRelativeResize="0"/>
          <p:nvPr/>
        </p:nvPicPr>
        <p:blipFill>
          <a:blip r:embed="rId3">
            <a:alphaModFix/>
          </a:blip>
          <a:stretch>
            <a:fillRect/>
          </a:stretch>
        </p:blipFill>
        <p:spPr>
          <a:xfrm>
            <a:off x="0" y="-322676"/>
            <a:ext cx="9144000" cy="6093640"/>
          </a:xfrm>
          <a:prstGeom prst="rect">
            <a:avLst/>
          </a:prstGeom>
          <a:noFill/>
          <a:ln>
            <a:noFill/>
          </a:ln>
        </p:spPr>
      </p:pic>
      <p:sp>
        <p:nvSpPr>
          <p:cNvPr id="287" name="Google Shape;287;p47"/>
          <p:cNvSpPr/>
          <p:nvPr/>
        </p:nvSpPr>
        <p:spPr>
          <a:xfrm>
            <a:off x="232748" y="247503"/>
            <a:ext cx="8911200" cy="918300"/>
          </a:xfrm>
          <a:prstGeom prst="rect">
            <a:avLst/>
          </a:prstGeom>
          <a:solidFill>
            <a:srgbClr val="3498DB">
              <a:alpha val="5845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47"/>
          <p:cNvSpPr txBox="1"/>
          <p:nvPr>
            <p:ph idx="1" type="body"/>
          </p:nvPr>
        </p:nvSpPr>
        <p:spPr>
          <a:xfrm>
            <a:off x="274375" y="235828"/>
            <a:ext cx="8835300" cy="8772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ro" sz="2400">
                <a:solidFill>
                  <a:srgbClr val="FFFFFF"/>
                </a:solidFill>
                <a:latin typeface="Source Sans Pro"/>
                <a:ea typeface="Source Sans Pro"/>
                <a:cs typeface="Source Sans Pro"/>
                <a:sym typeface="Source Sans Pro"/>
              </a:rPr>
              <a:t>70 de milioane de persoane din 190 de țări</a:t>
            </a:r>
            <a:endParaRPr sz="2400">
              <a:solidFill>
                <a:srgbClr val="FFFFFF"/>
              </a:solidFill>
              <a:latin typeface="Source Sans Pro"/>
              <a:ea typeface="Source Sans Pro"/>
              <a:cs typeface="Source Sans Pro"/>
              <a:sym typeface="Source Sans Pro"/>
            </a:endParaRPr>
          </a:p>
          <a:p>
            <a:pPr indent="0" lvl="0" marL="0" rtl="0" algn="r">
              <a:spcBef>
                <a:spcPts val="0"/>
              </a:spcBef>
              <a:spcAft>
                <a:spcPts val="0"/>
              </a:spcAft>
              <a:buNone/>
            </a:pPr>
            <a:r>
              <a:rPr lang="ro" sz="2400">
                <a:solidFill>
                  <a:srgbClr val="FFFFFF"/>
                </a:solidFill>
                <a:latin typeface="Source Sans Pro"/>
                <a:ea typeface="Source Sans Pro"/>
                <a:cs typeface="Source Sans Pro"/>
                <a:sym typeface="Source Sans Pro"/>
              </a:rPr>
              <a:t> folosesc aplicațiile Google pentru educație</a:t>
            </a:r>
            <a:endParaRPr sz="2400">
              <a:latin typeface="Source Sans Pro"/>
              <a:ea typeface="Source Sans Pro"/>
              <a:cs typeface="Source Sans Pro"/>
              <a:sym typeface="Source Sans Pr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pic>
        <p:nvPicPr>
          <p:cNvPr descr="_Y6A5110.jpg" id="293" name="Google Shape;293;p48"/>
          <p:cNvPicPr preferRelativeResize="0"/>
          <p:nvPr/>
        </p:nvPicPr>
        <p:blipFill rotWithShape="1">
          <a:blip r:embed="rId3">
            <a:alphaModFix/>
          </a:blip>
          <a:srcRect b="19" l="0" r="0" t="9"/>
          <a:stretch/>
        </p:blipFill>
        <p:spPr>
          <a:xfrm>
            <a:off x="0" y="-475076"/>
            <a:ext cx="9144001" cy="6093644"/>
          </a:xfrm>
          <a:prstGeom prst="rect">
            <a:avLst/>
          </a:prstGeom>
          <a:noFill/>
          <a:ln>
            <a:noFill/>
          </a:ln>
        </p:spPr>
      </p:pic>
      <p:sp>
        <p:nvSpPr>
          <p:cNvPr id="294" name="Google Shape;294;p48"/>
          <p:cNvSpPr/>
          <p:nvPr/>
        </p:nvSpPr>
        <p:spPr>
          <a:xfrm>
            <a:off x="232748" y="240447"/>
            <a:ext cx="8911200" cy="918300"/>
          </a:xfrm>
          <a:prstGeom prst="rect">
            <a:avLst/>
          </a:prstGeom>
          <a:solidFill>
            <a:srgbClr val="3498DB">
              <a:alpha val="5845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48"/>
          <p:cNvSpPr txBox="1"/>
          <p:nvPr>
            <p:ph idx="1" type="body"/>
          </p:nvPr>
        </p:nvSpPr>
        <p:spPr>
          <a:xfrm>
            <a:off x="274375" y="256994"/>
            <a:ext cx="8835300" cy="8772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ro" sz="2400">
                <a:solidFill>
                  <a:srgbClr val="FFFFFF"/>
                </a:solidFill>
                <a:latin typeface="Source Sans Pro"/>
                <a:ea typeface="Source Sans Pro"/>
                <a:cs typeface="Source Sans Pro"/>
                <a:sym typeface="Source Sans Pro"/>
              </a:rPr>
              <a:t>20 de milioane de profesori și elevi folosesc în prezent aplicația Google Classroom</a:t>
            </a:r>
            <a:endParaRPr sz="2400">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sp>
        <p:nvSpPr>
          <p:cNvPr id="300" name="Google Shape;300;p49"/>
          <p:cNvSpPr txBox="1"/>
          <p:nvPr>
            <p:ph type="title"/>
          </p:nvPr>
        </p:nvSpPr>
        <p:spPr>
          <a:xfrm>
            <a:off x="223275" y="-5256"/>
            <a:ext cx="8736900" cy="61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ro" sz="3000"/>
              <a:t>G Suite for Education: Beneficii pentru educație</a:t>
            </a:r>
            <a:endParaRPr sz="3000"/>
          </a:p>
        </p:txBody>
      </p:sp>
      <p:sp>
        <p:nvSpPr>
          <p:cNvPr id="301" name="Google Shape;301;p49"/>
          <p:cNvSpPr txBox="1"/>
          <p:nvPr>
            <p:ph idx="1" type="body"/>
          </p:nvPr>
        </p:nvSpPr>
        <p:spPr>
          <a:xfrm>
            <a:off x="344600" y="3436884"/>
            <a:ext cx="4102200" cy="106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sz="1500"/>
              <a:t>• Creșterea motivației elevilor prin lecții interactive, o mai bună înțelegere înțelegere a teoriei predate și a studiilor de caz</a:t>
            </a:r>
            <a:endParaRPr sz="1500"/>
          </a:p>
          <a:p>
            <a:pPr indent="0" lvl="0" marL="0" rtl="0" algn="l">
              <a:spcBef>
                <a:spcPts val="0"/>
              </a:spcBef>
              <a:spcAft>
                <a:spcPts val="0"/>
              </a:spcAft>
              <a:buNone/>
            </a:pPr>
            <a:r>
              <a:t/>
            </a:r>
            <a:endParaRPr sz="1500"/>
          </a:p>
        </p:txBody>
      </p:sp>
      <p:pic>
        <p:nvPicPr>
          <p:cNvPr descr="eduapps-chiajna-web-IMG_9180.jpg" id="302" name="Google Shape;302;p49"/>
          <p:cNvPicPr preferRelativeResize="0"/>
          <p:nvPr/>
        </p:nvPicPr>
        <p:blipFill rotWithShape="1">
          <a:blip r:embed="rId3">
            <a:alphaModFix/>
          </a:blip>
          <a:srcRect b="3976" l="0" r="0" t="3967"/>
          <a:stretch/>
        </p:blipFill>
        <p:spPr>
          <a:xfrm>
            <a:off x="344600" y="830075"/>
            <a:ext cx="4102202" cy="2516576"/>
          </a:xfrm>
          <a:prstGeom prst="rect">
            <a:avLst/>
          </a:prstGeom>
          <a:noFill/>
          <a:ln>
            <a:noFill/>
          </a:ln>
        </p:spPr>
      </p:pic>
      <p:pic>
        <p:nvPicPr>
          <p:cNvPr descr="eduapps-chiajna-web-IMG_9914.jpg" id="303" name="Google Shape;303;p49"/>
          <p:cNvPicPr preferRelativeResize="0"/>
          <p:nvPr/>
        </p:nvPicPr>
        <p:blipFill rotWithShape="1">
          <a:blip r:embed="rId4">
            <a:alphaModFix/>
          </a:blip>
          <a:srcRect b="3976" l="0" r="0" t="3967"/>
          <a:stretch/>
        </p:blipFill>
        <p:spPr>
          <a:xfrm>
            <a:off x="4697200" y="830075"/>
            <a:ext cx="4102202" cy="2516576"/>
          </a:xfrm>
          <a:prstGeom prst="rect">
            <a:avLst/>
          </a:prstGeom>
          <a:noFill/>
          <a:ln>
            <a:noFill/>
          </a:ln>
        </p:spPr>
      </p:pic>
      <p:sp>
        <p:nvSpPr>
          <p:cNvPr id="304" name="Google Shape;304;p49"/>
          <p:cNvSpPr txBox="1"/>
          <p:nvPr>
            <p:ph idx="2" type="body"/>
          </p:nvPr>
        </p:nvSpPr>
        <p:spPr>
          <a:xfrm>
            <a:off x="4697200" y="3436883"/>
            <a:ext cx="4102200" cy="106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sz="1500"/>
              <a:t>• O mai bună colaborare profesor - elev și comunicare în timp real</a:t>
            </a:r>
            <a:endParaRPr sz="1500"/>
          </a:p>
          <a:p>
            <a:pPr indent="0" lvl="0" marL="0" rtl="0" algn="l">
              <a:spcBef>
                <a:spcPts val="0"/>
              </a:spcBef>
              <a:spcAft>
                <a:spcPts val="0"/>
              </a:spcAft>
              <a:buNone/>
            </a:pPr>
            <a:r>
              <a:rPr lang="ro" sz="1500"/>
              <a:t>• Elevii își dezvoltă abilitățile digitale, gândirea</a:t>
            </a:r>
            <a:endParaRPr sz="1500"/>
          </a:p>
          <a:p>
            <a:pPr indent="0" lvl="0" marL="0" rtl="0" algn="l">
              <a:spcBef>
                <a:spcPts val="0"/>
              </a:spcBef>
              <a:spcAft>
                <a:spcPts val="0"/>
              </a:spcAft>
              <a:buNone/>
            </a:pPr>
            <a:r>
              <a:rPr lang="ro" sz="1500"/>
              <a:t>         critică și creativitatea</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50"/>
          <p:cNvSpPr txBox="1"/>
          <p:nvPr>
            <p:ph idx="2" type="body"/>
          </p:nvPr>
        </p:nvSpPr>
        <p:spPr>
          <a:xfrm>
            <a:off x="4697200" y="3436883"/>
            <a:ext cx="4102200" cy="106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sz="1500"/>
              <a:t>• Aplicații intuitive ușor de folosit la clasă</a:t>
            </a:r>
            <a:endParaRPr sz="1500"/>
          </a:p>
          <a:p>
            <a:pPr indent="0" lvl="0" marL="0" rtl="0" algn="l">
              <a:spcBef>
                <a:spcPts val="0"/>
              </a:spcBef>
              <a:spcAft>
                <a:spcPts val="0"/>
              </a:spcAft>
              <a:buNone/>
            </a:pPr>
            <a:r>
              <a:rPr lang="ro" sz="1500"/>
              <a:t>• Disponibile oricând și de pe orice dispozitiv </a:t>
            </a:r>
            <a:endParaRPr sz="1500"/>
          </a:p>
          <a:p>
            <a:pPr indent="0" lvl="0" marL="0" rtl="0" algn="l">
              <a:spcBef>
                <a:spcPts val="0"/>
              </a:spcBef>
              <a:spcAft>
                <a:spcPts val="0"/>
              </a:spcAft>
              <a:buNone/>
            </a:pPr>
            <a:r>
              <a:rPr lang="ro" sz="1500"/>
              <a:t>• Concepute pentru lucrul în echipă, cresc</a:t>
            </a:r>
            <a:endParaRPr sz="1500"/>
          </a:p>
          <a:p>
            <a:pPr indent="0" lvl="0" marL="0" rtl="0" algn="l">
              <a:spcBef>
                <a:spcPts val="0"/>
              </a:spcBef>
              <a:spcAft>
                <a:spcPts val="0"/>
              </a:spcAft>
              <a:buNone/>
            </a:pPr>
            <a:r>
              <a:rPr lang="ro" sz="1500"/>
              <a:t>          eficiența profesorilor</a:t>
            </a:r>
            <a:endParaRPr sz="1500"/>
          </a:p>
        </p:txBody>
      </p:sp>
      <p:sp>
        <p:nvSpPr>
          <p:cNvPr id="310" name="Google Shape;310;p50"/>
          <p:cNvSpPr txBox="1"/>
          <p:nvPr>
            <p:ph type="title"/>
          </p:nvPr>
        </p:nvSpPr>
        <p:spPr>
          <a:xfrm>
            <a:off x="223275" y="-5256"/>
            <a:ext cx="8736900" cy="61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ro" sz="3000"/>
              <a:t>G Suite for Education: Beneficii pentru educație</a:t>
            </a:r>
            <a:endParaRPr sz="3000"/>
          </a:p>
        </p:txBody>
      </p:sp>
      <p:sp>
        <p:nvSpPr>
          <p:cNvPr id="311" name="Google Shape;311;p50"/>
          <p:cNvSpPr txBox="1"/>
          <p:nvPr>
            <p:ph idx="1" type="body"/>
          </p:nvPr>
        </p:nvSpPr>
        <p:spPr>
          <a:xfrm>
            <a:off x="344600" y="3436884"/>
            <a:ext cx="4102200" cy="106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ro" sz="1500"/>
              <a:t>• Licență G Suite for Education gratuită pentru orice tip de instituție educațională</a:t>
            </a:r>
            <a:endParaRPr sz="1500"/>
          </a:p>
          <a:p>
            <a:pPr indent="0" lvl="0" marL="0" rtl="0" algn="l">
              <a:spcBef>
                <a:spcPts val="0"/>
              </a:spcBef>
              <a:spcAft>
                <a:spcPts val="0"/>
              </a:spcAft>
              <a:buNone/>
            </a:pPr>
            <a:r>
              <a:rPr lang="ro" sz="1500"/>
              <a:t>• Reducerea costurilor pentru echipamente și licențe software și economie de timp</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p:txBody>
      </p:sp>
      <p:pic>
        <p:nvPicPr>
          <p:cNvPr descr="eduapps-chiajna-web-IMG_9084.jpg" id="312" name="Google Shape;312;p50"/>
          <p:cNvPicPr preferRelativeResize="0"/>
          <p:nvPr/>
        </p:nvPicPr>
        <p:blipFill rotWithShape="1">
          <a:blip r:embed="rId3">
            <a:alphaModFix/>
          </a:blip>
          <a:srcRect b="3976" l="0" r="0" t="3967"/>
          <a:stretch/>
        </p:blipFill>
        <p:spPr>
          <a:xfrm>
            <a:off x="344600" y="830075"/>
            <a:ext cx="4102202" cy="2516576"/>
          </a:xfrm>
          <a:prstGeom prst="rect">
            <a:avLst/>
          </a:prstGeom>
          <a:noFill/>
          <a:ln>
            <a:noFill/>
          </a:ln>
        </p:spPr>
      </p:pic>
      <p:pic>
        <p:nvPicPr>
          <p:cNvPr descr="eduapps-chiajna-web-IMG_9910.jpg" id="313" name="Google Shape;313;p50"/>
          <p:cNvPicPr preferRelativeResize="0"/>
          <p:nvPr/>
        </p:nvPicPr>
        <p:blipFill rotWithShape="1">
          <a:blip r:embed="rId4">
            <a:alphaModFix/>
          </a:blip>
          <a:srcRect b="3976" l="0" r="0" t="3967"/>
          <a:stretch/>
        </p:blipFill>
        <p:spPr>
          <a:xfrm>
            <a:off x="4697200" y="830075"/>
            <a:ext cx="4102202" cy="2516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51"/>
          <p:cNvSpPr txBox="1"/>
          <p:nvPr>
            <p:ph type="title"/>
          </p:nvPr>
        </p:nvSpPr>
        <p:spPr>
          <a:xfrm>
            <a:off x="223275" y="-5256"/>
            <a:ext cx="8736900" cy="61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ro" sz="3000"/>
              <a:t>G Suite for Education:</a:t>
            </a:r>
            <a:r>
              <a:rPr lang="ro"/>
              <a:t> </a:t>
            </a:r>
            <a:r>
              <a:rPr lang="ro" sz="3000"/>
              <a:t>Aplicabilitate pentru profesori</a:t>
            </a:r>
            <a:endParaRPr sz="3000"/>
          </a:p>
        </p:txBody>
      </p:sp>
      <p:sp>
        <p:nvSpPr>
          <p:cNvPr id="319" name="Google Shape;319;p51"/>
          <p:cNvSpPr txBox="1"/>
          <p:nvPr>
            <p:ph idx="2" type="body"/>
          </p:nvPr>
        </p:nvSpPr>
        <p:spPr>
          <a:xfrm>
            <a:off x="3178625" y="2677448"/>
            <a:ext cx="2671800" cy="1780500"/>
          </a:xfrm>
          <a:prstGeom prst="rect">
            <a:avLst/>
          </a:prstGeom>
          <a:solidFill>
            <a:srgbClr val="E74C3C"/>
          </a:solidFill>
        </p:spPr>
        <p:txBody>
          <a:bodyPr anchorCtr="0" anchor="t" bIns="91425" lIns="91425" spcFirstLastPara="1" rIns="91425" wrap="square" tIns="91425">
            <a:noAutofit/>
          </a:bodyPr>
          <a:lstStyle/>
          <a:p>
            <a:pPr indent="0" lvl="0" marL="0" rtl="0" algn="l">
              <a:spcBef>
                <a:spcPts val="0"/>
              </a:spcBef>
              <a:spcAft>
                <a:spcPts val="0"/>
              </a:spcAft>
              <a:buNone/>
            </a:pPr>
            <a:r>
              <a:rPr lang="ro" sz="1400">
                <a:solidFill>
                  <a:schemeClr val="dk1"/>
                </a:solidFill>
              </a:rPr>
              <a:t>• Urmărire evoluție elevi</a:t>
            </a:r>
            <a:endParaRPr sz="1400">
              <a:solidFill>
                <a:schemeClr val="dk1"/>
              </a:solidFill>
            </a:endParaRPr>
          </a:p>
          <a:p>
            <a:pPr indent="0" lvl="0" marL="0" rtl="0" algn="l">
              <a:spcBef>
                <a:spcPts val="0"/>
              </a:spcBef>
              <a:spcAft>
                <a:spcPts val="0"/>
              </a:spcAft>
              <a:buNone/>
            </a:pPr>
            <a:r>
              <a:rPr lang="ro" sz="1400">
                <a:solidFill>
                  <a:schemeClr val="dk1"/>
                </a:solidFill>
              </a:rPr>
              <a:t>• Gestionare portofolii elevi și documente catedră</a:t>
            </a:r>
            <a:endParaRPr sz="1400">
              <a:solidFill>
                <a:schemeClr val="dk1"/>
              </a:solidFill>
            </a:endParaRPr>
          </a:p>
          <a:p>
            <a:pPr indent="0" lvl="0" marL="0" rtl="0" algn="l">
              <a:spcBef>
                <a:spcPts val="0"/>
              </a:spcBef>
              <a:spcAft>
                <a:spcPts val="0"/>
              </a:spcAft>
              <a:buNone/>
            </a:pPr>
            <a:r>
              <a:rPr lang="ro" sz="1400">
                <a:solidFill>
                  <a:schemeClr val="dk1"/>
                </a:solidFill>
              </a:rPr>
              <a:t>• Rezumate activitate elevi pentru părinți (Classroom)</a:t>
            </a:r>
            <a:endParaRPr sz="1400">
              <a:solidFill>
                <a:schemeClr val="dk1"/>
              </a:solidFill>
            </a:endParaRPr>
          </a:p>
          <a:p>
            <a:pPr indent="0" lvl="0" marL="0" rtl="0" algn="l">
              <a:spcBef>
                <a:spcPts val="0"/>
              </a:spcBef>
              <a:spcAft>
                <a:spcPts val="0"/>
              </a:spcAft>
              <a:buNone/>
            </a:pPr>
            <a:r>
              <a:t/>
            </a:r>
            <a:endParaRPr sz="1400">
              <a:solidFill>
                <a:schemeClr val="dk1"/>
              </a:solidFill>
            </a:endParaRPr>
          </a:p>
        </p:txBody>
      </p:sp>
      <p:sp>
        <p:nvSpPr>
          <p:cNvPr id="320" name="Google Shape;320;p51"/>
          <p:cNvSpPr txBox="1"/>
          <p:nvPr>
            <p:ph idx="1" type="body"/>
          </p:nvPr>
        </p:nvSpPr>
        <p:spPr>
          <a:xfrm>
            <a:off x="378575" y="2677450"/>
            <a:ext cx="2671800" cy="1780500"/>
          </a:xfrm>
          <a:prstGeom prst="rect">
            <a:avLst/>
          </a:prstGeom>
          <a:solidFill>
            <a:srgbClr val="3498DB"/>
          </a:solidFill>
        </p:spPr>
        <p:txBody>
          <a:bodyPr anchorCtr="0" anchor="t" bIns="91425" lIns="91425" spcFirstLastPara="1" rIns="91425" wrap="square" tIns="91425">
            <a:noAutofit/>
          </a:bodyPr>
          <a:lstStyle/>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Instrumente digitale pentru învățarea mixtă </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Planuri de lecție interactive</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Fișe de lucru pentru elevi</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Conceperea de teme și teste</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Creare, colectare și notare teme online</a:t>
            </a:r>
            <a:endParaRPr sz="1400">
              <a:solidFill>
                <a:schemeClr val="dk1"/>
              </a:solidFill>
              <a:latin typeface="Source Sans Pro"/>
              <a:ea typeface="Source Sans Pro"/>
              <a:cs typeface="Source Sans Pro"/>
              <a:sym typeface="Source Sans Pro"/>
            </a:endParaRPr>
          </a:p>
        </p:txBody>
      </p:sp>
      <p:sp>
        <p:nvSpPr>
          <p:cNvPr id="321" name="Google Shape;321;p51"/>
          <p:cNvSpPr txBox="1"/>
          <p:nvPr>
            <p:ph idx="3" type="body"/>
          </p:nvPr>
        </p:nvSpPr>
        <p:spPr>
          <a:xfrm>
            <a:off x="5978675" y="2677448"/>
            <a:ext cx="2671800" cy="1780500"/>
          </a:xfrm>
          <a:prstGeom prst="rect">
            <a:avLst/>
          </a:prstGeom>
          <a:solidFill>
            <a:srgbClr val="15AA8D"/>
          </a:solidFill>
        </p:spPr>
        <p:txBody>
          <a:bodyPr anchorCtr="0" anchor="t" bIns="91425" lIns="91425" spcFirstLastPara="1" rIns="91425" wrap="square" tIns="91425">
            <a:noAutofit/>
          </a:bodyPr>
          <a:lstStyle/>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Gestionare calendar proiecte și teme</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rPr lang="ro" sz="1400">
                <a:solidFill>
                  <a:schemeClr val="dk1"/>
                </a:solidFill>
              </a:rPr>
              <a:t>• Organizare ședințe cu părinții și evenimente educaționale</a:t>
            </a:r>
            <a:endParaRPr sz="1400">
              <a:solidFill>
                <a:srgbClr val="FFFFFF"/>
              </a:solidFill>
              <a:latin typeface="Source Sans Pro"/>
              <a:ea typeface="Source Sans Pro"/>
              <a:cs typeface="Source Sans Pro"/>
              <a:sym typeface="Source Sans Pro"/>
            </a:endParaRPr>
          </a:p>
          <a:p>
            <a:pPr indent="0" lvl="0" marL="0" rtl="0" algn="l">
              <a:spcBef>
                <a:spcPts val="0"/>
              </a:spcBef>
              <a:spcAft>
                <a:spcPts val="0"/>
              </a:spcAft>
              <a:buNone/>
            </a:pPr>
            <a:r>
              <a:rPr lang="ro" sz="1400">
                <a:solidFill>
                  <a:schemeClr val="dk1"/>
                </a:solidFill>
                <a:latin typeface="Source Sans Pro"/>
                <a:ea typeface="Source Sans Pro"/>
                <a:cs typeface="Source Sans Pro"/>
                <a:sym typeface="Source Sans Pro"/>
              </a:rPr>
              <a:t>• Creare website-uri pentru disciplina predată/clasă</a:t>
            </a:r>
            <a:endParaRPr sz="1400">
              <a:solidFill>
                <a:schemeClr val="dk1"/>
              </a:solidFill>
              <a:latin typeface="Source Sans Pro"/>
              <a:ea typeface="Source Sans Pro"/>
              <a:cs typeface="Source Sans Pro"/>
              <a:sym typeface="Source Sans Pro"/>
            </a:endParaRPr>
          </a:p>
        </p:txBody>
      </p:sp>
      <p:pic>
        <p:nvPicPr>
          <p:cNvPr descr="eduapps-chiajna-web-IMG_9628.jpg" id="322" name="Google Shape;322;p51"/>
          <p:cNvPicPr preferRelativeResize="0"/>
          <p:nvPr/>
        </p:nvPicPr>
        <p:blipFill rotWithShape="1">
          <a:blip r:embed="rId3">
            <a:alphaModFix/>
          </a:blip>
          <a:srcRect b="0" l="0" r="0" t="0"/>
          <a:stretch/>
        </p:blipFill>
        <p:spPr>
          <a:xfrm>
            <a:off x="378574" y="791064"/>
            <a:ext cx="2671802" cy="1780516"/>
          </a:xfrm>
          <a:prstGeom prst="rect">
            <a:avLst/>
          </a:prstGeom>
          <a:noFill/>
          <a:ln>
            <a:noFill/>
          </a:ln>
        </p:spPr>
      </p:pic>
      <p:pic>
        <p:nvPicPr>
          <p:cNvPr descr="eduapps-chiajna-print-IMG_8942.jpg" id="323" name="Google Shape;323;p51"/>
          <p:cNvPicPr preferRelativeResize="0"/>
          <p:nvPr/>
        </p:nvPicPr>
        <p:blipFill rotWithShape="1">
          <a:blip r:embed="rId4">
            <a:alphaModFix/>
          </a:blip>
          <a:srcRect b="0" l="7799" r="7791" t="0"/>
          <a:stretch/>
        </p:blipFill>
        <p:spPr>
          <a:xfrm>
            <a:off x="3178624" y="791064"/>
            <a:ext cx="2671800" cy="1780517"/>
          </a:xfrm>
          <a:prstGeom prst="rect">
            <a:avLst/>
          </a:prstGeom>
          <a:noFill/>
          <a:ln>
            <a:noFill/>
          </a:ln>
        </p:spPr>
      </p:pic>
      <p:pic>
        <p:nvPicPr>
          <p:cNvPr descr="eduapps-chiajna-web-IMG_0367.jpg" id="324" name="Google Shape;324;p51"/>
          <p:cNvPicPr preferRelativeResize="0"/>
          <p:nvPr/>
        </p:nvPicPr>
        <p:blipFill rotWithShape="1">
          <a:blip r:embed="rId5">
            <a:alphaModFix/>
          </a:blip>
          <a:srcRect b="0" l="0" r="0" t="0"/>
          <a:stretch/>
        </p:blipFill>
        <p:spPr>
          <a:xfrm>
            <a:off x="5978674" y="791064"/>
            <a:ext cx="2671802" cy="178051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Temă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