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5" d="100"/>
          <a:sy n="55" d="100"/>
        </p:scale>
        <p:origin x="658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424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" b="-333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8" r="-448"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3" r="-223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8" r="-448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" b="-111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Lenovo</cp:lastModifiedBy>
  <cp:revision>2</cp:revision>
  <dcterms:created xsi:type="dcterms:W3CDTF">2006-08-16T00:00:00Z</dcterms:created>
  <dcterms:modified xsi:type="dcterms:W3CDTF">2026-05-05T17:36:53Z</dcterms:modified>
  <dc:identifier>DAHI0Xj28t0</dc:identifier>
</cp:coreProperties>
</file>