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57"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8" d="100"/>
          <a:sy n="48" d="100"/>
        </p:scale>
        <p:origin x="1027"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0BACC2AA-74F7-4859-EDF4-805A952539BB}"/>
              </a:ext>
            </a:extLst>
          </p:cNvPr>
          <p:cNvSpPr>
            <a:spLocks noGrp="1"/>
          </p:cNvSpPr>
          <p:nvPr>
            <p:ph type="ctrTitle"/>
          </p:nvPr>
        </p:nvSpPr>
        <p:spPr>
          <a:xfrm>
            <a:off x="1524000" y="1122363"/>
            <a:ext cx="9144000" cy="2387600"/>
          </a:xfrm>
        </p:spPr>
        <p:txBody>
          <a:bodyPr anchor="b"/>
          <a:lstStyle>
            <a:lvl1pPr algn="ctr">
              <a:defRPr sz="6000"/>
            </a:lvl1pPr>
          </a:lstStyle>
          <a:p>
            <a:r>
              <a:rPr lang="ro-RO"/>
              <a:t>Faceți clic pentru a edita stilul de titlu coordonator</a:t>
            </a:r>
            <a:endParaRPr lang="en-GB"/>
          </a:p>
        </p:txBody>
      </p:sp>
      <p:sp>
        <p:nvSpPr>
          <p:cNvPr id="3" name="Subtitlu 2">
            <a:extLst>
              <a:ext uri="{FF2B5EF4-FFF2-40B4-BE49-F238E27FC236}">
                <a16:creationId xmlns:a16="http://schemas.microsoft.com/office/drawing/2014/main" id="{E483604B-22F0-86C1-DDC9-91CE82678D6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o-RO"/>
              <a:t>Faceți clic pentru a edita stilul de subtitlu coordonator</a:t>
            </a:r>
            <a:endParaRPr lang="en-GB"/>
          </a:p>
        </p:txBody>
      </p:sp>
      <p:sp>
        <p:nvSpPr>
          <p:cNvPr id="4" name="Substituent dată 3">
            <a:extLst>
              <a:ext uri="{FF2B5EF4-FFF2-40B4-BE49-F238E27FC236}">
                <a16:creationId xmlns:a16="http://schemas.microsoft.com/office/drawing/2014/main" id="{DB02EDE2-6681-DB02-378B-E71B96A683BC}"/>
              </a:ext>
            </a:extLst>
          </p:cNvPr>
          <p:cNvSpPr>
            <a:spLocks noGrp="1"/>
          </p:cNvSpPr>
          <p:nvPr>
            <p:ph type="dt" sz="half" idx="10"/>
          </p:nvPr>
        </p:nvSpPr>
        <p:spPr/>
        <p:txBody>
          <a:bodyPr/>
          <a:lstStyle/>
          <a:p>
            <a:fld id="{DAE67281-4133-451E-BDCC-87553CDAD9AB}" type="datetimeFigureOut">
              <a:rPr lang="en-GB" smtClean="0"/>
              <a:t>29/10/2023</a:t>
            </a:fld>
            <a:endParaRPr lang="en-GB"/>
          </a:p>
        </p:txBody>
      </p:sp>
      <p:sp>
        <p:nvSpPr>
          <p:cNvPr id="5" name="Substituent subsol 4">
            <a:extLst>
              <a:ext uri="{FF2B5EF4-FFF2-40B4-BE49-F238E27FC236}">
                <a16:creationId xmlns:a16="http://schemas.microsoft.com/office/drawing/2014/main" id="{D0652F39-032A-408C-9F4C-3E6EE22A4D86}"/>
              </a:ext>
            </a:extLst>
          </p:cNvPr>
          <p:cNvSpPr>
            <a:spLocks noGrp="1"/>
          </p:cNvSpPr>
          <p:nvPr>
            <p:ph type="ftr" sz="quarter" idx="11"/>
          </p:nvPr>
        </p:nvSpPr>
        <p:spPr/>
        <p:txBody>
          <a:bodyPr/>
          <a:lstStyle/>
          <a:p>
            <a:endParaRPr lang="en-GB"/>
          </a:p>
        </p:txBody>
      </p:sp>
      <p:sp>
        <p:nvSpPr>
          <p:cNvPr id="6" name="Substituent număr diapozitiv 5">
            <a:extLst>
              <a:ext uri="{FF2B5EF4-FFF2-40B4-BE49-F238E27FC236}">
                <a16:creationId xmlns:a16="http://schemas.microsoft.com/office/drawing/2014/main" id="{1120F9C8-85B0-2E54-6F0B-0C267B93A369}"/>
              </a:ext>
            </a:extLst>
          </p:cNvPr>
          <p:cNvSpPr>
            <a:spLocks noGrp="1"/>
          </p:cNvSpPr>
          <p:nvPr>
            <p:ph type="sldNum" sz="quarter" idx="12"/>
          </p:nvPr>
        </p:nvSpPr>
        <p:spPr/>
        <p:txBody>
          <a:bodyPr/>
          <a:lstStyle/>
          <a:p>
            <a:fld id="{E21DEBAA-08D8-4C89-9003-98F3A72D49AC}" type="slidenum">
              <a:rPr lang="en-GB" smtClean="0"/>
              <a:t>‹#›</a:t>
            </a:fld>
            <a:endParaRPr lang="en-GB"/>
          </a:p>
        </p:txBody>
      </p:sp>
    </p:spTree>
    <p:extLst>
      <p:ext uri="{BB962C8B-B14F-4D97-AF65-F5344CB8AC3E}">
        <p14:creationId xmlns:p14="http://schemas.microsoft.com/office/powerpoint/2010/main" val="552759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8C38E1F-EE83-F17B-BEE0-BB307010334E}"/>
              </a:ext>
            </a:extLst>
          </p:cNvPr>
          <p:cNvSpPr>
            <a:spLocks noGrp="1"/>
          </p:cNvSpPr>
          <p:nvPr>
            <p:ph type="title"/>
          </p:nvPr>
        </p:nvSpPr>
        <p:spPr/>
        <p:txBody>
          <a:bodyPr/>
          <a:lstStyle/>
          <a:p>
            <a:r>
              <a:rPr lang="ro-RO"/>
              <a:t>Faceți clic pentru a edita stilul de titlu coordonator</a:t>
            </a:r>
            <a:endParaRPr lang="en-GB"/>
          </a:p>
        </p:txBody>
      </p:sp>
      <p:sp>
        <p:nvSpPr>
          <p:cNvPr id="3" name="Substituent text vertical 2">
            <a:extLst>
              <a:ext uri="{FF2B5EF4-FFF2-40B4-BE49-F238E27FC236}">
                <a16:creationId xmlns:a16="http://schemas.microsoft.com/office/drawing/2014/main" id="{FD3429BD-A15D-DB68-3FCB-FDC53C1189CA}"/>
              </a:ext>
            </a:extLst>
          </p:cNvPr>
          <p:cNvSpPr>
            <a:spLocks noGrp="1"/>
          </p:cNvSpPr>
          <p:nvPr>
            <p:ph type="body" orient="vert" idx="1"/>
          </p:nvPr>
        </p:nvSpPr>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GB"/>
          </a:p>
        </p:txBody>
      </p:sp>
      <p:sp>
        <p:nvSpPr>
          <p:cNvPr id="4" name="Substituent dată 3">
            <a:extLst>
              <a:ext uri="{FF2B5EF4-FFF2-40B4-BE49-F238E27FC236}">
                <a16:creationId xmlns:a16="http://schemas.microsoft.com/office/drawing/2014/main" id="{DC4DCB42-EE4A-C52D-71CD-C31CF16BD9EF}"/>
              </a:ext>
            </a:extLst>
          </p:cNvPr>
          <p:cNvSpPr>
            <a:spLocks noGrp="1"/>
          </p:cNvSpPr>
          <p:nvPr>
            <p:ph type="dt" sz="half" idx="10"/>
          </p:nvPr>
        </p:nvSpPr>
        <p:spPr/>
        <p:txBody>
          <a:bodyPr/>
          <a:lstStyle/>
          <a:p>
            <a:fld id="{DAE67281-4133-451E-BDCC-87553CDAD9AB}" type="datetimeFigureOut">
              <a:rPr lang="en-GB" smtClean="0"/>
              <a:t>29/10/2023</a:t>
            </a:fld>
            <a:endParaRPr lang="en-GB"/>
          </a:p>
        </p:txBody>
      </p:sp>
      <p:sp>
        <p:nvSpPr>
          <p:cNvPr id="5" name="Substituent subsol 4">
            <a:extLst>
              <a:ext uri="{FF2B5EF4-FFF2-40B4-BE49-F238E27FC236}">
                <a16:creationId xmlns:a16="http://schemas.microsoft.com/office/drawing/2014/main" id="{DCAC125A-4568-10C4-A38C-1D94DD5BB366}"/>
              </a:ext>
            </a:extLst>
          </p:cNvPr>
          <p:cNvSpPr>
            <a:spLocks noGrp="1"/>
          </p:cNvSpPr>
          <p:nvPr>
            <p:ph type="ftr" sz="quarter" idx="11"/>
          </p:nvPr>
        </p:nvSpPr>
        <p:spPr/>
        <p:txBody>
          <a:bodyPr/>
          <a:lstStyle/>
          <a:p>
            <a:endParaRPr lang="en-GB"/>
          </a:p>
        </p:txBody>
      </p:sp>
      <p:sp>
        <p:nvSpPr>
          <p:cNvPr id="6" name="Substituent număr diapozitiv 5">
            <a:extLst>
              <a:ext uri="{FF2B5EF4-FFF2-40B4-BE49-F238E27FC236}">
                <a16:creationId xmlns:a16="http://schemas.microsoft.com/office/drawing/2014/main" id="{87EACF3A-C8D5-6825-6D1E-FD903AEFFC79}"/>
              </a:ext>
            </a:extLst>
          </p:cNvPr>
          <p:cNvSpPr>
            <a:spLocks noGrp="1"/>
          </p:cNvSpPr>
          <p:nvPr>
            <p:ph type="sldNum" sz="quarter" idx="12"/>
          </p:nvPr>
        </p:nvSpPr>
        <p:spPr/>
        <p:txBody>
          <a:bodyPr/>
          <a:lstStyle/>
          <a:p>
            <a:fld id="{E21DEBAA-08D8-4C89-9003-98F3A72D49AC}" type="slidenum">
              <a:rPr lang="en-GB" smtClean="0"/>
              <a:t>‹#›</a:t>
            </a:fld>
            <a:endParaRPr lang="en-GB"/>
          </a:p>
        </p:txBody>
      </p:sp>
    </p:spTree>
    <p:extLst>
      <p:ext uri="{BB962C8B-B14F-4D97-AF65-F5344CB8AC3E}">
        <p14:creationId xmlns:p14="http://schemas.microsoft.com/office/powerpoint/2010/main" val="856819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a:extLst>
              <a:ext uri="{FF2B5EF4-FFF2-40B4-BE49-F238E27FC236}">
                <a16:creationId xmlns:a16="http://schemas.microsoft.com/office/drawing/2014/main" id="{3D4711DB-7E1A-9285-9176-0D40F3B43D74}"/>
              </a:ext>
            </a:extLst>
          </p:cNvPr>
          <p:cNvSpPr>
            <a:spLocks noGrp="1"/>
          </p:cNvSpPr>
          <p:nvPr>
            <p:ph type="title" orient="vert"/>
          </p:nvPr>
        </p:nvSpPr>
        <p:spPr>
          <a:xfrm>
            <a:off x="8724900" y="365125"/>
            <a:ext cx="2628900" cy="5811838"/>
          </a:xfrm>
        </p:spPr>
        <p:txBody>
          <a:bodyPr vert="eaVert"/>
          <a:lstStyle/>
          <a:p>
            <a:r>
              <a:rPr lang="ro-RO"/>
              <a:t>Faceți clic pentru a edita stilul de titlu coordonator</a:t>
            </a:r>
            <a:endParaRPr lang="en-GB"/>
          </a:p>
        </p:txBody>
      </p:sp>
      <p:sp>
        <p:nvSpPr>
          <p:cNvPr id="3" name="Substituent text vertical 2">
            <a:extLst>
              <a:ext uri="{FF2B5EF4-FFF2-40B4-BE49-F238E27FC236}">
                <a16:creationId xmlns:a16="http://schemas.microsoft.com/office/drawing/2014/main" id="{5A3C87DF-B348-4C13-BCF8-E87D20CFE199}"/>
              </a:ext>
            </a:extLst>
          </p:cNvPr>
          <p:cNvSpPr>
            <a:spLocks noGrp="1"/>
          </p:cNvSpPr>
          <p:nvPr>
            <p:ph type="body" orient="vert" idx="1"/>
          </p:nvPr>
        </p:nvSpPr>
        <p:spPr>
          <a:xfrm>
            <a:off x="838200" y="365125"/>
            <a:ext cx="7734300" cy="5811838"/>
          </a:xfrm>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GB"/>
          </a:p>
        </p:txBody>
      </p:sp>
      <p:sp>
        <p:nvSpPr>
          <p:cNvPr id="4" name="Substituent dată 3">
            <a:extLst>
              <a:ext uri="{FF2B5EF4-FFF2-40B4-BE49-F238E27FC236}">
                <a16:creationId xmlns:a16="http://schemas.microsoft.com/office/drawing/2014/main" id="{EB630DF4-CCAA-F0A7-30FB-DA1574D884AF}"/>
              </a:ext>
            </a:extLst>
          </p:cNvPr>
          <p:cNvSpPr>
            <a:spLocks noGrp="1"/>
          </p:cNvSpPr>
          <p:nvPr>
            <p:ph type="dt" sz="half" idx="10"/>
          </p:nvPr>
        </p:nvSpPr>
        <p:spPr/>
        <p:txBody>
          <a:bodyPr/>
          <a:lstStyle/>
          <a:p>
            <a:fld id="{DAE67281-4133-451E-BDCC-87553CDAD9AB}" type="datetimeFigureOut">
              <a:rPr lang="en-GB" smtClean="0"/>
              <a:t>29/10/2023</a:t>
            </a:fld>
            <a:endParaRPr lang="en-GB"/>
          </a:p>
        </p:txBody>
      </p:sp>
      <p:sp>
        <p:nvSpPr>
          <p:cNvPr id="5" name="Substituent subsol 4">
            <a:extLst>
              <a:ext uri="{FF2B5EF4-FFF2-40B4-BE49-F238E27FC236}">
                <a16:creationId xmlns:a16="http://schemas.microsoft.com/office/drawing/2014/main" id="{2F0DD333-8105-3460-9676-B346CE4BE346}"/>
              </a:ext>
            </a:extLst>
          </p:cNvPr>
          <p:cNvSpPr>
            <a:spLocks noGrp="1"/>
          </p:cNvSpPr>
          <p:nvPr>
            <p:ph type="ftr" sz="quarter" idx="11"/>
          </p:nvPr>
        </p:nvSpPr>
        <p:spPr/>
        <p:txBody>
          <a:bodyPr/>
          <a:lstStyle/>
          <a:p>
            <a:endParaRPr lang="en-GB"/>
          </a:p>
        </p:txBody>
      </p:sp>
      <p:sp>
        <p:nvSpPr>
          <p:cNvPr id="6" name="Substituent număr diapozitiv 5">
            <a:extLst>
              <a:ext uri="{FF2B5EF4-FFF2-40B4-BE49-F238E27FC236}">
                <a16:creationId xmlns:a16="http://schemas.microsoft.com/office/drawing/2014/main" id="{6D567214-C77A-F91D-93BF-0592D8D9044B}"/>
              </a:ext>
            </a:extLst>
          </p:cNvPr>
          <p:cNvSpPr>
            <a:spLocks noGrp="1"/>
          </p:cNvSpPr>
          <p:nvPr>
            <p:ph type="sldNum" sz="quarter" idx="12"/>
          </p:nvPr>
        </p:nvSpPr>
        <p:spPr/>
        <p:txBody>
          <a:bodyPr/>
          <a:lstStyle/>
          <a:p>
            <a:fld id="{E21DEBAA-08D8-4C89-9003-98F3A72D49AC}" type="slidenum">
              <a:rPr lang="en-GB" smtClean="0"/>
              <a:t>‹#›</a:t>
            </a:fld>
            <a:endParaRPr lang="en-GB"/>
          </a:p>
        </p:txBody>
      </p:sp>
    </p:spTree>
    <p:extLst>
      <p:ext uri="{BB962C8B-B14F-4D97-AF65-F5344CB8AC3E}">
        <p14:creationId xmlns:p14="http://schemas.microsoft.com/office/powerpoint/2010/main" val="3440609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428F73B-48FD-5387-0371-C787825B0207}"/>
              </a:ext>
            </a:extLst>
          </p:cNvPr>
          <p:cNvSpPr>
            <a:spLocks noGrp="1"/>
          </p:cNvSpPr>
          <p:nvPr>
            <p:ph type="title"/>
          </p:nvPr>
        </p:nvSpPr>
        <p:spPr/>
        <p:txBody>
          <a:bodyPr/>
          <a:lstStyle/>
          <a:p>
            <a:r>
              <a:rPr lang="ro-RO"/>
              <a:t>Faceți clic pentru a edita stilul de titlu coordonator</a:t>
            </a:r>
            <a:endParaRPr lang="en-GB"/>
          </a:p>
        </p:txBody>
      </p:sp>
      <p:sp>
        <p:nvSpPr>
          <p:cNvPr id="3" name="Substituent conținut 2">
            <a:extLst>
              <a:ext uri="{FF2B5EF4-FFF2-40B4-BE49-F238E27FC236}">
                <a16:creationId xmlns:a16="http://schemas.microsoft.com/office/drawing/2014/main" id="{DD9DE6CA-CD9D-9156-1969-C52E4A713F67}"/>
              </a:ext>
            </a:extLst>
          </p:cNvPr>
          <p:cNvSpPr>
            <a:spLocks noGrp="1"/>
          </p:cNvSpPr>
          <p:nvPr>
            <p:ph idx="1"/>
          </p:nvPr>
        </p:nvSpPr>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GB"/>
          </a:p>
        </p:txBody>
      </p:sp>
      <p:sp>
        <p:nvSpPr>
          <p:cNvPr id="4" name="Substituent dată 3">
            <a:extLst>
              <a:ext uri="{FF2B5EF4-FFF2-40B4-BE49-F238E27FC236}">
                <a16:creationId xmlns:a16="http://schemas.microsoft.com/office/drawing/2014/main" id="{F6B76CE7-CCCB-6FC3-5134-5578F798BC8D}"/>
              </a:ext>
            </a:extLst>
          </p:cNvPr>
          <p:cNvSpPr>
            <a:spLocks noGrp="1"/>
          </p:cNvSpPr>
          <p:nvPr>
            <p:ph type="dt" sz="half" idx="10"/>
          </p:nvPr>
        </p:nvSpPr>
        <p:spPr/>
        <p:txBody>
          <a:bodyPr/>
          <a:lstStyle/>
          <a:p>
            <a:fld id="{DAE67281-4133-451E-BDCC-87553CDAD9AB}" type="datetimeFigureOut">
              <a:rPr lang="en-GB" smtClean="0"/>
              <a:t>29/10/2023</a:t>
            </a:fld>
            <a:endParaRPr lang="en-GB"/>
          </a:p>
        </p:txBody>
      </p:sp>
      <p:sp>
        <p:nvSpPr>
          <p:cNvPr id="5" name="Substituent subsol 4">
            <a:extLst>
              <a:ext uri="{FF2B5EF4-FFF2-40B4-BE49-F238E27FC236}">
                <a16:creationId xmlns:a16="http://schemas.microsoft.com/office/drawing/2014/main" id="{E571D34A-8075-5FBD-7F25-FD707246BC95}"/>
              </a:ext>
            </a:extLst>
          </p:cNvPr>
          <p:cNvSpPr>
            <a:spLocks noGrp="1"/>
          </p:cNvSpPr>
          <p:nvPr>
            <p:ph type="ftr" sz="quarter" idx="11"/>
          </p:nvPr>
        </p:nvSpPr>
        <p:spPr/>
        <p:txBody>
          <a:bodyPr/>
          <a:lstStyle/>
          <a:p>
            <a:endParaRPr lang="en-GB"/>
          </a:p>
        </p:txBody>
      </p:sp>
      <p:sp>
        <p:nvSpPr>
          <p:cNvPr id="6" name="Substituent număr diapozitiv 5">
            <a:extLst>
              <a:ext uri="{FF2B5EF4-FFF2-40B4-BE49-F238E27FC236}">
                <a16:creationId xmlns:a16="http://schemas.microsoft.com/office/drawing/2014/main" id="{4C435F84-CDFC-D51F-B556-AE5025BA067A}"/>
              </a:ext>
            </a:extLst>
          </p:cNvPr>
          <p:cNvSpPr>
            <a:spLocks noGrp="1"/>
          </p:cNvSpPr>
          <p:nvPr>
            <p:ph type="sldNum" sz="quarter" idx="12"/>
          </p:nvPr>
        </p:nvSpPr>
        <p:spPr/>
        <p:txBody>
          <a:bodyPr/>
          <a:lstStyle/>
          <a:p>
            <a:fld id="{E21DEBAA-08D8-4C89-9003-98F3A72D49AC}" type="slidenum">
              <a:rPr lang="en-GB" smtClean="0"/>
              <a:t>‹#›</a:t>
            </a:fld>
            <a:endParaRPr lang="en-GB"/>
          </a:p>
        </p:txBody>
      </p:sp>
    </p:spTree>
    <p:extLst>
      <p:ext uri="{BB962C8B-B14F-4D97-AF65-F5344CB8AC3E}">
        <p14:creationId xmlns:p14="http://schemas.microsoft.com/office/powerpoint/2010/main" val="3633631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5FDE7240-563D-C646-472C-D7236BB66EF3}"/>
              </a:ext>
            </a:extLst>
          </p:cNvPr>
          <p:cNvSpPr>
            <a:spLocks noGrp="1"/>
          </p:cNvSpPr>
          <p:nvPr>
            <p:ph type="title"/>
          </p:nvPr>
        </p:nvSpPr>
        <p:spPr>
          <a:xfrm>
            <a:off x="831850" y="1709738"/>
            <a:ext cx="10515600" cy="2852737"/>
          </a:xfrm>
        </p:spPr>
        <p:txBody>
          <a:bodyPr anchor="b"/>
          <a:lstStyle>
            <a:lvl1pPr>
              <a:defRPr sz="6000"/>
            </a:lvl1pPr>
          </a:lstStyle>
          <a:p>
            <a:r>
              <a:rPr lang="ro-RO"/>
              <a:t>Faceți clic pentru a edita stilul de titlu coordonator</a:t>
            </a:r>
            <a:endParaRPr lang="en-GB"/>
          </a:p>
        </p:txBody>
      </p:sp>
      <p:sp>
        <p:nvSpPr>
          <p:cNvPr id="3" name="Substituent text 2">
            <a:extLst>
              <a:ext uri="{FF2B5EF4-FFF2-40B4-BE49-F238E27FC236}">
                <a16:creationId xmlns:a16="http://schemas.microsoft.com/office/drawing/2014/main" id="{7ED91C4F-2364-E284-23FD-68275680262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o-RO"/>
              <a:t>Faceţi clic pentru a edita Master stiluri text</a:t>
            </a:r>
          </a:p>
        </p:txBody>
      </p:sp>
      <p:sp>
        <p:nvSpPr>
          <p:cNvPr id="4" name="Substituent dată 3">
            <a:extLst>
              <a:ext uri="{FF2B5EF4-FFF2-40B4-BE49-F238E27FC236}">
                <a16:creationId xmlns:a16="http://schemas.microsoft.com/office/drawing/2014/main" id="{87203EEE-80F6-81AC-92BF-C7AECEC78121}"/>
              </a:ext>
            </a:extLst>
          </p:cNvPr>
          <p:cNvSpPr>
            <a:spLocks noGrp="1"/>
          </p:cNvSpPr>
          <p:nvPr>
            <p:ph type="dt" sz="half" idx="10"/>
          </p:nvPr>
        </p:nvSpPr>
        <p:spPr/>
        <p:txBody>
          <a:bodyPr/>
          <a:lstStyle/>
          <a:p>
            <a:fld id="{DAE67281-4133-451E-BDCC-87553CDAD9AB}" type="datetimeFigureOut">
              <a:rPr lang="en-GB" smtClean="0"/>
              <a:t>29/10/2023</a:t>
            </a:fld>
            <a:endParaRPr lang="en-GB"/>
          </a:p>
        </p:txBody>
      </p:sp>
      <p:sp>
        <p:nvSpPr>
          <p:cNvPr id="5" name="Substituent subsol 4">
            <a:extLst>
              <a:ext uri="{FF2B5EF4-FFF2-40B4-BE49-F238E27FC236}">
                <a16:creationId xmlns:a16="http://schemas.microsoft.com/office/drawing/2014/main" id="{8FE4F44F-C2CD-BA11-0CDF-375B2FC491F3}"/>
              </a:ext>
            </a:extLst>
          </p:cNvPr>
          <p:cNvSpPr>
            <a:spLocks noGrp="1"/>
          </p:cNvSpPr>
          <p:nvPr>
            <p:ph type="ftr" sz="quarter" idx="11"/>
          </p:nvPr>
        </p:nvSpPr>
        <p:spPr/>
        <p:txBody>
          <a:bodyPr/>
          <a:lstStyle/>
          <a:p>
            <a:endParaRPr lang="en-GB"/>
          </a:p>
        </p:txBody>
      </p:sp>
      <p:sp>
        <p:nvSpPr>
          <p:cNvPr id="6" name="Substituent număr diapozitiv 5">
            <a:extLst>
              <a:ext uri="{FF2B5EF4-FFF2-40B4-BE49-F238E27FC236}">
                <a16:creationId xmlns:a16="http://schemas.microsoft.com/office/drawing/2014/main" id="{05CB0667-5BD9-EF36-EB5B-38C090C5FA65}"/>
              </a:ext>
            </a:extLst>
          </p:cNvPr>
          <p:cNvSpPr>
            <a:spLocks noGrp="1"/>
          </p:cNvSpPr>
          <p:nvPr>
            <p:ph type="sldNum" sz="quarter" idx="12"/>
          </p:nvPr>
        </p:nvSpPr>
        <p:spPr/>
        <p:txBody>
          <a:bodyPr/>
          <a:lstStyle/>
          <a:p>
            <a:fld id="{E21DEBAA-08D8-4C89-9003-98F3A72D49AC}" type="slidenum">
              <a:rPr lang="en-GB" smtClean="0"/>
              <a:t>‹#›</a:t>
            </a:fld>
            <a:endParaRPr lang="en-GB"/>
          </a:p>
        </p:txBody>
      </p:sp>
    </p:spTree>
    <p:extLst>
      <p:ext uri="{BB962C8B-B14F-4D97-AF65-F5344CB8AC3E}">
        <p14:creationId xmlns:p14="http://schemas.microsoft.com/office/powerpoint/2010/main" val="1282234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1A857B30-28DB-37FB-7173-945C22629EEB}"/>
              </a:ext>
            </a:extLst>
          </p:cNvPr>
          <p:cNvSpPr>
            <a:spLocks noGrp="1"/>
          </p:cNvSpPr>
          <p:nvPr>
            <p:ph type="title"/>
          </p:nvPr>
        </p:nvSpPr>
        <p:spPr/>
        <p:txBody>
          <a:bodyPr/>
          <a:lstStyle/>
          <a:p>
            <a:r>
              <a:rPr lang="ro-RO"/>
              <a:t>Faceți clic pentru a edita stilul de titlu coordonator</a:t>
            </a:r>
            <a:endParaRPr lang="en-GB"/>
          </a:p>
        </p:txBody>
      </p:sp>
      <p:sp>
        <p:nvSpPr>
          <p:cNvPr id="3" name="Substituent conținut 2">
            <a:extLst>
              <a:ext uri="{FF2B5EF4-FFF2-40B4-BE49-F238E27FC236}">
                <a16:creationId xmlns:a16="http://schemas.microsoft.com/office/drawing/2014/main" id="{830B80B2-8426-AF72-5DA4-4AD338E14D9D}"/>
              </a:ext>
            </a:extLst>
          </p:cNvPr>
          <p:cNvSpPr>
            <a:spLocks noGrp="1"/>
          </p:cNvSpPr>
          <p:nvPr>
            <p:ph sz="half" idx="1"/>
          </p:nvPr>
        </p:nvSpPr>
        <p:spPr>
          <a:xfrm>
            <a:off x="838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GB"/>
          </a:p>
        </p:txBody>
      </p:sp>
      <p:sp>
        <p:nvSpPr>
          <p:cNvPr id="4" name="Substituent conținut 3">
            <a:extLst>
              <a:ext uri="{FF2B5EF4-FFF2-40B4-BE49-F238E27FC236}">
                <a16:creationId xmlns:a16="http://schemas.microsoft.com/office/drawing/2014/main" id="{B47664B8-E425-FDE6-DA83-53F1FB8A3052}"/>
              </a:ext>
            </a:extLst>
          </p:cNvPr>
          <p:cNvSpPr>
            <a:spLocks noGrp="1"/>
          </p:cNvSpPr>
          <p:nvPr>
            <p:ph sz="half" idx="2"/>
          </p:nvPr>
        </p:nvSpPr>
        <p:spPr>
          <a:xfrm>
            <a:off x="6172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GB"/>
          </a:p>
        </p:txBody>
      </p:sp>
      <p:sp>
        <p:nvSpPr>
          <p:cNvPr id="5" name="Substituent dată 4">
            <a:extLst>
              <a:ext uri="{FF2B5EF4-FFF2-40B4-BE49-F238E27FC236}">
                <a16:creationId xmlns:a16="http://schemas.microsoft.com/office/drawing/2014/main" id="{5F942797-2BE8-9714-9C1B-6DFE164296F5}"/>
              </a:ext>
            </a:extLst>
          </p:cNvPr>
          <p:cNvSpPr>
            <a:spLocks noGrp="1"/>
          </p:cNvSpPr>
          <p:nvPr>
            <p:ph type="dt" sz="half" idx="10"/>
          </p:nvPr>
        </p:nvSpPr>
        <p:spPr/>
        <p:txBody>
          <a:bodyPr/>
          <a:lstStyle/>
          <a:p>
            <a:fld id="{DAE67281-4133-451E-BDCC-87553CDAD9AB}" type="datetimeFigureOut">
              <a:rPr lang="en-GB" smtClean="0"/>
              <a:t>29/10/2023</a:t>
            </a:fld>
            <a:endParaRPr lang="en-GB"/>
          </a:p>
        </p:txBody>
      </p:sp>
      <p:sp>
        <p:nvSpPr>
          <p:cNvPr id="6" name="Substituent subsol 5">
            <a:extLst>
              <a:ext uri="{FF2B5EF4-FFF2-40B4-BE49-F238E27FC236}">
                <a16:creationId xmlns:a16="http://schemas.microsoft.com/office/drawing/2014/main" id="{92A1E06B-8FA8-896B-3475-37CDE5D73582}"/>
              </a:ext>
            </a:extLst>
          </p:cNvPr>
          <p:cNvSpPr>
            <a:spLocks noGrp="1"/>
          </p:cNvSpPr>
          <p:nvPr>
            <p:ph type="ftr" sz="quarter" idx="11"/>
          </p:nvPr>
        </p:nvSpPr>
        <p:spPr/>
        <p:txBody>
          <a:bodyPr/>
          <a:lstStyle/>
          <a:p>
            <a:endParaRPr lang="en-GB"/>
          </a:p>
        </p:txBody>
      </p:sp>
      <p:sp>
        <p:nvSpPr>
          <p:cNvPr id="7" name="Substituent număr diapozitiv 6">
            <a:extLst>
              <a:ext uri="{FF2B5EF4-FFF2-40B4-BE49-F238E27FC236}">
                <a16:creationId xmlns:a16="http://schemas.microsoft.com/office/drawing/2014/main" id="{EDE5EBB7-929D-9446-F5CD-36A7242995D1}"/>
              </a:ext>
            </a:extLst>
          </p:cNvPr>
          <p:cNvSpPr>
            <a:spLocks noGrp="1"/>
          </p:cNvSpPr>
          <p:nvPr>
            <p:ph type="sldNum" sz="quarter" idx="12"/>
          </p:nvPr>
        </p:nvSpPr>
        <p:spPr/>
        <p:txBody>
          <a:bodyPr/>
          <a:lstStyle/>
          <a:p>
            <a:fld id="{E21DEBAA-08D8-4C89-9003-98F3A72D49AC}" type="slidenum">
              <a:rPr lang="en-GB" smtClean="0"/>
              <a:t>‹#›</a:t>
            </a:fld>
            <a:endParaRPr lang="en-GB"/>
          </a:p>
        </p:txBody>
      </p:sp>
    </p:spTree>
    <p:extLst>
      <p:ext uri="{BB962C8B-B14F-4D97-AF65-F5344CB8AC3E}">
        <p14:creationId xmlns:p14="http://schemas.microsoft.com/office/powerpoint/2010/main" val="82222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0759E942-B48F-680C-6741-C0EEBA66152C}"/>
              </a:ext>
            </a:extLst>
          </p:cNvPr>
          <p:cNvSpPr>
            <a:spLocks noGrp="1"/>
          </p:cNvSpPr>
          <p:nvPr>
            <p:ph type="title"/>
          </p:nvPr>
        </p:nvSpPr>
        <p:spPr>
          <a:xfrm>
            <a:off x="839788" y="365125"/>
            <a:ext cx="10515600" cy="1325563"/>
          </a:xfrm>
        </p:spPr>
        <p:txBody>
          <a:bodyPr/>
          <a:lstStyle/>
          <a:p>
            <a:r>
              <a:rPr lang="ro-RO"/>
              <a:t>Faceți clic pentru a edita stilul de titlu coordonator</a:t>
            </a:r>
            <a:endParaRPr lang="en-GB"/>
          </a:p>
        </p:txBody>
      </p:sp>
      <p:sp>
        <p:nvSpPr>
          <p:cNvPr id="3" name="Substituent text 2">
            <a:extLst>
              <a:ext uri="{FF2B5EF4-FFF2-40B4-BE49-F238E27FC236}">
                <a16:creationId xmlns:a16="http://schemas.microsoft.com/office/drawing/2014/main" id="{261D87F0-4821-7BA9-A7B7-70E83A529AF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Substituent conținut 3">
            <a:extLst>
              <a:ext uri="{FF2B5EF4-FFF2-40B4-BE49-F238E27FC236}">
                <a16:creationId xmlns:a16="http://schemas.microsoft.com/office/drawing/2014/main" id="{2753D3D4-3F88-C372-8EEA-DF4F9E4064D7}"/>
              </a:ext>
            </a:extLst>
          </p:cNvPr>
          <p:cNvSpPr>
            <a:spLocks noGrp="1"/>
          </p:cNvSpPr>
          <p:nvPr>
            <p:ph sz="half" idx="2"/>
          </p:nvPr>
        </p:nvSpPr>
        <p:spPr>
          <a:xfrm>
            <a:off x="839788" y="2505075"/>
            <a:ext cx="5157787"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GB"/>
          </a:p>
        </p:txBody>
      </p:sp>
      <p:sp>
        <p:nvSpPr>
          <p:cNvPr id="5" name="Substituent text 4">
            <a:extLst>
              <a:ext uri="{FF2B5EF4-FFF2-40B4-BE49-F238E27FC236}">
                <a16:creationId xmlns:a16="http://schemas.microsoft.com/office/drawing/2014/main" id="{4E378A4F-B803-9B92-ABD9-64A8827463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Substituent conținut 5">
            <a:extLst>
              <a:ext uri="{FF2B5EF4-FFF2-40B4-BE49-F238E27FC236}">
                <a16:creationId xmlns:a16="http://schemas.microsoft.com/office/drawing/2014/main" id="{A5BFD733-460F-A0CE-9B29-52D55F5C1986}"/>
              </a:ext>
            </a:extLst>
          </p:cNvPr>
          <p:cNvSpPr>
            <a:spLocks noGrp="1"/>
          </p:cNvSpPr>
          <p:nvPr>
            <p:ph sz="quarter" idx="4"/>
          </p:nvPr>
        </p:nvSpPr>
        <p:spPr>
          <a:xfrm>
            <a:off x="6172200" y="2505075"/>
            <a:ext cx="5183188"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GB"/>
          </a:p>
        </p:txBody>
      </p:sp>
      <p:sp>
        <p:nvSpPr>
          <p:cNvPr id="7" name="Substituent dată 6">
            <a:extLst>
              <a:ext uri="{FF2B5EF4-FFF2-40B4-BE49-F238E27FC236}">
                <a16:creationId xmlns:a16="http://schemas.microsoft.com/office/drawing/2014/main" id="{DAA9AC98-47C6-5F3E-68BD-1AF3FE12E826}"/>
              </a:ext>
            </a:extLst>
          </p:cNvPr>
          <p:cNvSpPr>
            <a:spLocks noGrp="1"/>
          </p:cNvSpPr>
          <p:nvPr>
            <p:ph type="dt" sz="half" idx="10"/>
          </p:nvPr>
        </p:nvSpPr>
        <p:spPr/>
        <p:txBody>
          <a:bodyPr/>
          <a:lstStyle/>
          <a:p>
            <a:fld id="{DAE67281-4133-451E-BDCC-87553CDAD9AB}" type="datetimeFigureOut">
              <a:rPr lang="en-GB" smtClean="0"/>
              <a:t>29/10/2023</a:t>
            </a:fld>
            <a:endParaRPr lang="en-GB"/>
          </a:p>
        </p:txBody>
      </p:sp>
      <p:sp>
        <p:nvSpPr>
          <p:cNvPr id="8" name="Substituent subsol 7">
            <a:extLst>
              <a:ext uri="{FF2B5EF4-FFF2-40B4-BE49-F238E27FC236}">
                <a16:creationId xmlns:a16="http://schemas.microsoft.com/office/drawing/2014/main" id="{6413FF3F-A8BA-535B-A04A-FBDF8471F8B4}"/>
              </a:ext>
            </a:extLst>
          </p:cNvPr>
          <p:cNvSpPr>
            <a:spLocks noGrp="1"/>
          </p:cNvSpPr>
          <p:nvPr>
            <p:ph type="ftr" sz="quarter" idx="11"/>
          </p:nvPr>
        </p:nvSpPr>
        <p:spPr/>
        <p:txBody>
          <a:bodyPr/>
          <a:lstStyle/>
          <a:p>
            <a:endParaRPr lang="en-GB"/>
          </a:p>
        </p:txBody>
      </p:sp>
      <p:sp>
        <p:nvSpPr>
          <p:cNvPr id="9" name="Substituent număr diapozitiv 8">
            <a:extLst>
              <a:ext uri="{FF2B5EF4-FFF2-40B4-BE49-F238E27FC236}">
                <a16:creationId xmlns:a16="http://schemas.microsoft.com/office/drawing/2014/main" id="{C2C323E5-BB13-EB94-C357-E038B91251FD}"/>
              </a:ext>
            </a:extLst>
          </p:cNvPr>
          <p:cNvSpPr>
            <a:spLocks noGrp="1"/>
          </p:cNvSpPr>
          <p:nvPr>
            <p:ph type="sldNum" sz="quarter" idx="12"/>
          </p:nvPr>
        </p:nvSpPr>
        <p:spPr/>
        <p:txBody>
          <a:bodyPr/>
          <a:lstStyle/>
          <a:p>
            <a:fld id="{E21DEBAA-08D8-4C89-9003-98F3A72D49AC}" type="slidenum">
              <a:rPr lang="en-GB" smtClean="0"/>
              <a:t>‹#›</a:t>
            </a:fld>
            <a:endParaRPr lang="en-GB"/>
          </a:p>
        </p:txBody>
      </p:sp>
    </p:spTree>
    <p:extLst>
      <p:ext uri="{BB962C8B-B14F-4D97-AF65-F5344CB8AC3E}">
        <p14:creationId xmlns:p14="http://schemas.microsoft.com/office/powerpoint/2010/main" val="1682019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CB15E45D-803C-B024-85DF-2BCCCB1BF0FF}"/>
              </a:ext>
            </a:extLst>
          </p:cNvPr>
          <p:cNvSpPr>
            <a:spLocks noGrp="1"/>
          </p:cNvSpPr>
          <p:nvPr>
            <p:ph type="title"/>
          </p:nvPr>
        </p:nvSpPr>
        <p:spPr/>
        <p:txBody>
          <a:bodyPr/>
          <a:lstStyle/>
          <a:p>
            <a:r>
              <a:rPr lang="ro-RO"/>
              <a:t>Faceți clic pentru a edita stilul de titlu coordonator</a:t>
            </a:r>
            <a:endParaRPr lang="en-GB"/>
          </a:p>
        </p:txBody>
      </p:sp>
      <p:sp>
        <p:nvSpPr>
          <p:cNvPr id="3" name="Substituent dată 2">
            <a:extLst>
              <a:ext uri="{FF2B5EF4-FFF2-40B4-BE49-F238E27FC236}">
                <a16:creationId xmlns:a16="http://schemas.microsoft.com/office/drawing/2014/main" id="{EDD77F9F-B2C1-2110-D9DA-97BDE9E786A0}"/>
              </a:ext>
            </a:extLst>
          </p:cNvPr>
          <p:cNvSpPr>
            <a:spLocks noGrp="1"/>
          </p:cNvSpPr>
          <p:nvPr>
            <p:ph type="dt" sz="half" idx="10"/>
          </p:nvPr>
        </p:nvSpPr>
        <p:spPr/>
        <p:txBody>
          <a:bodyPr/>
          <a:lstStyle/>
          <a:p>
            <a:fld id="{DAE67281-4133-451E-BDCC-87553CDAD9AB}" type="datetimeFigureOut">
              <a:rPr lang="en-GB" smtClean="0"/>
              <a:t>29/10/2023</a:t>
            </a:fld>
            <a:endParaRPr lang="en-GB"/>
          </a:p>
        </p:txBody>
      </p:sp>
      <p:sp>
        <p:nvSpPr>
          <p:cNvPr id="4" name="Substituent subsol 3">
            <a:extLst>
              <a:ext uri="{FF2B5EF4-FFF2-40B4-BE49-F238E27FC236}">
                <a16:creationId xmlns:a16="http://schemas.microsoft.com/office/drawing/2014/main" id="{C0B27E4B-1927-CD80-8533-9A8BDF3EEB38}"/>
              </a:ext>
            </a:extLst>
          </p:cNvPr>
          <p:cNvSpPr>
            <a:spLocks noGrp="1"/>
          </p:cNvSpPr>
          <p:nvPr>
            <p:ph type="ftr" sz="quarter" idx="11"/>
          </p:nvPr>
        </p:nvSpPr>
        <p:spPr/>
        <p:txBody>
          <a:bodyPr/>
          <a:lstStyle/>
          <a:p>
            <a:endParaRPr lang="en-GB"/>
          </a:p>
        </p:txBody>
      </p:sp>
      <p:sp>
        <p:nvSpPr>
          <p:cNvPr id="5" name="Substituent număr diapozitiv 4">
            <a:extLst>
              <a:ext uri="{FF2B5EF4-FFF2-40B4-BE49-F238E27FC236}">
                <a16:creationId xmlns:a16="http://schemas.microsoft.com/office/drawing/2014/main" id="{AD6C61DB-9152-3D03-FAD5-A25CFB4EBF64}"/>
              </a:ext>
            </a:extLst>
          </p:cNvPr>
          <p:cNvSpPr>
            <a:spLocks noGrp="1"/>
          </p:cNvSpPr>
          <p:nvPr>
            <p:ph type="sldNum" sz="quarter" idx="12"/>
          </p:nvPr>
        </p:nvSpPr>
        <p:spPr/>
        <p:txBody>
          <a:bodyPr/>
          <a:lstStyle/>
          <a:p>
            <a:fld id="{E21DEBAA-08D8-4C89-9003-98F3A72D49AC}" type="slidenum">
              <a:rPr lang="en-GB" smtClean="0"/>
              <a:t>‹#›</a:t>
            </a:fld>
            <a:endParaRPr lang="en-GB"/>
          </a:p>
        </p:txBody>
      </p:sp>
    </p:spTree>
    <p:extLst>
      <p:ext uri="{BB962C8B-B14F-4D97-AF65-F5344CB8AC3E}">
        <p14:creationId xmlns:p14="http://schemas.microsoft.com/office/powerpoint/2010/main" val="412535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a:extLst>
              <a:ext uri="{FF2B5EF4-FFF2-40B4-BE49-F238E27FC236}">
                <a16:creationId xmlns:a16="http://schemas.microsoft.com/office/drawing/2014/main" id="{12936955-F662-E80E-9339-C276C4D32AF8}"/>
              </a:ext>
            </a:extLst>
          </p:cNvPr>
          <p:cNvSpPr>
            <a:spLocks noGrp="1"/>
          </p:cNvSpPr>
          <p:nvPr>
            <p:ph type="dt" sz="half" idx="10"/>
          </p:nvPr>
        </p:nvSpPr>
        <p:spPr/>
        <p:txBody>
          <a:bodyPr/>
          <a:lstStyle/>
          <a:p>
            <a:fld id="{DAE67281-4133-451E-BDCC-87553CDAD9AB}" type="datetimeFigureOut">
              <a:rPr lang="en-GB" smtClean="0"/>
              <a:t>29/10/2023</a:t>
            </a:fld>
            <a:endParaRPr lang="en-GB"/>
          </a:p>
        </p:txBody>
      </p:sp>
      <p:sp>
        <p:nvSpPr>
          <p:cNvPr id="3" name="Substituent subsol 2">
            <a:extLst>
              <a:ext uri="{FF2B5EF4-FFF2-40B4-BE49-F238E27FC236}">
                <a16:creationId xmlns:a16="http://schemas.microsoft.com/office/drawing/2014/main" id="{3FA6338E-CACC-1271-BCDC-DADB9A4CAFEF}"/>
              </a:ext>
            </a:extLst>
          </p:cNvPr>
          <p:cNvSpPr>
            <a:spLocks noGrp="1"/>
          </p:cNvSpPr>
          <p:nvPr>
            <p:ph type="ftr" sz="quarter" idx="11"/>
          </p:nvPr>
        </p:nvSpPr>
        <p:spPr/>
        <p:txBody>
          <a:bodyPr/>
          <a:lstStyle/>
          <a:p>
            <a:endParaRPr lang="en-GB"/>
          </a:p>
        </p:txBody>
      </p:sp>
      <p:sp>
        <p:nvSpPr>
          <p:cNvPr id="4" name="Substituent număr diapozitiv 3">
            <a:extLst>
              <a:ext uri="{FF2B5EF4-FFF2-40B4-BE49-F238E27FC236}">
                <a16:creationId xmlns:a16="http://schemas.microsoft.com/office/drawing/2014/main" id="{997BBC91-D963-B3D4-D59C-E25630FB48BD}"/>
              </a:ext>
            </a:extLst>
          </p:cNvPr>
          <p:cNvSpPr>
            <a:spLocks noGrp="1"/>
          </p:cNvSpPr>
          <p:nvPr>
            <p:ph type="sldNum" sz="quarter" idx="12"/>
          </p:nvPr>
        </p:nvSpPr>
        <p:spPr/>
        <p:txBody>
          <a:bodyPr/>
          <a:lstStyle/>
          <a:p>
            <a:fld id="{E21DEBAA-08D8-4C89-9003-98F3A72D49AC}" type="slidenum">
              <a:rPr lang="en-GB" smtClean="0"/>
              <a:t>‹#›</a:t>
            </a:fld>
            <a:endParaRPr lang="en-GB"/>
          </a:p>
        </p:txBody>
      </p:sp>
    </p:spTree>
    <p:extLst>
      <p:ext uri="{BB962C8B-B14F-4D97-AF65-F5344CB8AC3E}">
        <p14:creationId xmlns:p14="http://schemas.microsoft.com/office/powerpoint/2010/main" val="202817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0F6C6995-0A11-082B-DDAA-9025A6CFB247}"/>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endParaRPr lang="en-GB"/>
          </a:p>
        </p:txBody>
      </p:sp>
      <p:sp>
        <p:nvSpPr>
          <p:cNvPr id="3" name="Substituent conținut 2">
            <a:extLst>
              <a:ext uri="{FF2B5EF4-FFF2-40B4-BE49-F238E27FC236}">
                <a16:creationId xmlns:a16="http://schemas.microsoft.com/office/drawing/2014/main" id="{BBFD03BC-9BBB-E5D1-547F-1E7E5C95400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GB"/>
          </a:p>
        </p:txBody>
      </p:sp>
      <p:sp>
        <p:nvSpPr>
          <p:cNvPr id="4" name="Substituent text 3">
            <a:extLst>
              <a:ext uri="{FF2B5EF4-FFF2-40B4-BE49-F238E27FC236}">
                <a16:creationId xmlns:a16="http://schemas.microsoft.com/office/drawing/2014/main" id="{471D9CC1-B255-15DE-438F-D2BA383F84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CB4BBF9C-AD46-A58E-1B73-995B6B6C083B}"/>
              </a:ext>
            </a:extLst>
          </p:cNvPr>
          <p:cNvSpPr>
            <a:spLocks noGrp="1"/>
          </p:cNvSpPr>
          <p:nvPr>
            <p:ph type="dt" sz="half" idx="10"/>
          </p:nvPr>
        </p:nvSpPr>
        <p:spPr/>
        <p:txBody>
          <a:bodyPr/>
          <a:lstStyle/>
          <a:p>
            <a:fld id="{DAE67281-4133-451E-BDCC-87553CDAD9AB}" type="datetimeFigureOut">
              <a:rPr lang="en-GB" smtClean="0"/>
              <a:t>29/10/2023</a:t>
            </a:fld>
            <a:endParaRPr lang="en-GB"/>
          </a:p>
        </p:txBody>
      </p:sp>
      <p:sp>
        <p:nvSpPr>
          <p:cNvPr id="6" name="Substituent subsol 5">
            <a:extLst>
              <a:ext uri="{FF2B5EF4-FFF2-40B4-BE49-F238E27FC236}">
                <a16:creationId xmlns:a16="http://schemas.microsoft.com/office/drawing/2014/main" id="{2D74D452-55D7-7504-9950-55B54AAA13C2}"/>
              </a:ext>
            </a:extLst>
          </p:cNvPr>
          <p:cNvSpPr>
            <a:spLocks noGrp="1"/>
          </p:cNvSpPr>
          <p:nvPr>
            <p:ph type="ftr" sz="quarter" idx="11"/>
          </p:nvPr>
        </p:nvSpPr>
        <p:spPr/>
        <p:txBody>
          <a:bodyPr/>
          <a:lstStyle/>
          <a:p>
            <a:endParaRPr lang="en-GB"/>
          </a:p>
        </p:txBody>
      </p:sp>
      <p:sp>
        <p:nvSpPr>
          <p:cNvPr id="7" name="Substituent număr diapozitiv 6">
            <a:extLst>
              <a:ext uri="{FF2B5EF4-FFF2-40B4-BE49-F238E27FC236}">
                <a16:creationId xmlns:a16="http://schemas.microsoft.com/office/drawing/2014/main" id="{980106BD-5E86-9FAA-D828-8D9525FF96B5}"/>
              </a:ext>
            </a:extLst>
          </p:cNvPr>
          <p:cNvSpPr>
            <a:spLocks noGrp="1"/>
          </p:cNvSpPr>
          <p:nvPr>
            <p:ph type="sldNum" sz="quarter" idx="12"/>
          </p:nvPr>
        </p:nvSpPr>
        <p:spPr/>
        <p:txBody>
          <a:bodyPr/>
          <a:lstStyle/>
          <a:p>
            <a:fld id="{E21DEBAA-08D8-4C89-9003-98F3A72D49AC}" type="slidenum">
              <a:rPr lang="en-GB" smtClean="0"/>
              <a:t>‹#›</a:t>
            </a:fld>
            <a:endParaRPr lang="en-GB"/>
          </a:p>
        </p:txBody>
      </p:sp>
    </p:spTree>
    <p:extLst>
      <p:ext uri="{BB962C8B-B14F-4D97-AF65-F5344CB8AC3E}">
        <p14:creationId xmlns:p14="http://schemas.microsoft.com/office/powerpoint/2010/main" val="2152286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9F826840-87D5-5D3B-BDC8-FFEF8172FF87}"/>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endParaRPr lang="en-GB"/>
          </a:p>
        </p:txBody>
      </p:sp>
      <p:sp>
        <p:nvSpPr>
          <p:cNvPr id="3" name="Substituent imagine 2">
            <a:extLst>
              <a:ext uri="{FF2B5EF4-FFF2-40B4-BE49-F238E27FC236}">
                <a16:creationId xmlns:a16="http://schemas.microsoft.com/office/drawing/2014/main" id="{4D22328F-1AEF-9BF3-5033-3B1B94EE484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Substituent text 3">
            <a:extLst>
              <a:ext uri="{FF2B5EF4-FFF2-40B4-BE49-F238E27FC236}">
                <a16:creationId xmlns:a16="http://schemas.microsoft.com/office/drawing/2014/main" id="{6CD5E4D1-8A2B-D86F-768A-0AC44B34F0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E261BC87-BF9F-1ADD-0FAF-0E0BBECB5212}"/>
              </a:ext>
            </a:extLst>
          </p:cNvPr>
          <p:cNvSpPr>
            <a:spLocks noGrp="1"/>
          </p:cNvSpPr>
          <p:nvPr>
            <p:ph type="dt" sz="half" idx="10"/>
          </p:nvPr>
        </p:nvSpPr>
        <p:spPr/>
        <p:txBody>
          <a:bodyPr/>
          <a:lstStyle/>
          <a:p>
            <a:fld id="{DAE67281-4133-451E-BDCC-87553CDAD9AB}" type="datetimeFigureOut">
              <a:rPr lang="en-GB" smtClean="0"/>
              <a:t>29/10/2023</a:t>
            </a:fld>
            <a:endParaRPr lang="en-GB"/>
          </a:p>
        </p:txBody>
      </p:sp>
      <p:sp>
        <p:nvSpPr>
          <p:cNvPr id="6" name="Substituent subsol 5">
            <a:extLst>
              <a:ext uri="{FF2B5EF4-FFF2-40B4-BE49-F238E27FC236}">
                <a16:creationId xmlns:a16="http://schemas.microsoft.com/office/drawing/2014/main" id="{30D4B99A-739E-4DFF-A5AE-64D6A84FA5F7}"/>
              </a:ext>
            </a:extLst>
          </p:cNvPr>
          <p:cNvSpPr>
            <a:spLocks noGrp="1"/>
          </p:cNvSpPr>
          <p:nvPr>
            <p:ph type="ftr" sz="quarter" idx="11"/>
          </p:nvPr>
        </p:nvSpPr>
        <p:spPr/>
        <p:txBody>
          <a:bodyPr/>
          <a:lstStyle/>
          <a:p>
            <a:endParaRPr lang="en-GB"/>
          </a:p>
        </p:txBody>
      </p:sp>
      <p:sp>
        <p:nvSpPr>
          <p:cNvPr id="7" name="Substituent număr diapozitiv 6">
            <a:extLst>
              <a:ext uri="{FF2B5EF4-FFF2-40B4-BE49-F238E27FC236}">
                <a16:creationId xmlns:a16="http://schemas.microsoft.com/office/drawing/2014/main" id="{CB2FF0AB-8213-2D7D-B60A-85BF4F51DB1B}"/>
              </a:ext>
            </a:extLst>
          </p:cNvPr>
          <p:cNvSpPr>
            <a:spLocks noGrp="1"/>
          </p:cNvSpPr>
          <p:nvPr>
            <p:ph type="sldNum" sz="quarter" idx="12"/>
          </p:nvPr>
        </p:nvSpPr>
        <p:spPr/>
        <p:txBody>
          <a:bodyPr/>
          <a:lstStyle/>
          <a:p>
            <a:fld id="{E21DEBAA-08D8-4C89-9003-98F3A72D49AC}" type="slidenum">
              <a:rPr lang="en-GB" smtClean="0"/>
              <a:t>‹#›</a:t>
            </a:fld>
            <a:endParaRPr lang="en-GB"/>
          </a:p>
        </p:txBody>
      </p:sp>
    </p:spTree>
    <p:extLst>
      <p:ext uri="{BB962C8B-B14F-4D97-AF65-F5344CB8AC3E}">
        <p14:creationId xmlns:p14="http://schemas.microsoft.com/office/powerpoint/2010/main" val="7866727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a:extLst>
              <a:ext uri="{FF2B5EF4-FFF2-40B4-BE49-F238E27FC236}">
                <a16:creationId xmlns:a16="http://schemas.microsoft.com/office/drawing/2014/main" id="{39A7C453-543C-6BAB-DC05-4A80BE31A91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o-RO"/>
              <a:t>Faceți clic pentru a edita stilul de titlu coordonator</a:t>
            </a:r>
            <a:endParaRPr lang="en-GB"/>
          </a:p>
        </p:txBody>
      </p:sp>
      <p:sp>
        <p:nvSpPr>
          <p:cNvPr id="3" name="Substituent text 2">
            <a:extLst>
              <a:ext uri="{FF2B5EF4-FFF2-40B4-BE49-F238E27FC236}">
                <a16:creationId xmlns:a16="http://schemas.microsoft.com/office/drawing/2014/main" id="{BC653546-64D9-8C35-71F5-BF769381F3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GB"/>
          </a:p>
        </p:txBody>
      </p:sp>
      <p:sp>
        <p:nvSpPr>
          <p:cNvPr id="4" name="Substituent dată 3">
            <a:extLst>
              <a:ext uri="{FF2B5EF4-FFF2-40B4-BE49-F238E27FC236}">
                <a16:creationId xmlns:a16="http://schemas.microsoft.com/office/drawing/2014/main" id="{2EAD00AF-0CDA-F83F-32E5-CDA25730FA0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E67281-4133-451E-BDCC-87553CDAD9AB}" type="datetimeFigureOut">
              <a:rPr lang="en-GB" smtClean="0"/>
              <a:t>29/10/2023</a:t>
            </a:fld>
            <a:endParaRPr lang="en-GB"/>
          </a:p>
        </p:txBody>
      </p:sp>
      <p:sp>
        <p:nvSpPr>
          <p:cNvPr id="5" name="Substituent subsol 4">
            <a:extLst>
              <a:ext uri="{FF2B5EF4-FFF2-40B4-BE49-F238E27FC236}">
                <a16:creationId xmlns:a16="http://schemas.microsoft.com/office/drawing/2014/main" id="{629333C4-8757-19F0-7F78-407700FC23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ubstituent număr diapozitiv 5">
            <a:extLst>
              <a:ext uri="{FF2B5EF4-FFF2-40B4-BE49-F238E27FC236}">
                <a16:creationId xmlns:a16="http://schemas.microsoft.com/office/drawing/2014/main" id="{F2C79451-9EA0-906E-6555-A434E5C7432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1DEBAA-08D8-4C89-9003-98F3A72D49AC}" type="slidenum">
              <a:rPr lang="en-GB" smtClean="0"/>
              <a:t>‹#›</a:t>
            </a:fld>
            <a:endParaRPr lang="en-GB"/>
          </a:p>
        </p:txBody>
      </p:sp>
    </p:spTree>
    <p:extLst>
      <p:ext uri="{BB962C8B-B14F-4D97-AF65-F5344CB8AC3E}">
        <p14:creationId xmlns:p14="http://schemas.microsoft.com/office/powerpoint/2010/main" val="18026203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89F792D-3F05-3CB4-FED6-B84826540805}"/>
              </a:ext>
            </a:extLst>
          </p:cNvPr>
          <p:cNvSpPr>
            <a:spLocks noGrp="1"/>
          </p:cNvSpPr>
          <p:nvPr>
            <p:ph type="ctrTitle"/>
          </p:nvPr>
        </p:nvSpPr>
        <p:spPr>
          <a:xfrm>
            <a:off x="1524000" y="1427747"/>
            <a:ext cx="9144000" cy="2967790"/>
          </a:xfrm>
        </p:spPr>
        <p:txBody>
          <a:bodyPr>
            <a:normAutofit fontScale="90000"/>
          </a:bodyPr>
          <a:lstStyle/>
          <a:p>
            <a:r>
              <a:rPr lang="ro-RO" dirty="0"/>
              <a:t>Proiect acreditat</a:t>
            </a:r>
            <a:br>
              <a:rPr lang="ro-RO" dirty="0"/>
            </a:br>
            <a:r>
              <a:rPr lang="ro-RO" dirty="0"/>
              <a:t>educație școlară </a:t>
            </a:r>
            <a:br>
              <a:rPr lang="ro-RO" dirty="0"/>
            </a:br>
            <a:r>
              <a:rPr lang="ro-RO" dirty="0"/>
              <a:t>finanțat de Comisia Europeană prin programul Erasmus+</a:t>
            </a:r>
            <a:endParaRPr lang="en-GB" dirty="0"/>
          </a:p>
        </p:txBody>
      </p:sp>
      <p:sp>
        <p:nvSpPr>
          <p:cNvPr id="3" name="Subtitlu 2">
            <a:extLst>
              <a:ext uri="{FF2B5EF4-FFF2-40B4-BE49-F238E27FC236}">
                <a16:creationId xmlns:a16="http://schemas.microsoft.com/office/drawing/2014/main" id="{F39EB144-979A-DBD5-BAD3-73D32B75C774}"/>
              </a:ext>
            </a:extLst>
          </p:cNvPr>
          <p:cNvSpPr>
            <a:spLocks noGrp="1"/>
          </p:cNvSpPr>
          <p:nvPr>
            <p:ph type="subTitle" idx="1"/>
          </p:nvPr>
        </p:nvSpPr>
        <p:spPr>
          <a:xfrm>
            <a:off x="1524000" y="5143845"/>
            <a:ext cx="9144000" cy="936113"/>
          </a:xfrm>
        </p:spPr>
        <p:txBody>
          <a:bodyPr>
            <a:normAutofit/>
          </a:bodyPr>
          <a:lstStyle/>
          <a:p>
            <a:r>
              <a:rPr lang="en-GB" sz="4400" b="1" i="0" dirty="0">
                <a:solidFill>
                  <a:srgbClr val="333333"/>
                </a:solidFill>
                <a:effectLst/>
              </a:rPr>
              <a:t>2022-1-RO01-KA121-SCH-000054093</a:t>
            </a:r>
            <a:endParaRPr lang="en-GB" sz="4400" dirty="0"/>
          </a:p>
        </p:txBody>
      </p:sp>
      <p:pic>
        <p:nvPicPr>
          <p:cNvPr id="5" name="Imagine 4">
            <a:extLst>
              <a:ext uri="{FF2B5EF4-FFF2-40B4-BE49-F238E27FC236}">
                <a16:creationId xmlns:a16="http://schemas.microsoft.com/office/drawing/2014/main" id="{97DFE3A0-ADC3-6292-AF45-B3EC7A34BE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4607" y="477252"/>
            <a:ext cx="3352800" cy="704088"/>
          </a:xfrm>
          <a:prstGeom prst="rect">
            <a:avLst/>
          </a:prstGeom>
        </p:spPr>
      </p:pic>
    </p:spTree>
    <p:extLst>
      <p:ext uri="{BB962C8B-B14F-4D97-AF65-F5344CB8AC3E}">
        <p14:creationId xmlns:p14="http://schemas.microsoft.com/office/powerpoint/2010/main" val="42339795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81AE3979-CE5F-AF94-BC07-07E5781AB667}"/>
              </a:ext>
            </a:extLst>
          </p:cNvPr>
          <p:cNvSpPr>
            <a:spLocks noGrp="1"/>
          </p:cNvSpPr>
          <p:nvPr>
            <p:ph type="title"/>
          </p:nvPr>
        </p:nvSpPr>
        <p:spPr/>
        <p:txBody>
          <a:bodyPr>
            <a:normAutofit/>
          </a:bodyPr>
          <a:lstStyle/>
          <a:p>
            <a:pPr algn="l"/>
            <a:r>
              <a:rPr lang="ro-RO" dirty="0"/>
              <a:t>Durata: 15 luni (</a:t>
            </a:r>
            <a:r>
              <a:rPr lang="en-GB" b="0" i="0" dirty="0">
                <a:solidFill>
                  <a:srgbClr val="333333"/>
                </a:solidFill>
                <a:effectLst/>
                <a:latin typeface="eui-default"/>
              </a:rPr>
              <a:t>01/06/2022</a:t>
            </a:r>
            <a:r>
              <a:rPr lang="ro-RO" b="0" i="0" dirty="0">
                <a:solidFill>
                  <a:srgbClr val="333333"/>
                </a:solidFill>
                <a:effectLst/>
                <a:latin typeface="eui-default"/>
              </a:rPr>
              <a:t> - </a:t>
            </a:r>
            <a:r>
              <a:rPr lang="en-GB" b="0" i="0" dirty="0">
                <a:solidFill>
                  <a:srgbClr val="333333"/>
                </a:solidFill>
                <a:effectLst/>
                <a:latin typeface="eui-default"/>
              </a:rPr>
              <a:t>31/08/2023</a:t>
            </a:r>
            <a:r>
              <a:rPr lang="ro-RO" b="0" i="0" dirty="0">
                <a:solidFill>
                  <a:srgbClr val="333333"/>
                </a:solidFill>
                <a:effectLst/>
                <a:latin typeface="eui-default"/>
              </a:rPr>
              <a:t>)</a:t>
            </a:r>
            <a:br>
              <a:rPr lang="en-GB" b="0" i="0" dirty="0">
                <a:solidFill>
                  <a:srgbClr val="333333"/>
                </a:solidFill>
                <a:effectLst/>
                <a:latin typeface="eui-default"/>
              </a:rPr>
            </a:br>
            <a:endParaRPr lang="en-GB" dirty="0"/>
          </a:p>
        </p:txBody>
      </p:sp>
      <p:sp>
        <p:nvSpPr>
          <p:cNvPr id="3" name="Substituent conținut 2">
            <a:extLst>
              <a:ext uri="{FF2B5EF4-FFF2-40B4-BE49-F238E27FC236}">
                <a16:creationId xmlns:a16="http://schemas.microsoft.com/office/drawing/2014/main" id="{925EBFDD-BE49-DC87-7E8E-C135C7522A3D}"/>
              </a:ext>
            </a:extLst>
          </p:cNvPr>
          <p:cNvSpPr>
            <a:spLocks noGrp="1"/>
          </p:cNvSpPr>
          <p:nvPr>
            <p:ph idx="1"/>
          </p:nvPr>
        </p:nvSpPr>
        <p:spPr/>
        <p:txBody>
          <a:bodyPr>
            <a:normAutofit fontScale="77500" lnSpcReduction="20000"/>
          </a:bodyPr>
          <a:lstStyle/>
          <a:p>
            <a:pPr marL="0" indent="0" algn="ctr">
              <a:buNone/>
            </a:pPr>
            <a:r>
              <a:rPr lang="ro-RO" b="1" dirty="0"/>
              <a:t>Proiect implementat în cadrul consorțiului format din:</a:t>
            </a:r>
          </a:p>
          <a:p>
            <a:pPr marL="0" indent="0" algn="ctr">
              <a:buNone/>
            </a:pPr>
            <a:r>
              <a:rPr lang="ro-RO" dirty="0"/>
              <a:t>Inspectoratul Școlar Județean Maramureș (lider)</a:t>
            </a:r>
          </a:p>
          <a:p>
            <a:pPr marL="0" indent="0" algn="ctr">
              <a:buNone/>
            </a:pPr>
            <a:r>
              <a:rPr lang="ro-RO" dirty="0"/>
              <a:t>Școala Gimnazială </a:t>
            </a:r>
            <a:r>
              <a:rPr lang="en-GB" b="0" i="0" dirty="0">
                <a:effectLst/>
              </a:rPr>
              <a:t>”Mircea </a:t>
            </a:r>
            <a:r>
              <a:rPr lang="en-GB" b="0" i="0" dirty="0" err="1">
                <a:effectLst/>
              </a:rPr>
              <a:t>Vulcănescu</a:t>
            </a:r>
            <a:r>
              <a:rPr lang="en-GB" b="0" i="0" dirty="0">
                <a:effectLst/>
              </a:rPr>
              <a:t>” </a:t>
            </a:r>
            <a:r>
              <a:rPr lang="ro-RO" dirty="0"/>
              <a:t>Bârsana</a:t>
            </a:r>
          </a:p>
          <a:p>
            <a:pPr marL="0" indent="0" algn="ctr">
              <a:buNone/>
            </a:pPr>
            <a:r>
              <a:rPr lang="ro-RO" dirty="0"/>
              <a:t>Școala Gimnazială Budești</a:t>
            </a:r>
          </a:p>
          <a:p>
            <a:pPr marL="0" indent="0" algn="ctr">
              <a:buNone/>
            </a:pPr>
            <a:r>
              <a:rPr lang="ro-RO" dirty="0"/>
              <a:t>Ș</a:t>
            </a:r>
            <a:r>
              <a:rPr lang="it-IT" b="0" i="0" dirty="0">
                <a:effectLst/>
              </a:rPr>
              <a:t>coala Gimnazial</a:t>
            </a:r>
            <a:r>
              <a:rPr lang="ro-RO" b="0" i="0" dirty="0">
                <a:effectLst/>
              </a:rPr>
              <a:t>ă</a:t>
            </a:r>
            <a:r>
              <a:rPr lang="it-IT" b="0" i="0" dirty="0">
                <a:effectLst/>
              </a:rPr>
              <a:t> "Petofi Sandor" Colt</a:t>
            </a:r>
            <a:r>
              <a:rPr lang="ro-RO" b="0" i="0" dirty="0">
                <a:effectLst/>
              </a:rPr>
              <a:t>ă</a:t>
            </a:r>
            <a:r>
              <a:rPr lang="it-IT" b="0" i="0" dirty="0">
                <a:effectLst/>
              </a:rPr>
              <a:t>u</a:t>
            </a:r>
            <a:endParaRPr lang="ro-RO" b="0" i="0" dirty="0">
              <a:effectLst/>
            </a:endParaRPr>
          </a:p>
          <a:p>
            <a:pPr marL="0" indent="0" algn="ctr">
              <a:buNone/>
            </a:pPr>
            <a:r>
              <a:rPr lang="ro-RO" dirty="0"/>
              <a:t>Școala Gimnazială Desești</a:t>
            </a:r>
          </a:p>
          <a:p>
            <a:pPr marL="0" indent="0" algn="ctr">
              <a:buNone/>
            </a:pPr>
            <a:r>
              <a:rPr lang="ro-RO" dirty="0"/>
              <a:t>Școala Gimnazială Gârdani</a:t>
            </a:r>
          </a:p>
          <a:p>
            <a:pPr marL="0" indent="0" algn="ctr">
              <a:buNone/>
            </a:pPr>
            <a:r>
              <a:rPr lang="ro-RO" b="0" i="0" dirty="0">
                <a:effectLst/>
              </a:rPr>
              <a:t>Școala Gimnazială „Dr. Ilie Lazăr” Giulești</a:t>
            </a:r>
            <a:endParaRPr lang="ro-RO" dirty="0"/>
          </a:p>
          <a:p>
            <a:pPr marL="0" indent="0" algn="ctr">
              <a:buNone/>
            </a:pPr>
            <a:r>
              <a:rPr lang="ro-RO" dirty="0"/>
              <a:t>Școala Gimnazială Ieud</a:t>
            </a:r>
          </a:p>
          <a:p>
            <a:pPr marL="0" indent="0" algn="ctr">
              <a:buNone/>
            </a:pPr>
            <a:r>
              <a:rPr lang="ro-RO" dirty="0"/>
              <a:t>Școala Gimnazială Mireșu Mare</a:t>
            </a:r>
          </a:p>
          <a:p>
            <a:pPr marL="0" indent="0" algn="ctr">
              <a:buNone/>
            </a:pPr>
            <a:r>
              <a:rPr lang="ro-RO" dirty="0"/>
              <a:t>Școala Profesională „Octavian Goga” Rozavlea</a:t>
            </a:r>
          </a:p>
          <a:p>
            <a:pPr marL="0" indent="0" algn="ctr">
              <a:buNone/>
            </a:pPr>
            <a:r>
              <a:rPr lang="ro-RO" dirty="0"/>
              <a:t>Școala Gimnazială Nr. 1 Strâmtura</a:t>
            </a:r>
            <a:endParaRPr lang="en-GB" dirty="0"/>
          </a:p>
        </p:txBody>
      </p:sp>
    </p:spTree>
    <p:extLst>
      <p:ext uri="{BB962C8B-B14F-4D97-AF65-F5344CB8AC3E}">
        <p14:creationId xmlns:p14="http://schemas.microsoft.com/office/powerpoint/2010/main" val="17862087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FFD50D7D-15D9-53D4-6059-FC94B049F5D3}"/>
              </a:ext>
            </a:extLst>
          </p:cNvPr>
          <p:cNvSpPr>
            <a:spLocks noGrp="1"/>
          </p:cNvSpPr>
          <p:nvPr>
            <p:ph type="title"/>
          </p:nvPr>
        </p:nvSpPr>
        <p:spPr/>
        <p:txBody>
          <a:bodyPr/>
          <a:lstStyle/>
          <a:p>
            <a:r>
              <a:rPr lang="ro-RO" b="1" dirty="0"/>
              <a:t>Parteneri (furnizori de formare):</a:t>
            </a:r>
            <a:endParaRPr lang="en-GB" b="1" dirty="0"/>
          </a:p>
        </p:txBody>
      </p:sp>
      <p:sp>
        <p:nvSpPr>
          <p:cNvPr id="3" name="Substituent conținut 2">
            <a:extLst>
              <a:ext uri="{FF2B5EF4-FFF2-40B4-BE49-F238E27FC236}">
                <a16:creationId xmlns:a16="http://schemas.microsoft.com/office/drawing/2014/main" id="{EDF8F403-CE5C-5C4E-DF85-D716ECFB8C12}"/>
              </a:ext>
            </a:extLst>
          </p:cNvPr>
          <p:cNvSpPr>
            <a:spLocks noGrp="1"/>
          </p:cNvSpPr>
          <p:nvPr>
            <p:ph idx="1"/>
          </p:nvPr>
        </p:nvSpPr>
        <p:spPr>
          <a:xfrm>
            <a:off x="838200" y="3322972"/>
            <a:ext cx="10515600" cy="2216986"/>
          </a:xfrm>
        </p:spPr>
        <p:txBody>
          <a:bodyPr>
            <a:normAutofit/>
          </a:bodyPr>
          <a:lstStyle/>
          <a:p>
            <a:pPr algn="ctr"/>
            <a:r>
              <a:rPr lang="it-IT" sz="3200" b="0" i="0" dirty="0">
                <a:effectLst/>
                <a:latin typeface="Roboto" panose="02000000000000000000" pitchFamily="2" charset="0"/>
              </a:rPr>
              <a:t>OLOKLIROSI SINGLE MEMBER PRIVATE COMPANY</a:t>
            </a:r>
            <a:r>
              <a:rPr lang="ro-RO" sz="3200" b="0" i="0" dirty="0">
                <a:effectLst/>
                <a:latin typeface="Roboto" panose="02000000000000000000" pitchFamily="2" charset="0"/>
              </a:rPr>
              <a:t> Heraklion, Grecia</a:t>
            </a:r>
          </a:p>
          <a:p>
            <a:pPr marL="0" indent="0" algn="ctr">
              <a:buNone/>
            </a:pPr>
            <a:endParaRPr lang="ro-RO" sz="3200" b="0" i="0" dirty="0">
              <a:effectLst/>
              <a:latin typeface="Roboto" panose="02000000000000000000" pitchFamily="2" charset="0"/>
            </a:endParaRPr>
          </a:p>
          <a:p>
            <a:pPr algn="ctr"/>
            <a:r>
              <a:rPr lang="en-GB" sz="3200" b="0" i="0" dirty="0">
                <a:effectLst/>
                <a:latin typeface="Roboto" panose="02000000000000000000" pitchFamily="2" charset="0"/>
              </a:rPr>
              <a:t>European Academy of Creativity</a:t>
            </a:r>
            <a:r>
              <a:rPr lang="ro-RO" sz="3200" dirty="0">
                <a:latin typeface="Roboto" panose="02000000000000000000" pitchFamily="2" charset="0"/>
              </a:rPr>
              <a:t>, Barcelona, Spania</a:t>
            </a:r>
            <a:endParaRPr lang="en-GB" sz="3200" dirty="0"/>
          </a:p>
        </p:txBody>
      </p:sp>
    </p:spTree>
    <p:extLst>
      <p:ext uri="{BB962C8B-B14F-4D97-AF65-F5344CB8AC3E}">
        <p14:creationId xmlns:p14="http://schemas.microsoft.com/office/powerpoint/2010/main" val="3919779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A9EA0068-2EC3-4C80-5D27-9ACBF3F93C3F}"/>
              </a:ext>
            </a:extLst>
          </p:cNvPr>
          <p:cNvSpPr>
            <a:spLocks noGrp="1"/>
          </p:cNvSpPr>
          <p:nvPr>
            <p:ph type="ctrTitle"/>
          </p:nvPr>
        </p:nvSpPr>
        <p:spPr>
          <a:xfrm>
            <a:off x="1524000" y="702427"/>
            <a:ext cx="9144000" cy="1655762"/>
          </a:xfrm>
        </p:spPr>
        <p:txBody>
          <a:bodyPr>
            <a:normAutofit fontScale="90000"/>
          </a:bodyPr>
          <a:lstStyle/>
          <a:p>
            <a:r>
              <a:rPr lang="ro-RO" dirty="0"/>
              <a:t>Valoarea grantului aprobat: 38.400 Euro</a:t>
            </a:r>
            <a:endParaRPr lang="en-GB" dirty="0"/>
          </a:p>
        </p:txBody>
      </p:sp>
      <p:sp>
        <p:nvSpPr>
          <p:cNvPr id="3" name="Subtitlu 2">
            <a:extLst>
              <a:ext uri="{FF2B5EF4-FFF2-40B4-BE49-F238E27FC236}">
                <a16:creationId xmlns:a16="http://schemas.microsoft.com/office/drawing/2014/main" id="{A8F6D239-3587-3B0E-054E-81F2BC68C99B}"/>
              </a:ext>
            </a:extLst>
          </p:cNvPr>
          <p:cNvSpPr>
            <a:spLocks noGrp="1"/>
          </p:cNvSpPr>
          <p:nvPr>
            <p:ph type="subTitle" idx="1"/>
          </p:nvPr>
        </p:nvSpPr>
        <p:spPr/>
        <p:txBody>
          <a:bodyPr/>
          <a:lstStyle/>
          <a:p>
            <a:r>
              <a:rPr lang="ro-RO" dirty="0"/>
              <a:t>Indicatori de rezultat: 20 de profesori formați în țări participante la programul Erasmus plus</a:t>
            </a:r>
            <a:endParaRPr lang="en-GB" dirty="0"/>
          </a:p>
        </p:txBody>
      </p:sp>
    </p:spTree>
    <p:extLst>
      <p:ext uri="{BB962C8B-B14F-4D97-AF65-F5344CB8AC3E}">
        <p14:creationId xmlns:p14="http://schemas.microsoft.com/office/powerpoint/2010/main" val="2392580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98762026-3B44-20FA-3E53-E3D86797FC3E}"/>
              </a:ext>
            </a:extLst>
          </p:cNvPr>
          <p:cNvSpPr>
            <a:spLocks noGrp="1"/>
          </p:cNvSpPr>
          <p:nvPr>
            <p:ph type="title"/>
          </p:nvPr>
        </p:nvSpPr>
        <p:spPr/>
        <p:txBody>
          <a:bodyPr/>
          <a:lstStyle/>
          <a:p>
            <a:r>
              <a:rPr lang="ro-RO" dirty="0"/>
              <a:t>Rezultate atinse:</a:t>
            </a:r>
            <a:endParaRPr lang="en-GB" dirty="0"/>
          </a:p>
        </p:txBody>
      </p:sp>
      <p:sp>
        <p:nvSpPr>
          <p:cNvPr id="3" name="Substituent conținut 2">
            <a:extLst>
              <a:ext uri="{FF2B5EF4-FFF2-40B4-BE49-F238E27FC236}">
                <a16:creationId xmlns:a16="http://schemas.microsoft.com/office/drawing/2014/main" id="{2DFD3ADD-4D3F-EAF2-AE54-1CA3946733C0}"/>
              </a:ext>
            </a:extLst>
          </p:cNvPr>
          <p:cNvSpPr>
            <a:spLocks noGrp="1"/>
          </p:cNvSpPr>
          <p:nvPr>
            <p:ph idx="1"/>
          </p:nvPr>
        </p:nvSpPr>
        <p:spPr/>
        <p:txBody>
          <a:bodyPr>
            <a:normAutofit/>
          </a:bodyPr>
          <a:lstStyle/>
          <a:p>
            <a:r>
              <a:rPr lang="ro-RO" sz="3600" dirty="0"/>
              <a:t>3 profesori participanți la cursul de formare „</a:t>
            </a:r>
            <a:r>
              <a:rPr lang="en-GB" sz="3600" dirty="0"/>
              <a:t>Happy Schools: Positive Education for Well-Being and Life-Skills Development</a:t>
            </a:r>
            <a:r>
              <a:rPr lang="ro-RO" sz="3600" dirty="0"/>
              <a:t>”;</a:t>
            </a:r>
          </a:p>
          <a:p>
            <a:r>
              <a:rPr lang="ro-RO" sz="3600" dirty="0"/>
              <a:t>10 profesori participanți la cursul de formare „</a:t>
            </a:r>
            <a:r>
              <a:rPr lang="ro-RO" sz="3600" dirty="0" err="1"/>
              <a:t>Reducing</a:t>
            </a:r>
            <a:r>
              <a:rPr lang="ro-RO" sz="3600" dirty="0"/>
              <a:t> </a:t>
            </a:r>
            <a:r>
              <a:rPr lang="ro-RO" sz="3600" dirty="0" err="1"/>
              <a:t>Early</a:t>
            </a:r>
            <a:r>
              <a:rPr lang="ro-RO" sz="3600" dirty="0"/>
              <a:t> </a:t>
            </a:r>
            <a:r>
              <a:rPr lang="ro-RO" sz="3600" dirty="0" err="1"/>
              <a:t>School</a:t>
            </a:r>
            <a:r>
              <a:rPr lang="ro-RO" sz="3600" dirty="0"/>
              <a:t> </a:t>
            </a:r>
            <a:r>
              <a:rPr lang="ro-RO" sz="3600" dirty="0" err="1"/>
              <a:t>Leaving</a:t>
            </a:r>
            <a:r>
              <a:rPr lang="ro-RO" sz="3600" dirty="0"/>
              <a:t>”;</a:t>
            </a:r>
          </a:p>
          <a:p>
            <a:r>
              <a:rPr lang="ro-RO" sz="3600" dirty="0"/>
              <a:t>7 profesori participanți la cursul de formare „STEAM </a:t>
            </a:r>
            <a:r>
              <a:rPr lang="ro-RO" sz="3600" dirty="0" err="1"/>
              <a:t>Education</a:t>
            </a:r>
            <a:r>
              <a:rPr lang="ro-RO" sz="3600" dirty="0"/>
              <a:t>”.</a:t>
            </a:r>
            <a:endParaRPr lang="en-GB" sz="3600" dirty="0"/>
          </a:p>
        </p:txBody>
      </p:sp>
    </p:spTree>
    <p:extLst>
      <p:ext uri="{BB962C8B-B14F-4D97-AF65-F5344CB8AC3E}">
        <p14:creationId xmlns:p14="http://schemas.microsoft.com/office/powerpoint/2010/main" val="41639315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997EBF23-5036-C0E3-55FB-92D60BA88A3C}"/>
              </a:ext>
            </a:extLst>
          </p:cNvPr>
          <p:cNvSpPr>
            <a:spLocks noGrp="1"/>
          </p:cNvSpPr>
          <p:nvPr>
            <p:ph type="title"/>
          </p:nvPr>
        </p:nvSpPr>
        <p:spPr/>
        <p:txBody>
          <a:bodyPr>
            <a:normAutofit/>
          </a:bodyPr>
          <a:lstStyle/>
          <a:p>
            <a:pPr algn="ctr"/>
            <a:r>
              <a:rPr lang="en-GB" sz="3200" b="0" i="0" dirty="0">
                <a:solidFill>
                  <a:srgbClr val="666666"/>
                </a:solidFill>
                <a:effectLst/>
                <a:latin typeface="+mn-lt"/>
              </a:rPr>
              <a:t>„</a:t>
            </a:r>
            <a:r>
              <a:rPr lang="en-GB" sz="3200" b="0" i="0" dirty="0" err="1">
                <a:solidFill>
                  <a:srgbClr val="666666"/>
                </a:solidFill>
                <a:effectLst/>
                <a:latin typeface="+mn-lt"/>
              </a:rPr>
              <a:t>Finanțat</a:t>
            </a:r>
            <a:r>
              <a:rPr lang="en-GB" sz="3200" b="0" i="0" dirty="0">
                <a:solidFill>
                  <a:srgbClr val="666666"/>
                </a:solidFill>
                <a:effectLst/>
                <a:latin typeface="+mn-lt"/>
              </a:rPr>
              <a:t> de </a:t>
            </a:r>
            <a:r>
              <a:rPr lang="en-GB" sz="3200" b="0" i="0" dirty="0" err="1">
                <a:solidFill>
                  <a:srgbClr val="666666"/>
                </a:solidFill>
                <a:effectLst/>
                <a:latin typeface="+mn-lt"/>
              </a:rPr>
              <a:t>Uniunea</a:t>
            </a:r>
            <a:r>
              <a:rPr lang="en-GB" sz="3200" b="0" i="0" dirty="0">
                <a:solidFill>
                  <a:srgbClr val="666666"/>
                </a:solidFill>
                <a:effectLst/>
                <a:latin typeface="+mn-lt"/>
              </a:rPr>
              <a:t> </a:t>
            </a:r>
            <a:r>
              <a:rPr lang="en-GB" sz="3200" b="0" i="0" dirty="0" err="1">
                <a:solidFill>
                  <a:srgbClr val="666666"/>
                </a:solidFill>
                <a:effectLst/>
                <a:latin typeface="+mn-lt"/>
              </a:rPr>
              <a:t>Europeană</a:t>
            </a:r>
            <a:r>
              <a:rPr lang="en-GB" sz="3200" b="0" i="0" dirty="0">
                <a:solidFill>
                  <a:srgbClr val="666666"/>
                </a:solidFill>
                <a:effectLst/>
                <a:latin typeface="+mn-lt"/>
              </a:rPr>
              <a:t>. </a:t>
            </a:r>
            <a:r>
              <a:rPr lang="en-GB" sz="3200" b="0" i="0" dirty="0" err="1">
                <a:solidFill>
                  <a:srgbClr val="666666"/>
                </a:solidFill>
                <a:effectLst/>
                <a:latin typeface="+mn-lt"/>
              </a:rPr>
              <a:t>Punctele</a:t>
            </a:r>
            <a:r>
              <a:rPr lang="en-GB" sz="3200" b="0" i="0" dirty="0">
                <a:solidFill>
                  <a:srgbClr val="666666"/>
                </a:solidFill>
                <a:effectLst/>
                <a:latin typeface="+mn-lt"/>
              </a:rPr>
              <a:t> de </a:t>
            </a:r>
            <a:r>
              <a:rPr lang="en-GB" sz="3200" b="0" i="0" dirty="0" err="1">
                <a:solidFill>
                  <a:srgbClr val="666666"/>
                </a:solidFill>
                <a:effectLst/>
                <a:latin typeface="+mn-lt"/>
              </a:rPr>
              <a:t>vedere</a:t>
            </a:r>
            <a:r>
              <a:rPr lang="en-GB" sz="3200" b="0" i="0" dirty="0">
                <a:solidFill>
                  <a:srgbClr val="666666"/>
                </a:solidFill>
                <a:effectLst/>
                <a:latin typeface="+mn-lt"/>
              </a:rPr>
              <a:t> </a:t>
            </a:r>
            <a:r>
              <a:rPr lang="en-GB" sz="3200" b="0" i="0" dirty="0" err="1">
                <a:solidFill>
                  <a:srgbClr val="666666"/>
                </a:solidFill>
                <a:effectLst/>
                <a:latin typeface="+mn-lt"/>
              </a:rPr>
              <a:t>și</a:t>
            </a:r>
            <a:r>
              <a:rPr lang="en-GB" sz="3200" b="0" i="0" dirty="0">
                <a:solidFill>
                  <a:srgbClr val="666666"/>
                </a:solidFill>
                <a:effectLst/>
                <a:latin typeface="+mn-lt"/>
              </a:rPr>
              <a:t> </a:t>
            </a:r>
            <a:r>
              <a:rPr lang="en-GB" sz="3200" b="0" i="0" dirty="0" err="1">
                <a:solidFill>
                  <a:srgbClr val="666666"/>
                </a:solidFill>
                <a:effectLst/>
                <a:latin typeface="+mn-lt"/>
              </a:rPr>
              <a:t>opiniile</a:t>
            </a:r>
            <a:r>
              <a:rPr lang="en-GB" sz="3200" b="0" i="0" dirty="0">
                <a:solidFill>
                  <a:srgbClr val="666666"/>
                </a:solidFill>
                <a:effectLst/>
                <a:latin typeface="+mn-lt"/>
              </a:rPr>
              <a:t> </a:t>
            </a:r>
            <a:r>
              <a:rPr lang="en-GB" sz="3200" b="0" i="0" dirty="0" err="1">
                <a:solidFill>
                  <a:srgbClr val="666666"/>
                </a:solidFill>
                <a:effectLst/>
                <a:latin typeface="+mn-lt"/>
              </a:rPr>
              <a:t>exprimate</a:t>
            </a:r>
            <a:r>
              <a:rPr lang="en-GB" sz="3200" b="0" i="0" dirty="0">
                <a:solidFill>
                  <a:srgbClr val="666666"/>
                </a:solidFill>
                <a:effectLst/>
                <a:latin typeface="+mn-lt"/>
              </a:rPr>
              <a:t> </a:t>
            </a:r>
            <a:r>
              <a:rPr lang="en-GB" sz="3200" b="0" i="0" dirty="0" err="1">
                <a:solidFill>
                  <a:srgbClr val="666666"/>
                </a:solidFill>
                <a:effectLst/>
                <a:latin typeface="+mn-lt"/>
              </a:rPr>
              <a:t>aparțin</a:t>
            </a:r>
            <a:r>
              <a:rPr lang="en-GB" sz="3200" b="0" i="0" dirty="0">
                <a:solidFill>
                  <a:srgbClr val="666666"/>
                </a:solidFill>
                <a:effectLst/>
                <a:latin typeface="+mn-lt"/>
              </a:rPr>
              <a:t>, </a:t>
            </a:r>
            <a:r>
              <a:rPr lang="en-GB" sz="3200" b="0" i="0" dirty="0" err="1">
                <a:solidFill>
                  <a:srgbClr val="666666"/>
                </a:solidFill>
                <a:effectLst/>
                <a:latin typeface="+mn-lt"/>
              </a:rPr>
              <a:t>însă</a:t>
            </a:r>
            <a:r>
              <a:rPr lang="en-GB" sz="3200" b="0" i="0" dirty="0">
                <a:solidFill>
                  <a:srgbClr val="666666"/>
                </a:solidFill>
                <a:effectLst/>
                <a:latin typeface="+mn-lt"/>
              </a:rPr>
              <a:t>, </a:t>
            </a:r>
            <a:r>
              <a:rPr lang="en-GB" sz="3200" b="0" i="0" dirty="0" err="1">
                <a:solidFill>
                  <a:srgbClr val="666666"/>
                </a:solidFill>
                <a:effectLst/>
                <a:latin typeface="+mn-lt"/>
              </a:rPr>
              <a:t>exclusiv</a:t>
            </a:r>
            <a:r>
              <a:rPr lang="en-GB" sz="3200" b="0" i="0" dirty="0">
                <a:solidFill>
                  <a:srgbClr val="666666"/>
                </a:solidFill>
                <a:effectLst/>
                <a:latin typeface="+mn-lt"/>
              </a:rPr>
              <a:t> </a:t>
            </a:r>
            <a:r>
              <a:rPr lang="en-GB" sz="3200" b="0" i="0" dirty="0" err="1">
                <a:solidFill>
                  <a:srgbClr val="666666"/>
                </a:solidFill>
                <a:effectLst/>
                <a:latin typeface="+mn-lt"/>
              </a:rPr>
              <a:t>autorului</a:t>
            </a:r>
            <a:r>
              <a:rPr lang="en-GB" sz="3200" b="0" i="0" dirty="0">
                <a:solidFill>
                  <a:srgbClr val="666666"/>
                </a:solidFill>
                <a:effectLst/>
                <a:latin typeface="+mn-lt"/>
              </a:rPr>
              <a:t> (</a:t>
            </a:r>
            <a:r>
              <a:rPr lang="en-GB" sz="3200" b="0" i="0" dirty="0" err="1">
                <a:solidFill>
                  <a:srgbClr val="666666"/>
                </a:solidFill>
                <a:effectLst/>
                <a:latin typeface="+mn-lt"/>
              </a:rPr>
              <a:t>autorilor</a:t>
            </a:r>
            <a:r>
              <a:rPr lang="en-GB" sz="3200" b="0" i="0" dirty="0">
                <a:solidFill>
                  <a:srgbClr val="666666"/>
                </a:solidFill>
                <a:effectLst/>
                <a:latin typeface="+mn-lt"/>
              </a:rPr>
              <a:t>) </a:t>
            </a:r>
            <a:r>
              <a:rPr lang="en-GB" sz="3200" b="0" i="0" dirty="0" err="1">
                <a:solidFill>
                  <a:srgbClr val="666666"/>
                </a:solidFill>
                <a:effectLst/>
                <a:latin typeface="+mn-lt"/>
              </a:rPr>
              <a:t>și</a:t>
            </a:r>
            <a:r>
              <a:rPr lang="en-GB" sz="3200" b="0" i="0" dirty="0">
                <a:solidFill>
                  <a:srgbClr val="666666"/>
                </a:solidFill>
                <a:effectLst/>
                <a:latin typeface="+mn-lt"/>
              </a:rPr>
              <a:t> nu </a:t>
            </a:r>
            <a:r>
              <a:rPr lang="en-GB" sz="3200" b="0" i="0" dirty="0" err="1">
                <a:solidFill>
                  <a:srgbClr val="666666"/>
                </a:solidFill>
                <a:effectLst/>
                <a:latin typeface="+mn-lt"/>
              </a:rPr>
              <a:t>reflectă</a:t>
            </a:r>
            <a:r>
              <a:rPr lang="en-GB" sz="3200" b="0" i="0" dirty="0">
                <a:solidFill>
                  <a:srgbClr val="666666"/>
                </a:solidFill>
                <a:effectLst/>
                <a:latin typeface="+mn-lt"/>
              </a:rPr>
              <a:t> </a:t>
            </a:r>
            <a:r>
              <a:rPr lang="en-GB" sz="3200" b="0" i="0" dirty="0" err="1">
                <a:solidFill>
                  <a:srgbClr val="666666"/>
                </a:solidFill>
                <a:effectLst/>
                <a:latin typeface="+mn-lt"/>
              </a:rPr>
              <a:t>neapărat</a:t>
            </a:r>
            <a:r>
              <a:rPr lang="en-GB" sz="3200" b="0" i="0" dirty="0">
                <a:solidFill>
                  <a:srgbClr val="666666"/>
                </a:solidFill>
                <a:effectLst/>
                <a:latin typeface="+mn-lt"/>
              </a:rPr>
              <a:t> </a:t>
            </a:r>
            <a:r>
              <a:rPr lang="en-GB" sz="3200" b="0" i="0" dirty="0" err="1">
                <a:solidFill>
                  <a:srgbClr val="666666"/>
                </a:solidFill>
                <a:effectLst/>
                <a:latin typeface="+mn-lt"/>
              </a:rPr>
              <a:t>punctele</a:t>
            </a:r>
            <a:r>
              <a:rPr lang="en-GB" sz="3200" b="0" i="0" dirty="0">
                <a:solidFill>
                  <a:srgbClr val="666666"/>
                </a:solidFill>
                <a:effectLst/>
                <a:latin typeface="+mn-lt"/>
              </a:rPr>
              <a:t> de </a:t>
            </a:r>
            <a:r>
              <a:rPr lang="en-GB" sz="3200" b="0" i="0" dirty="0" err="1">
                <a:solidFill>
                  <a:srgbClr val="666666"/>
                </a:solidFill>
                <a:effectLst/>
                <a:latin typeface="+mn-lt"/>
              </a:rPr>
              <a:t>vedere</a:t>
            </a:r>
            <a:r>
              <a:rPr lang="en-GB" sz="3200" b="0" i="0" dirty="0">
                <a:solidFill>
                  <a:srgbClr val="666666"/>
                </a:solidFill>
                <a:effectLst/>
                <a:latin typeface="+mn-lt"/>
              </a:rPr>
              <a:t> </a:t>
            </a:r>
            <a:r>
              <a:rPr lang="en-GB" sz="3200" b="0" i="0" dirty="0" err="1">
                <a:solidFill>
                  <a:srgbClr val="666666"/>
                </a:solidFill>
                <a:effectLst/>
                <a:latin typeface="+mn-lt"/>
              </a:rPr>
              <a:t>și</a:t>
            </a:r>
            <a:r>
              <a:rPr lang="en-GB" sz="3200" b="0" i="0" dirty="0">
                <a:solidFill>
                  <a:srgbClr val="666666"/>
                </a:solidFill>
                <a:effectLst/>
                <a:latin typeface="+mn-lt"/>
              </a:rPr>
              <a:t> </a:t>
            </a:r>
            <a:r>
              <a:rPr lang="en-GB" sz="3200" b="0" i="0" dirty="0" err="1">
                <a:solidFill>
                  <a:srgbClr val="666666"/>
                </a:solidFill>
                <a:effectLst/>
                <a:latin typeface="+mn-lt"/>
              </a:rPr>
              <a:t>opiniile</a:t>
            </a:r>
            <a:r>
              <a:rPr lang="en-GB" sz="3200" b="0" i="0" dirty="0">
                <a:solidFill>
                  <a:srgbClr val="666666"/>
                </a:solidFill>
                <a:effectLst/>
                <a:latin typeface="+mn-lt"/>
              </a:rPr>
              <a:t> </a:t>
            </a:r>
            <a:r>
              <a:rPr lang="en-GB" sz="3200" b="0" i="0" dirty="0" err="1">
                <a:solidFill>
                  <a:srgbClr val="666666"/>
                </a:solidFill>
                <a:effectLst/>
                <a:latin typeface="+mn-lt"/>
              </a:rPr>
              <a:t>Uniunii</a:t>
            </a:r>
            <a:r>
              <a:rPr lang="en-GB" sz="3200" b="0" i="0" dirty="0">
                <a:solidFill>
                  <a:srgbClr val="666666"/>
                </a:solidFill>
                <a:effectLst/>
                <a:latin typeface="+mn-lt"/>
              </a:rPr>
              <a:t> </a:t>
            </a:r>
            <a:r>
              <a:rPr lang="en-GB" sz="3200" b="0" i="0" dirty="0" err="1">
                <a:solidFill>
                  <a:srgbClr val="666666"/>
                </a:solidFill>
                <a:effectLst/>
                <a:latin typeface="+mn-lt"/>
              </a:rPr>
              <a:t>Europene</a:t>
            </a:r>
            <a:r>
              <a:rPr lang="en-GB" sz="3200" b="0" i="0" dirty="0">
                <a:solidFill>
                  <a:srgbClr val="666666"/>
                </a:solidFill>
                <a:effectLst/>
                <a:latin typeface="+mn-lt"/>
              </a:rPr>
              <a:t> </a:t>
            </a:r>
            <a:r>
              <a:rPr lang="en-GB" sz="3200" b="0" i="0" dirty="0" err="1">
                <a:solidFill>
                  <a:srgbClr val="666666"/>
                </a:solidFill>
                <a:effectLst/>
                <a:latin typeface="+mn-lt"/>
              </a:rPr>
              <a:t>sau</a:t>
            </a:r>
            <a:r>
              <a:rPr lang="en-GB" sz="3200" b="0" i="0" dirty="0">
                <a:solidFill>
                  <a:srgbClr val="666666"/>
                </a:solidFill>
                <a:effectLst/>
                <a:latin typeface="+mn-lt"/>
              </a:rPr>
              <a:t> ale ANPCDEFP. </a:t>
            </a:r>
            <a:r>
              <a:rPr lang="en-GB" sz="3200" b="0" i="0" dirty="0" err="1">
                <a:solidFill>
                  <a:srgbClr val="666666"/>
                </a:solidFill>
                <a:effectLst/>
                <a:latin typeface="+mn-lt"/>
              </a:rPr>
              <a:t>Nici</a:t>
            </a:r>
            <a:r>
              <a:rPr lang="en-GB" sz="3200" b="0" i="0" dirty="0">
                <a:solidFill>
                  <a:srgbClr val="666666"/>
                </a:solidFill>
                <a:effectLst/>
                <a:latin typeface="+mn-lt"/>
              </a:rPr>
              <a:t> </a:t>
            </a:r>
            <a:r>
              <a:rPr lang="en-GB" sz="3200" b="0" i="0" dirty="0" err="1">
                <a:solidFill>
                  <a:srgbClr val="666666"/>
                </a:solidFill>
                <a:effectLst/>
                <a:latin typeface="+mn-lt"/>
              </a:rPr>
              <a:t>Uniunea</a:t>
            </a:r>
            <a:r>
              <a:rPr lang="en-GB" sz="3200" b="0" i="0" dirty="0">
                <a:solidFill>
                  <a:srgbClr val="666666"/>
                </a:solidFill>
                <a:effectLst/>
                <a:latin typeface="+mn-lt"/>
              </a:rPr>
              <a:t> </a:t>
            </a:r>
            <a:r>
              <a:rPr lang="en-GB" sz="3200" b="0" i="0" dirty="0" err="1">
                <a:solidFill>
                  <a:srgbClr val="666666"/>
                </a:solidFill>
                <a:effectLst/>
                <a:latin typeface="+mn-lt"/>
              </a:rPr>
              <a:t>Europeană</a:t>
            </a:r>
            <a:r>
              <a:rPr lang="en-GB" sz="3200" b="0" i="0" dirty="0">
                <a:solidFill>
                  <a:srgbClr val="666666"/>
                </a:solidFill>
                <a:effectLst/>
                <a:latin typeface="+mn-lt"/>
              </a:rPr>
              <a:t> </a:t>
            </a:r>
            <a:r>
              <a:rPr lang="en-GB" sz="3200" b="0" i="0" dirty="0" err="1">
                <a:solidFill>
                  <a:srgbClr val="666666"/>
                </a:solidFill>
                <a:effectLst/>
                <a:latin typeface="+mn-lt"/>
              </a:rPr>
              <a:t>și</a:t>
            </a:r>
            <a:r>
              <a:rPr lang="en-GB" sz="3200" b="0" i="0" dirty="0">
                <a:solidFill>
                  <a:srgbClr val="666666"/>
                </a:solidFill>
                <a:effectLst/>
                <a:latin typeface="+mn-lt"/>
              </a:rPr>
              <a:t> </a:t>
            </a:r>
            <a:r>
              <a:rPr lang="en-GB" sz="3200" b="0" i="0" dirty="0" err="1">
                <a:solidFill>
                  <a:srgbClr val="666666"/>
                </a:solidFill>
                <a:effectLst/>
                <a:latin typeface="+mn-lt"/>
              </a:rPr>
              <a:t>nici</a:t>
            </a:r>
            <a:r>
              <a:rPr lang="en-GB" sz="3200" b="0" i="0" dirty="0">
                <a:solidFill>
                  <a:srgbClr val="666666"/>
                </a:solidFill>
                <a:effectLst/>
                <a:latin typeface="+mn-lt"/>
              </a:rPr>
              <a:t> ANPCDEFP nu pot fi considerate </a:t>
            </a:r>
            <a:r>
              <a:rPr lang="en-GB" sz="3200" b="0" i="0" dirty="0" err="1">
                <a:solidFill>
                  <a:srgbClr val="666666"/>
                </a:solidFill>
                <a:effectLst/>
                <a:latin typeface="+mn-lt"/>
              </a:rPr>
              <a:t>răspunzătoare</a:t>
            </a:r>
            <a:r>
              <a:rPr lang="en-GB" sz="3200" b="0" i="0" dirty="0">
                <a:solidFill>
                  <a:srgbClr val="666666"/>
                </a:solidFill>
                <a:effectLst/>
                <a:latin typeface="+mn-lt"/>
              </a:rPr>
              <a:t> </a:t>
            </a:r>
            <a:r>
              <a:rPr lang="en-GB" sz="3200" b="0" i="0" dirty="0" err="1">
                <a:solidFill>
                  <a:srgbClr val="666666"/>
                </a:solidFill>
                <a:effectLst/>
                <a:latin typeface="+mn-lt"/>
              </a:rPr>
              <a:t>pentru</a:t>
            </a:r>
            <a:r>
              <a:rPr lang="en-GB" sz="3200" b="0" i="0" dirty="0">
                <a:solidFill>
                  <a:srgbClr val="666666"/>
                </a:solidFill>
                <a:effectLst/>
                <a:latin typeface="+mn-lt"/>
              </a:rPr>
              <a:t> </a:t>
            </a:r>
            <a:r>
              <a:rPr lang="en-GB" sz="3200" b="0" i="0" dirty="0" err="1">
                <a:solidFill>
                  <a:srgbClr val="666666"/>
                </a:solidFill>
                <a:effectLst/>
                <a:latin typeface="+mn-lt"/>
              </a:rPr>
              <a:t>acestea</a:t>
            </a:r>
            <a:r>
              <a:rPr lang="en-GB" sz="3200" b="0" i="0" dirty="0">
                <a:solidFill>
                  <a:srgbClr val="666666"/>
                </a:solidFill>
                <a:effectLst/>
                <a:latin typeface="+mn-lt"/>
              </a:rPr>
              <a:t>”. </a:t>
            </a:r>
            <a:endParaRPr lang="en-GB" sz="3200" dirty="0">
              <a:latin typeface="+mn-lt"/>
            </a:endParaRPr>
          </a:p>
        </p:txBody>
      </p:sp>
      <p:sp>
        <p:nvSpPr>
          <p:cNvPr id="3" name="Substituent text 2">
            <a:extLst>
              <a:ext uri="{FF2B5EF4-FFF2-40B4-BE49-F238E27FC236}">
                <a16:creationId xmlns:a16="http://schemas.microsoft.com/office/drawing/2014/main" id="{78B7AD0E-7765-6E19-EA2D-D9FD2D25EAAD}"/>
              </a:ext>
            </a:extLst>
          </p:cNvPr>
          <p:cNvSpPr>
            <a:spLocks noGrp="1"/>
          </p:cNvSpPr>
          <p:nvPr>
            <p:ph type="body" idx="1"/>
          </p:nvPr>
        </p:nvSpPr>
        <p:spPr>
          <a:xfrm>
            <a:off x="831850" y="5148262"/>
            <a:ext cx="10515600" cy="941388"/>
          </a:xfrm>
        </p:spPr>
        <p:txBody>
          <a:bodyPr/>
          <a:lstStyle/>
          <a:p>
            <a:pPr algn="ctr"/>
            <a:r>
              <a:rPr lang="ro-RO" dirty="0"/>
              <a:t>Echipa de proiect din cadrul ISJ Maramureș</a:t>
            </a:r>
            <a:endParaRPr lang="en-GB" dirty="0"/>
          </a:p>
        </p:txBody>
      </p:sp>
    </p:spTree>
    <p:extLst>
      <p:ext uri="{BB962C8B-B14F-4D97-AF65-F5344CB8AC3E}">
        <p14:creationId xmlns:p14="http://schemas.microsoft.com/office/powerpoint/2010/main" val="2984876779"/>
      </p:ext>
    </p:extLst>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242</Words>
  <Application>Microsoft Office PowerPoint</Application>
  <PresentationFormat>Ecran lat</PresentationFormat>
  <Paragraphs>27</Paragraphs>
  <Slides>6</Slides>
  <Notes>0</Notes>
  <HiddenSlides>0</HiddenSlides>
  <MMClips>0</MMClips>
  <ScaleCrop>false</ScaleCrop>
  <HeadingPairs>
    <vt:vector size="6" baseType="variant">
      <vt:variant>
        <vt:lpstr>Fonturi utilizate</vt:lpstr>
      </vt:variant>
      <vt:variant>
        <vt:i4>5</vt:i4>
      </vt:variant>
      <vt:variant>
        <vt:lpstr>Temă</vt:lpstr>
      </vt:variant>
      <vt:variant>
        <vt:i4>1</vt:i4>
      </vt:variant>
      <vt:variant>
        <vt:lpstr>Titluri diapozitive</vt:lpstr>
      </vt:variant>
      <vt:variant>
        <vt:i4>6</vt:i4>
      </vt:variant>
    </vt:vector>
  </HeadingPairs>
  <TitlesOfParts>
    <vt:vector size="12" baseType="lpstr">
      <vt:lpstr>Arial</vt:lpstr>
      <vt:lpstr>Calibri</vt:lpstr>
      <vt:lpstr>Calibri Light</vt:lpstr>
      <vt:lpstr>eui-default</vt:lpstr>
      <vt:lpstr>Roboto</vt:lpstr>
      <vt:lpstr>Temă Office</vt:lpstr>
      <vt:lpstr>Proiect acreditat educație școlară  finanțat de Comisia Europeană prin programul Erasmus+</vt:lpstr>
      <vt:lpstr>Durata: 15 luni (01/06/2022 - 31/08/2023) </vt:lpstr>
      <vt:lpstr>Parteneri (furnizori de formare):</vt:lpstr>
      <vt:lpstr>Valoarea grantului aprobat: 38.400 Euro</vt:lpstr>
      <vt:lpstr>Rezultate atinse:</vt:lpstr>
      <vt:lpstr>„Finanțat de Uniunea Europeană. Punctele de vedere și opiniile exprimate aparțin, însă, exclusiv autorului (autorilor) și nu reflectă neapărat punctele de vedere și opiniile Uniunii Europene sau ale ANPCDEFP. Nici Uniunea Europeană și nici ANPCDEFP nu pot fi considerate răspunzătoare pentru acestea”.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Proiect acreditat educație școlară  finanțat de Comisia Europeană prin programul Erasmus+</dc:title>
  <dc:creator>Ligia Durus</dc:creator>
  <cp:lastModifiedBy>Ligia Durus</cp:lastModifiedBy>
  <cp:revision>9</cp:revision>
  <dcterms:created xsi:type="dcterms:W3CDTF">2023-10-29T14:11:44Z</dcterms:created>
  <dcterms:modified xsi:type="dcterms:W3CDTF">2023-10-29T14:51:50Z</dcterms:modified>
</cp:coreProperties>
</file>